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81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E3662-A329-45A2-ACBF-9E7704551C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i-FI"/>
          </a:p>
        </p:txBody>
      </p:sp>
      <p:sp>
        <p:nvSpPr>
          <p:cNvPr id="3" name="Subtitle 2">
            <a:extLst>
              <a:ext uri="{FF2B5EF4-FFF2-40B4-BE49-F238E27FC236}">
                <a16:creationId xmlns:a16="http://schemas.microsoft.com/office/drawing/2014/main" id="{73B11CE2-2BA4-46A9-8B6B-34667A0E06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4" name="Date Placeholder 3">
            <a:extLst>
              <a:ext uri="{FF2B5EF4-FFF2-40B4-BE49-F238E27FC236}">
                <a16:creationId xmlns:a16="http://schemas.microsoft.com/office/drawing/2014/main" id="{CAD232C0-B6FC-41DD-B2B0-C9957D94C1F4}"/>
              </a:ext>
            </a:extLst>
          </p:cNvPr>
          <p:cNvSpPr>
            <a:spLocks noGrp="1"/>
          </p:cNvSpPr>
          <p:nvPr>
            <p:ph type="dt" sz="half" idx="10"/>
          </p:nvPr>
        </p:nvSpPr>
        <p:spPr/>
        <p:txBody>
          <a:bodyPr/>
          <a:lstStyle/>
          <a:p>
            <a:fld id="{4FF43D6E-1105-4332-B165-2632BCEF318A}" type="datetimeFigureOut">
              <a:rPr lang="fi-FI" smtClean="0"/>
              <a:t>17.9.2020</a:t>
            </a:fld>
            <a:endParaRPr lang="fi-FI"/>
          </a:p>
        </p:txBody>
      </p:sp>
      <p:sp>
        <p:nvSpPr>
          <p:cNvPr id="5" name="Footer Placeholder 4">
            <a:extLst>
              <a:ext uri="{FF2B5EF4-FFF2-40B4-BE49-F238E27FC236}">
                <a16:creationId xmlns:a16="http://schemas.microsoft.com/office/drawing/2014/main" id="{4804E62A-B337-486E-A90A-9F955469189F}"/>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58004E3E-7904-4C9E-8754-02AB06F58E38}"/>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2378851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B0AD6-9C9F-40F4-9461-4857AD4AF07F}"/>
              </a:ext>
            </a:extLst>
          </p:cNvPr>
          <p:cNvSpPr>
            <a:spLocks noGrp="1"/>
          </p:cNvSpPr>
          <p:nvPr>
            <p:ph type="title"/>
          </p:nvPr>
        </p:nvSpPr>
        <p:spPr/>
        <p:txBody>
          <a:bodyPr/>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82A87E60-FFC5-4BED-8E4B-3FD68C9BAA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F67D88C5-91A6-491B-905A-3796E3BD4023}"/>
              </a:ext>
            </a:extLst>
          </p:cNvPr>
          <p:cNvSpPr>
            <a:spLocks noGrp="1"/>
          </p:cNvSpPr>
          <p:nvPr>
            <p:ph type="dt" sz="half" idx="10"/>
          </p:nvPr>
        </p:nvSpPr>
        <p:spPr/>
        <p:txBody>
          <a:bodyPr/>
          <a:lstStyle/>
          <a:p>
            <a:fld id="{4FF43D6E-1105-4332-B165-2632BCEF318A}" type="datetimeFigureOut">
              <a:rPr lang="fi-FI" smtClean="0"/>
              <a:t>17.9.2020</a:t>
            </a:fld>
            <a:endParaRPr lang="fi-FI"/>
          </a:p>
        </p:txBody>
      </p:sp>
      <p:sp>
        <p:nvSpPr>
          <p:cNvPr id="5" name="Footer Placeholder 4">
            <a:extLst>
              <a:ext uri="{FF2B5EF4-FFF2-40B4-BE49-F238E27FC236}">
                <a16:creationId xmlns:a16="http://schemas.microsoft.com/office/drawing/2014/main" id="{5FE4AFB7-C42A-478A-B629-C233A1DFF0DB}"/>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52B04030-819D-40CE-9E71-24DE26E0C4CF}"/>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146678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ABF3228-560A-477D-8E47-AD5FEA2113B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073CE22C-C659-4305-98A8-1477B2CF44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40B52166-8070-42F8-A193-77E1C6DEA9C7}"/>
              </a:ext>
            </a:extLst>
          </p:cNvPr>
          <p:cNvSpPr>
            <a:spLocks noGrp="1"/>
          </p:cNvSpPr>
          <p:nvPr>
            <p:ph type="dt" sz="half" idx="10"/>
          </p:nvPr>
        </p:nvSpPr>
        <p:spPr/>
        <p:txBody>
          <a:bodyPr/>
          <a:lstStyle/>
          <a:p>
            <a:fld id="{4FF43D6E-1105-4332-B165-2632BCEF318A}" type="datetimeFigureOut">
              <a:rPr lang="fi-FI" smtClean="0"/>
              <a:t>17.9.2020</a:t>
            </a:fld>
            <a:endParaRPr lang="fi-FI"/>
          </a:p>
        </p:txBody>
      </p:sp>
      <p:sp>
        <p:nvSpPr>
          <p:cNvPr id="5" name="Footer Placeholder 4">
            <a:extLst>
              <a:ext uri="{FF2B5EF4-FFF2-40B4-BE49-F238E27FC236}">
                <a16:creationId xmlns:a16="http://schemas.microsoft.com/office/drawing/2014/main" id="{38E12B10-5A83-486A-9CB8-C73290590825}"/>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1E40C2BB-0794-440A-ADF0-11E1D1A2C80B}"/>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1220949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3F684-666D-44A6-96CE-09327C600919}"/>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D83F2629-1D42-41D1-845E-E6892C47E72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5CCF2EBA-07D6-415F-8CB9-CC653CF83439}"/>
              </a:ext>
            </a:extLst>
          </p:cNvPr>
          <p:cNvSpPr>
            <a:spLocks noGrp="1"/>
          </p:cNvSpPr>
          <p:nvPr>
            <p:ph type="dt" sz="half" idx="10"/>
          </p:nvPr>
        </p:nvSpPr>
        <p:spPr/>
        <p:txBody>
          <a:bodyPr/>
          <a:lstStyle/>
          <a:p>
            <a:fld id="{4FF43D6E-1105-4332-B165-2632BCEF318A}" type="datetimeFigureOut">
              <a:rPr lang="fi-FI" smtClean="0"/>
              <a:t>17.9.2020</a:t>
            </a:fld>
            <a:endParaRPr lang="fi-FI"/>
          </a:p>
        </p:txBody>
      </p:sp>
      <p:sp>
        <p:nvSpPr>
          <p:cNvPr id="5" name="Footer Placeholder 4">
            <a:extLst>
              <a:ext uri="{FF2B5EF4-FFF2-40B4-BE49-F238E27FC236}">
                <a16:creationId xmlns:a16="http://schemas.microsoft.com/office/drawing/2014/main" id="{AD0C14E6-2DA3-4B45-83C0-8BB6CDF996A7}"/>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C1A60B5E-F34A-433E-B1E4-22D53E373FFF}"/>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506202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E83DE-9A32-4653-89A8-1D561AEE276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i-FI"/>
          </a:p>
        </p:txBody>
      </p:sp>
      <p:sp>
        <p:nvSpPr>
          <p:cNvPr id="3" name="Text Placeholder 2">
            <a:extLst>
              <a:ext uri="{FF2B5EF4-FFF2-40B4-BE49-F238E27FC236}">
                <a16:creationId xmlns:a16="http://schemas.microsoft.com/office/drawing/2014/main" id="{7104EC3C-D311-49D3-9ACE-321FD1AF84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26111DE-868F-4F2A-AEF2-69A9825BE665}"/>
              </a:ext>
            </a:extLst>
          </p:cNvPr>
          <p:cNvSpPr>
            <a:spLocks noGrp="1"/>
          </p:cNvSpPr>
          <p:nvPr>
            <p:ph type="dt" sz="half" idx="10"/>
          </p:nvPr>
        </p:nvSpPr>
        <p:spPr/>
        <p:txBody>
          <a:bodyPr/>
          <a:lstStyle/>
          <a:p>
            <a:fld id="{4FF43D6E-1105-4332-B165-2632BCEF318A}" type="datetimeFigureOut">
              <a:rPr lang="fi-FI" smtClean="0"/>
              <a:t>17.9.2020</a:t>
            </a:fld>
            <a:endParaRPr lang="fi-FI"/>
          </a:p>
        </p:txBody>
      </p:sp>
      <p:sp>
        <p:nvSpPr>
          <p:cNvPr id="5" name="Footer Placeholder 4">
            <a:extLst>
              <a:ext uri="{FF2B5EF4-FFF2-40B4-BE49-F238E27FC236}">
                <a16:creationId xmlns:a16="http://schemas.microsoft.com/office/drawing/2014/main" id="{BF5578B0-96EE-4A09-B185-B215DC8052B9}"/>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98A6D35E-737F-480E-AFCF-6B874B7C99E3}"/>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34579163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F72EC-38E5-42E4-BE54-C1FFF506893A}"/>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D03D290B-C3FE-4318-B31C-856A4287E4F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a:extLst>
              <a:ext uri="{FF2B5EF4-FFF2-40B4-BE49-F238E27FC236}">
                <a16:creationId xmlns:a16="http://schemas.microsoft.com/office/drawing/2014/main" id="{B2630602-5318-4D4B-8F0F-98A43B5E92F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Date Placeholder 4">
            <a:extLst>
              <a:ext uri="{FF2B5EF4-FFF2-40B4-BE49-F238E27FC236}">
                <a16:creationId xmlns:a16="http://schemas.microsoft.com/office/drawing/2014/main" id="{546CE3CF-8679-4649-BD75-45C609A054B8}"/>
              </a:ext>
            </a:extLst>
          </p:cNvPr>
          <p:cNvSpPr>
            <a:spLocks noGrp="1"/>
          </p:cNvSpPr>
          <p:nvPr>
            <p:ph type="dt" sz="half" idx="10"/>
          </p:nvPr>
        </p:nvSpPr>
        <p:spPr/>
        <p:txBody>
          <a:bodyPr/>
          <a:lstStyle/>
          <a:p>
            <a:fld id="{4FF43D6E-1105-4332-B165-2632BCEF318A}" type="datetimeFigureOut">
              <a:rPr lang="fi-FI" smtClean="0"/>
              <a:t>17.9.2020</a:t>
            </a:fld>
            <a:endParaRPr lang="fi-FI"/>
          </a:p>
        </p:txBody>
      </p:sp>
      <p:sp>
        <p:nvSpPr>
          <p:cNvPr id="6" name="Footer Placeholder 5">
            <a:extLst>
              <a:ext uri="{FF2B5EF4-FFF2-40B4-BE49-F238E27FC236}">
                <a16:creationId xmlns:a16="http://schemas.microsoft.com/office/drawing/2014/main" id="{0EA48F91-2DBC-4E16-8467-FBAE10301BAF}"/>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5FE6DA04-4DC3-4A82-BCC7-75E80136D601}"/>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25118878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BC762-2CB2-4751-8BF2-355F50A4E312}"/>
              </a:ext>
            </a:extLst>
          </p:cNvPr>
          <p:cNvSpPr>
            <a:spLocks noGrp="1"/>
          </p:cNvSpPr>
          <p:nvPr>
            <p:ph type="title"/>
          </p:nvPr>
        </p:nvSpPr>
        <p:spPr>
          <a:xfrm>
            <a:off x="839788" y="365125"/>
            <a:ext cx="10515600" cy="1325563"/>
          </a:xfrm>
        </p:spPr>
        <p:txBody>
          <a:bodyPr/>
          <a:lstStyle/>
          <a:p>
            <a:r>
              <a:rPr lang="en-US"/>
              <a:t>Click to edit Master title style</a:t>
            </a:r>
            <a:endParaRPr lang="fi-FI"/>
          </a:p>
        </p:txBody>
      </p:sp>
      <p:sp>
        <p:nvSpPr>
          <p:cNvPr id="3" name="Text Placeholder 2">
            <a:extLst>
              <a:ext uri="{FF2B5EF4-FFF2-40B4-BE49-F238E27FC236}">
                <a16:creationId xmlns:a16="http://schemas.microsoft.com/office/drawing/2014/main" id="{7E41D150-4FB1-4FAC-9C72-40E1CB9E25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13A7BFA-2234-4037-84F7-9DD7F0AB93A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a:extLst>
              <a:ext uri="{FF2B5EF4-FFF2-40B4-BE49-F238E27FC236}">
                <a16:creationId xmlns:a16="http://schemas.microsoft.com/office/drawing/2014/main" id="{52290D19-C0AD-4516-A2CB-577601847C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153769A-8EA7-4131-B37F-713864323E0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Date Placeholder 6">
            <a:extLst>
              <a:ext uri="{FF2B5EF4-FFF2-40B4-BE49-F238E27FC236}">
                <a16:creationId xmlns:a16="http://schemas.microsoft.com/office/drawing/2014/main" id="{6360D47F-5D22-4529-BBB2-AC861778403F}"/>
              </a:ext>
            </a:extLst>
          </p:cNvPr>
          <p:cNvSpPr>
            <a:spLocks noGrp="1"/>
          </p:cNvSpPr>
          <p:nvPr>
            <p:ph type="dt" sz="half" idx="10"/>
          </p:nvPr>
        </p:nvSpPr>
        <p:spPr/>
        <p:txBody>
          <a:bodyPr/>
          <a:lstStyle/>
          <a:p>
            <a:fld id="{4FF43D6E-1105-4332-B165-2632BCEF318A}" type="datetimeFigureOut">
              <a:rPr lang="fi-FI" smtClean="0"/>
              <a:t>17.9.2020</a:t>
            </a:fld>
            <a:endParaRPr lang="fi-FI"/>
          </a:p>
        </p:txBody>
      </p:sp>
      <p:sp>
        <p:nvSpPr>
          <p:cNvPr id="8" name="Footer Placeholder 7">
            <a:extLst>
              <a:ext uri="{FF2B5EF4-FFF2-40B4-BE49-F238E27FC236}">
                <a16:creationId xmlns:a16="http://schemas.microsoft.com/office/drawing/2014/main" id="{CCC2EB8D-2971-4721-9ACC-E00D7775DAFC}"/>
              </a:ext>
            </a:extLst>
          </p:cNvPr>
          <p:cNvSpPr>
            <a:spLocks noGrp="1"/>
          </p:cNvSpPr>
          <p:nvPr>
            <p:ph type="ftr" sz="quarter" idx="11"/>
          </p:nvPr>
        </p:nvSpPr>
        <p:spPr/>
        <p:txBody>
          <a:bodyPr/>
          <a:lstStyle/>
          <a:p>
            <a:endParaRPr lang="fi-FI"/>
          </a:p>
        </p:txBody>
      </p:sp>
      <p:sp>
        <p:nvSpPr>
          <p:cNvPr id="9" name="Slide Number Placeholder 8">
            <a:extLst>
              <a:ext uri="{FF2B5EF4-FFF2-40B4-BE49-F238E27FC236}">
                <a16:creationId xmlns:a16="http://schemas.microsoft.com/office/drawing/2014/main" id="{563C8B2E-6454-4B9E-B5D6-CC85C1977804}"/>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836319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817B7-9039-4773-A797-40318A175B69}"/>
              </a:ext>
            </a:extLst>
          </p:cNvPr>
          <p:cNvSpPr>
            <a:spLocks noGrp="1"/>
          </p:cNvSpPr>
          <p:nvPr>
            <p:ph type="title"/>
          </p:nvPr>
        </p:nvSpPr>
        <p:spPr/>
        <p:txBody>
          <a:bodyPr/>
          <a:lstStyle/>
          <a:p>
            <a:r>
              <a:rPr lang="en-US"/>
              <a:t>Click to edit Master title style</a:t>
            </a:r>
            <a:endParaRPr lang="fi-FI"/>
          </a:p>
        </p:txBody>
      </p:sp>
      <p:sp>
        <p:nvSpPr>
          <p:cNvPr id="3" name="Date Placeholder 2">
            <a:extLst>
              <a:ext uri="{FF2B5EF4-FFF2-40B4-BE49-F238E27FC236}">
                <a16:creationId xmlns:a16="http://schemas.microsoft.com/office/drawing/2014/main" id="{53D2B2ED-B0FE-4DFB-B3FC-290BAC765349}"/>
              </a:ext>
            </a:extLst>
          </p:cNvPr>
          <p:cNvSpPr>
            <a:spLocks noGrp="1"/>
          </p:cNvSpPr>
          <p:nvPr>
            <p:ph type="dt" sz="half" idx="10"/>
          </p:nvPr>
        </p:nvSpPr>
        <p:spPr/>
        <p:txBody>
          <a:bodyPr/>
          <a:lstStyle/>
          <a:p>
            <a:fld id="{4FF43D6E-1105-4332-B165-2632BCEF318A}" type="datetimeFigureOut">
              <a:rPr lang="fi-FI" smtClean="0"/>
              <a:t>17.9.2020</a:t>
            </a:fld>
            <a:endParaRPr lang="fi-FI"/>
          </a:p>
        </p:txBody>
      </p:sp>
      <p:sp>
        <p:nvSpPr>
          <p:cNvPr id="4" name="Footer Placeholder 3">
            <a:extLst>
              <a:ext uri="{FF2B5EF4-FFF2-40B4-BE49-F238E27FC236}">
                <a16:creationId xmlns:a16="http://schemas.microsoft.com/office/drawing/2014/main" id="{56B078A2-9E43-4CF0-9441-324118F3EEEB}"/>
              </a:ext>
            </a:extLst>
          </p:cNvPr>
          <p:cNvSpPr>
            <a:spLocks noGrp="1"/>
          </p:cNvSpPr>
          <p:nvPr>
            <p:ph type="ftr" sz="quarter" idx="11"/>
          </p:nvPr>
        </p:nvSpPr>
        <p:spPr/>
        <p:txBody>
          <a:bodyPr/>
          <a:lstStyle/>
          <a:p>
            <a:endParaRPr lang="fi-FI"/>
          </a:p>
        </p:txBody>
      </p:sp>
      <p:sp>
        <p:nvSpPr>
          <p:cNvPr id="5" name="Slide Number Placeholder 4">
            <a:extLst>
              <a:ext uri="{FF2B5EF4-FFF2-40B4-BE49-F238E27FC236}">
                <a16:creationId xmlns:a16="http://schemas.microsoft.com/office/drawing/2014/main" id="{0B6274DC-AB8A-4A24-87B9-8E1DA9489EC1}"/>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2045371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812546-D574-4C73-B90D-A7797039E0B8}"/>
              </a:ext>
            </a:extLst>
          </p:cNvPr>
          <p:cNvSpPr>
            <a:spLocks noGrp="1"/>
          </p:cNvSpPr>
          <p:nvPr>
            <p:ph type="dt" sz="half" idx="10"/>
          </p:nvPr>
        </p:nvSpPr>
        <p:spPr/>
        <p:txBody>
          <a:bodyPr/>
          <a:lstStyle/>
          <a:p>
            <a:fld id="{4FF43D6E-1105-4332-B165-2632BCEF318A}" type="datetimeFigureOut">
              <a:rPr lang="fi-FI" smtClean="0"/>
              <a:t>17.9.2020</a:t>
            </a:fld>
            <a:endParaRPr lang="fi-FI"/>
          </a:p>
        </p:txBody>
      </p:sp>
      <p:sp>
        <p:nvSpPr>
          <p:cNvPr id="3" name="Footer Placeholder 2">
            <a:extLst>
              <a:ext uri="{FF2B5EF4-FFF2-40B4-BE49-F238E27FC236}">
                <a16:creationId xmlns:a16="http://schemas.microsoft.com/office/drawing/2014/main" id="{4DF7F98B-AA6D-4005-AA29-4DFFE58C9181}"/>
              </a:ext>
            </a:extLst>
          </p:cNvPr>
          <p:cNvSpPr>
            <a:spLocks noGrp="1"/>
          </p:cNvSpPr>
          <p:nvPr>
            <p:ph type="ftr" sz="quarter" idx="11"/>
          </p:nvPr>
        </p:nvSpPr>
        <p:spPr/>
        <p:txBody>
          <a:bodyPr/>
          <a:lstStyle/>
          <a:p>
            <a:endParaRPr lang="fi-FI"/>
          </a:p>
        </p:txBody>
      </p:sp>
      <p:sp>
        <p:nvSpPr>
          <p:cNvPr id="4" name="Slide Number Placeholder 3">
            <a:extLst>
              <a:ext uri="{FF2B5EF4-FFF2-40B4-BE49-F238E27FC236}">
                <a16:creationId xmlns:a16="http://schemas.microsoft.com/office/drawing/2014/main" id="{0DB21776-DF67-41DC-A444-735AE1D2A215}"/>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657761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3DCD2-5AA2-4883-AE17-0DC81CBAAF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Content Placeholder 2">
            <a:extLst>
              <a:ext uri="{FF2B5EF4-FFF2-40B4-BE49-F238E27FC236}">
                <a16:creationId xmlns:a16="http://schemas.microsoft.com/office/drawing/2014/main" id="{A5698BAD-5EC2-4D55-AF8F-E87EF70426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a:extLst>
              <a:ext uri="{FF2B5EF4-FFF2-40B4-BE49-F238E27FC236}">
                <a16:creationId xmlns:a16="http://schemas.microsoft.com/office/drawing/2014/main" id="{94B2387F-7808-4AC3-BBDF-45FAD93AA3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62F371-B904-413F-BE87-131916ADEC0E}"/>
              </a:ext>
            </a:extLst>
          </p:cNvPr>
          <p:cNvSpPr>
            <a:spLocks noGrp="1"/>
          </p:cNvSpPr>
          <p:nvPr>
            <p:ph type="dt" sz="half" idx="10"/>
          </p:nvPr>
        </p:nvSpPr>
        <p:spPr/>
        <p:txBody>
          <a:bodyPr/>
          <a:lstStyle/>
          <a:p>
            <a:fld id="{4FF43D6E-1105-4332-B165-2632BCEF318A}" type="datetimeFigureOut">
              <a:rPr lang="fi-FI" smtClean="0"/>
              <a:t>17.9.2020</a:t>
            </a:fld>
            <a:endParaRPr lang="fi-FI"/>
          </a:p>
        </p:txBody>
      </p:sp>
      <p:sp>
        <p:nvSpPr>
          <p:cNvPr id="6" name="Footer Placeholder 5">
            <a:extLst>
              <a:ext uri="{FF2B5EF4-FFF2-40B4-BE49-F238E27FC236}">
                <a16:creationId xmlns:a16="http://schemas.microsoft.com/office/drawing/2014/main" id="{7FBD7073-815F-4EA2-882E-76FF4071E968}"/>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78A25F3A-66F6-4138-9C34-D3EAC6C35DD3}"/>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2913618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46874-434E-40A7-9232-243D256CC4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Picture Placeholder 2">
            <a:extLst>
              <a:ext uri="{FF2B5EF4-FFF2-40B4-BE49-F238E27FC236}">
                <a16:creationId xmlns:a16="http://schemas.microsoft.com/office/drawing/2014/main" id="{8B44797B-D681-443D-B642-308AA736F6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xt Placeholder 3">
            <a:extLst>
              <a:ext uri="{FF2B5EF4-FFF2-40B4-BE49-F238E27FC236}">
                <a16:creationId xmlns:a16="http://schemas.microsoft.com/office/drawing/2014/main" id="{E7813016-8E22-40BF-A2AA-8582DBA084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C26625-F0B0-485A-9947-D85A6E5D5E6E}"/>
              </a:ext>
            </a:extLst>
          </p:cNvPr>
          <p:cNvSpPr>
            <a:spLocks noGrp="1"/>
          </p:cNvSpPr>
          <p:nvPr>
            <p:ph type="dt" sz="half" idx="10"/>
          </p:nvPr>
        </p:nvSpPr>
        <p:spPr/>
        <p:txBody>
          <a:bodyPr/>
          <a:lstStyle/>
          <a:p>
            <a:fld id="{4FF43D6E-1105-4332-B165-2632BCEF318A}" type="datetimeFigureOut">
              <a:rPr lang="fi-FI" smtClean="0"/>
              <a:t>17.9.2020</a:t>
            </a:fld>
            <a:endParaRPr lang="fi-FI"/>
          </a:p>
        </p:txBody>
      </p:sp>
      <p:sp>
        <p:nvSpPr>
          <p:cNvPr id="6" name="Footer Placeholder 5">
            <a:extLst>
              <a:ext uri="{FF2B5EF4-FFF2-40B4-BE49-F238E27FC236}">
                <a16:creationId xmlns:a16="http://schemas.microsoft.com/office/drawing/2014/main" id="{1327B693-981E-414F-8FFF-6D4476128AD5}"/>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5EB1604B-5605-4775-BBE6-B54A4672C404}"/>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3050888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DF9AAC-1E9D-435A-B277-2B39B72473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a:extLst>
              <a:ext uri="{FF2B5EF4-FFF2-40B4-BE49-F238E27FC236}">
                <a16:creationId xmlns:a16="http://schemas.microsoft.com/office/drawing/2014/main" id="{6D7467CD-A65F-4A5B-9BB4-E7A76925D0A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2EA3D869-54AE-4290-9F7A-6229BE4FCF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F43D6E-1105-4332-B165-2632BCEF318A}" type="datetimeFigureOut">
              <a:rPr lang="fi-FI" smtClean="0"/>
              <a:t>17.9.2020</a:t>
            </a:fld>
            <a:endParaRPr lang="fi-FI"/>
          </a:p>
        </p:txBody>
      </p:sp>
      <p:sp>
        <p:nvSpPr>
          <p:cNvPr id="5" name="Footer Placeholder 4">
            <a:extLst>
              <a:ext uri="{FF2B5EF4-FFF2-40B4-BE49-F238E27FC236}">
                <a16:creationId xmlns:a16="http://schemas.microsoft.com/office/drawing/2014/main" id="{346BB24E-16F0-45D6-8C0A-B06C1E9ACE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a:extLst>
              <a:ext uri="{FF2B5EF4-FFF2-40B4-BE49-F238E27FC236}">
                <a16:creationId xmlns:a16="http://schemas.microsoft.com/office/drawing/2014/main" id="{F9F526B5-1417-4DB5-9EFB-9F72E6E5AC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0A9746-E5D5-4239-AB70-67082DE85BFD}" type="slidenum">
              <a:rPr lang="fi-FI" smtClean="0"/>
              <a:t>‹#›</a:t>
            </a:fld>
            <a:endParaRPr lang="fi-FI"/>
          </a:p>
        </p:txBody>
      </p:sp>
    </p:spTree>
    <p:extLst>
      <p:ext uri="{BB962C8B-B14F-4D97-AF65-F5344CB8AC3E}">
        <p14:creationId xmlns:p14="http://schemas.microsoft.com/office/powerpoint/2010/main" val="7265848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D750C-C548-467D-B35C-F0DCC83A0227}"/>
              </a:ext>
            </a:extLst>
          </p:cNvPr>
          <p:cNvSpPr>
            <a:spLocks noGrp="1"/>
          </p:cNvSpPr>
          <p:nvPr>
            <p:ph type="ctrTitle"/>
          </p:nvPr>
        </p:nvSpPr>
        <p:spPr>
          <a:xfrm>
            <a:off x="998806" y="2235200"/>
            <a:ext cx="10578904" cy="2387600"/>
          </a:xfrm>
        </p:spPr>
        <p:txBody>
          <a:bodyPr>
            <a:normAutofit fontScale="90000"/>
          </a:bodyPr>
          <a:lstStyle/>
          <a:p>
            <a:r>
              <a:rPr lang="fi-FI" dirty="0" err="1"/>
              <a:t>Final</a:t>
            </a:r>
            <a:r>
              <a:rPr lang="fi-FI" dirty="0"/>
              <a:t> </a:t>
            </a:r>
            <a:r>
              <a:rPr lang="fi-FI" dirty="0" err="1"/>
              <a:t>Summary</a:t>
            </a:r>
            <a:r>
              <a:rPr lang="fi-FI" dirty="0"/>
              <a:t> of </a:t>
            </a:r>
            <a:r>
              <a:rPr lang="fi-FI" dirty="0" err="1"/>
              <a:t>email</a:t>
            </a:r>
            <a:r>
              <a:rPr lang="fi-FI" dirty="0"/>
              <a:t> </a:t>
            </a:r>
            <a:r>
              <a:rPr lang="fi-FI" dirty="0" err="1"/>
              <a:t>discussion</a:t>
            </a:r>
            <a:r>
              <a:rPr lang="fi-FI" dirty="0"/>
              <a:t> [27][R17_DSS_scope] on Release 17 DSS WID </a:t>
            </a:r>
            <a:r>
              <a:rPr lang="fi-FI" dirty="0" err="1"/>
              <a:t>scope</a:t>
            </a:r>
            <a:endParaRPr lang="fi-FI" dirty="0"/>
          </a:p>
        </p:txBody>
      </p:sp>
      <p:sp>
        <p:nvSpPr>
          <p:cNvPr id="3" name="Subtitle 2">
            <a:extLst>
              <a:ext uri="{FF2B5EF4-FFF2-40B4-BE49-F238E27FC236}">
                <a16:creationId xmlns:a16="http://schemas.microsoft.com/office/drawing/2014/main" id="{583AACA4-AF9F-4D3A-8048-664E2DAB8566}"/>
              </a:ext>
            </a:extLst>
          </p:cNvPr>
          <p:cNvSpPr>
            <a:spLocks noGrp="1"/>
          </p:cNvSpPr>
          <p:nvPr>
            <p:ph type="subTitle" idx="1"/>
          </p:nvPr>
        </p:nvSpPr>
        <p:spPr>
          <a:xfrm>
            <a:off x="754969" y="4785678"/>
            <a:ext cx="9716083" cy="1655762"/>
          </a:xfrm>
        </p:spPr>
        <p:txBody>
          <a:bodyPr/>
          <a:lstStyle/>
          <a:p>
            <a:r>
              <a:rPr lang="fi-FI" dirty="0"/>
              <a:t>Nokia, Nokia Shanghai Bell (</a:t>
            </a:r>
            <a:r>
              <a:rPr lang="fi-FI" dirty="0" err="1"/>
              <a:t>Moderator</a:t>
            </a:r>
            <a:r>
              <a:rPr lang="fi-FI" dirty="0"/>
              <a:t>)</a:t>
            </a:r>
          </a:p>
        </p:txBody>
      </p:sp>
      <p:sp>
        <p:nvSpPr>
          <p:cNvPr id="4" name="矩形 3">
            <a:extLst>
              <a:ext uri="{FF2B5EF4-FFF2-40B4-BE49-F238E27FC236}">
                <a16:creationId xmlns:a16="http://schemas.microsoft.com/office/drawing/2014/main" id="{B194C6A4-9D19-4CD9-A982-A5A233034ED0}"/>
              </a:ext>
            </a:extLst>
          </p:cNvPr>
          <p:cNvSpPr/>
          <p:nvPr/>
        </p:nvSpPr>
        <p:spPr>
          <a:xfrm>
            <a:off x="241005" y="281927"/>
            <a:ext cx="11709990" cy="13157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tLang="zh-CN" b="1" dirty="0">
                <a:latin typeface="Arial" panose="020B0604020202020204" pitchFamily="34" charset="0"/>
                <a:ea typeface="Times New Roman" panose="02020603050405020304" pitchFamily="18" charset="0"/>
              </a:rPr>
              <a:t>3GPP TSG RAN Meeting #89e			</a:t>
            </a:r>
            <a:r>
              <a:rPr lang="en-GB" altLang="zh-CN" b="1" dirty="0">
                <a:latin typeface="Arial" panose="020B0604020202020204" pitchFamily="34" charset="0"/>
                <a:ea typeface="MS Mincho"/>
              </a:rPr>
              <a:t>					RP-202077</a:t>
            </a:r>
            <a:endParaRPr lang="zh-CN" altLang="zh-CN" sz="1100" dirty="0">
              <a:latin typeface="Times New Roman" panose="02020603050405020304" pitchFamily="18" charset="0"/>
              <a:ea typeface="Times New Roman" panose="02020603050405020304" pitchFamily="18" charset="0"/>
            </a:endParaRPr>
          </a:p>
          <a:p>
            <a:pPr hangingPunct="0">
              <a:spcAft>
                <a:spcPts val="900"/>
              </a:spcAft>
            </a:pPr>
            <a:r>
              <a:rPr lang="en-GB" altLang="zh-CN" b="1" dirty="0">
                <a:latin typeface="Arial" panose="020B0604020202020204" pitchFamily="34" charset="0"/>
                <a:ea typeface="Times New Roman" panose="02020603050405020304" pitchFamily="18" charset="0"/>
              </a:rPr>
              <a:t>Electronic Meeting, September 14 - 18, 2020</a:t>
            </a:r>
          </a:p>
          <a:p>
            <a:pPr hangingPunct="0"/>
            <a:r>
              <a:rPr lang="en-US" altLang="zh-CN" b="1" dirty="0">
                <a:latin typeface="Arial" panose="020B0604020202020204" pitchFamily="34" charset="0"/>
                <a:ea typeface="Times New Roman" panose="02020603050405020304" pitchFamily="18" charset="0"/>
              </a:rPr>
              <a:t>Agenda Item:		9.8.4</a:t>
            </a:r>
            <a:endParaRPr lang="zh-CN" altLang="zh-CN" b="1" dirty="0">
              <a:latin typeface="Arial" panose="020B0604020202020204" pitchFamily="34" charset="0"/>
              <a:ea typeface="Times New Roman" panose="02020603050405020304" pitchFamily="18" charset="0"/>
            </a:endParaRPr>
          </a:p>
          <a:p>
            <a:pPr hangingPunct="0"/>
            <a:r>
              <a:rPr lang="en-GB" altLang="zh-CN" b="1" dirty="0">
                <a:latin typeface="Arial" panose="020B0604020202020204" pitchFamily="34" charset="0"/>
                <a:ea typeface="Times New Roman" panose="02020603050405020304" pitchFamily="18" charset="0"/>
              </a:rPr>
              <a:t>Document for:		</a:t>
            </a:r>
            <a:r>
              <a:rPr lang="en-US" altLang="zh-CN" b="1" dirty="0">
                <a:latin typeface="Arial" panose="020B0604020202020204" pitchFamily="34" charset="0"/>
                <a:ea typeface="Times New Roman" panose="02020603050405020304" pitchFamily="18" charset="0"/>
              </a:rPr>
              <a:t>Discussion &amp; Decision</a:t>
            </a:r>
            <a:endParaRPr lang="zh-CN" altLang="zh-CN"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5064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29519-9E40-40FA-92FD-51F96467E46C}"/>
              </a:ext>
            </a:extLst>
          </p:cNvPr>
          <p:cNvSpPr>
            <a:spLocks noGrp="1"/>
          </p:cNvSpPr>
          <p:nvPr>
            <p:ph type="title"/>
          </p:nvPr>
        </p:nvSpPr>
        <p:spPr>
          <a:xfrm>
            <a:off x="697523" y="196312"/>
            <a:ext cx="10515600" cy="1325563"/>
          </a:xfrm>
        </p:spPr>
        <p:txBody>
          <a:bodyPr/>
          <a:lstStyle/>
          <a:p>
            <a:r>
              <a:rPr lang="fi-FI" dirty="0" err="1"/>
              <a:t>Email</a:t>
            </a:r>
            <a:r>
              <a:rPr lang="fi-FI" dirty="0"/>
              <a:t> </a:t>
            </a:r>
            <a:r>
              <a:rPr lang="fi-FI" dirty="0" err="1"/>
              <a:t>discussion</a:t>
            </a:r>
            <a:r>
              <a:rPr lang="fi-FI" dirty="0"/>
              <a:t> status</a:t>
            </a:r>
          </a:p>
        </p:txBody>
      </p:sp>
      <p:sp>
        <p:nvSpPr>
          <p:cNvPr id="3" name="Content Placeholder 2">
            <a:extLst>
              <a:ext uri="{FF2B5EF4-FFF2-40B4-BE49-F238E27FC236}">
                <a16:creationId xmlns:a16="http://schemas.microsoft.com/office/drawing/2014/main" id="{77D6E17B-2802-4D28-8305-CAAC081306BB}"/>
              </a:ext>
            </a:extLst>
          </p:cNvPr>
          <p:cNvSpPr>
            <a:spLocks noGrp="1"/>
          </p:cNvSpPr>
          <p:nvPr>
            <p:ph idx="1"/>
          </p:nvPr>
        </p:nvSpPr>
        <p:spPr>
          <a:xfrm>
            <a:off x="838200" y="1521875"/>
            <a:ext cx="10515600" cy="4351338"/>
          </a:xfrm>
        </p:spPr>
        <p:txBody>
          <a:bodyPr>
            <a:normAutofit fontScale="92500" lnSpcReduction="10000"/>
          </a:bodyPr>
          <a:lstStyle/>
          <a:p>
            <a:r>
              <a:rPr lang="fi-FI" i="1" dirty="0" err="1"/>
              <a:t>There</a:t>
            </a:r>
            <a:r>
              <a:rPr lang="fi-FI" i="1" dirty="0"/>
              <a:t> </a:t>
            </a:r>
            <a:r>
              <a:rPr lang="fi-FI" i="1" dirty="0" err="1"/>
              <a:t>were</a:t>
            </a:r>
            <a:r>
              <a:rPr lang="fi-FI" i="1" dirty="0"/>
              <a:t> </a:t>
            </a:r>
            <a:r>
              <a:rPr lang="fi-FI" i="1" dirty="0" err="1"/>
              <a:t>several</a:t>
            </a:r>
            <a:r>
              <a:rPr lang="fi-FI" i="1" dirty="0"/>
              <a:t> </a:t>
            </a:r>
            <a:r>
              <a:rPr lang="fi-FI" i="1" dirty="0" err="1"/>
              <a:t>comments</a:t>
            </a:r>
            <a:r>
              <a:rPr lang="fi-FI" i="1" dirty="0"/>
              <a:t> (</a:t>
            </a:r>
            <a:r>
              <a:rPr lang="fi-FI" i="1" dirty="0" err="1"/>
              <a:t>operators</a:t>
            </a:r>
            <a:r>
              <a:rPr lang="fi-FI" i="1" dirty="0"/>
              <a:t>) </a:t>
            </a:r>
            <a:r>
              <a:rPr lang="fi-FI" i="1" dirty="0" err="1"/>
              <a:t>indicating</a:t>
            </a:r>
            <a:r>
              <a:rPr lang="fi-FI" i="1" dirty="0"/>
              <a:t> </a:t>
            </a:r>
            <a:r>
              <a:rPr lang="fi-FI" i="1" dirty="0" err="1"/>
              <a:t>support</a:t>
            </a:r>
            <a:r>
              <a:rPr lang="fi-FI" i="1" dirty="0"/>
              <a:t>, </a:t>
            </a:r>
            <a:r>
              <a:rPr lang="fi-FI" i="1" dirty="0" err="1"/>
              <a:t>while</a:t>
            </a:r>
            <a:r>
              <a:rPr lang="fi-FI" i="1" dirty="0"/>
              <a:t> </a:t>
            </a:r>
            <a:r>
              <a:rPr lang="fi-FI" i="1" dirty="0" err="1"/>
              <a:t>from</a:t>
            </a:r>
            <a:r>
              <a:rPr lang="fi-FI" i="1" dirty="0"/>
              <a:t> </a:t>
            </a:r>
            <a:r>
              <a:rPr lang="fi-FI" i="1" dirty="0" err="1"/>
              <a:t>the</a:t>
            </a:r>
            <a:r>
              <a:rPr lang="fi-FI" i="1" dirty="0"/>
              <a:t> </a:t>
            </a:r>
            <a:r>
              <a:rPr lang="fi-FI" i="1" dirty="0" err="1"/>
              <a:t>vendor</a:t>
            </a:r>
            <a:r>
              <a:rPr lang="fi-FI" i="1" dirty="0"/>
              <a:t> side </a:t>
            </a:r>
            <a:r>
              <a:rPr lang="fi-FI" i="1" dirty="0" err="1"/>
              <a:t>there</a:t>
            </a:r>
            <a:r>
              <a:rPr lang="fi-FI" i="1" dirty="0"/>
              <a:t> </a:t>
            </a:r>
            <a:r>
              <a:rPr lang="fi-FI" i="1" dirty="0" err="1"/>
              <a:t>were</a:t>
            </a:r>
            <a:r>
              <a:rPr lang="fi-FI" i="1" dirty="0"/>
              <a:t> </a:t>
            </a:r>
            <a:r>
              <a:rPr lang="fi-FI" i="1" dirty="0" err="1"/>
              <a:t>concerns</a:t>
            </a:r>
            <a:r>
              <a:rPr lang="fi-FI" i="1" dirty="0"/>
              <a:t> on </a:t>
            </a:r>
            <a:r>
              <a:rPr lang="fi-FI" i="1" dirty="0" err="1"/>
              <a:t>the</a:t>
            </a:r>
            <a:r>
              <a:rPr lang="fi-FI" i="1" dirty="0"/>
              <a:t> </a:t>
            </a:r>
            <a:r>
              <a:rPr lang="fi-FI" i="1" dirty="0" err="1"/>
              <a:t>proposal</a:t>
            </a:r>
            <a:endParaRPr lang="fi-FI" i="1" dirty="0"/>
          </a:p>
          <a:p>
            <a:pPr lvl="1"/>
            <a:r>
              <a:rPr lang="fi-FI" i="1" dirty="0" err="1"/>
              <a:t>The</a:t>
            </a:r>
            <a:r>
              <a:rPr lang="fi-FI" i="1" dirty="0"/>
              <a:t> </a:t>
            </a:r>
            <a:r>
              <a:rPr lang="fi-FI" i="1" dirty="0" err="1"/>
              <a:t>concern</a:t>
            </a:r>
            <a:r>
              <a:rPr lang="fi-FI" i="1" dirty="0"/>
              <a:t> is </a:t>
            </a:r>
            <a:r>
              <a:rPr lang="fi-FI" i="1" dirty="0" err="1"/>
              <a:t>mainly</a:t>
            </a:r>
            <a:r>
              <a:rPr lang="fi-FI" i="1" dirty="0"/>
              <a:t> </a:t>
            </a:r>
            <a:r>
              <a:rPr lang="fi-FI" i="1" dirty="0" err="1"/>
              <a:t>changing</a:t>
            </a:r>
            <a:r>
              <a:rPr lang="fi-FI" i="1" dirty="0"/>
              <a:t> </a:t>
            </a:r>
            <a:r>
              <a:rPr lang="fi-FI" i="1" dirty="0" err="1"/>
              <a:t>the</a:t>
            </a:r>
            <a:r>
              <a:rPr lang="fi-FI" i="1" dirty="0"/>
              <a:t> </a:t>
            </a:r>
            <a:r>
              <a:rPr lang="fi-FI" i="1" dirty="0" err="1"/>
              <a:t>implementation</a:t>
            </a:r>
            <a:r>
              <a:rPr lang="fi-FI" i="1" dirty="0"/>
              <a:t>, </a:t>
            </a:r>
            <a:r>
              <a:rPr lang="fi-FI" i="1" dirty="0" err="1"/>
              <a:t>rather</a:t>
            </a:r>
            <a:r>
              <a:rPr lang="fi-FI" i="1" dirty="0"/>
              <a:t> </a:t>
            </a:r>
            <a:r>
              <a:rPr lang="fi-FI" i="1" dirty="0" err="1"/>
              <a:t>than</a:t>
            </a:r>
            <a:r>
              <a:rPr lang="fi-FI" i="1" dirty="0"/>
              <a:t> </a:t>
            </a:r>
            <a:r>
              <a:rPr lang="fi-FI" i="1" dirty="0" err="1"/>
              <a:t>specification</a:t>
            </a:r>
            <a:r>
              <a:rPr lang="fi-FI" i="1" dirty="0"/>
              <a:t> </a:t>
            </a:r>
            <a:r>
              <a:rPr lang="fi-FI" i="1" dirty="0" err="1"/>
              <a:t>impacts</a:t>
            </a:r>
            <a:endParaRPr lang="fi-FI" i="1" dirty="0"/>
          </a:p>
          <a:p>
            <a:r>
              <a:rPr lang="fi-FI" i="1" dirty="0" err="1"/>
              <a:t>From</a:t>
            </a:r>
            <a:r>
              <a:rPr lang="fi-FI" i="1" dirty="0"/>
              <a:t> </a:t>
            </a:r>
            <a:r>
              <a:rPr lang="fi-FI" i="1" dirty="0" err="1"/>
              <a:t>the</a:t>
            </a:r>
            <a:r>
              <a:rPr lang="fi-FI" i="1" dirty="0"/>
              <a:t> </a:t>
            </a:r>
            <a:r>
              <a:rPr lang="fi-FI" i="1" dirty="0" err="1"/>
              <a:t>workload</a:t>
            </a:r>
            <a:r>
              <a:rPr lang="fi-FI" i="1" dirty="0"/>
              <a:t> </a:t>
            </a:r>
            <a:r>
              <a:rPr lang="fi-FI" i="1" dirty="0" err="1"/>
              <a:t>point</a:t>
            </a:r>
            <a:r>
              <a:rPr lang="fi-FI" i="1" dirty="0"/>
              <a:t> of </a:t>
            </a:r>
            <a:r>
              <a:rPr lang="fi-FI" i="1" dirty="0" err="1"/>
              <a:t>view</a:t>
            </a:r>
            <a:r>
              <a:rPr lang="fi-FI" i="1" dirty="0"/>
              <a:t> </a:t>
            </a:r>
            <a:r>
              <a:rPr lang="fi-FI" i="1" dirty="0" err="1"/>
              <a:t>the</a:t>
            </a:r>
            <a:r>
              <a:rPr lang="fi-FI" i="1" dirty="0"/>
              <a:t> </a:t>
            </a:r>
            <a:r>
              <a:rPr lang="fi-FI" i="1" dirty="0" err="1"/>
              <a:t>concerns</a:t>
            </a:r>
            <a:r>
              <a:rPr lang="fi-FI" i="1" dirty="0"/>
              <a:t> </a:t>
            </a:r>
            <a:r>
              <a:rPr lang="fi-FI" i="1" dirty="0" err="1"/>
              <a:t>raised</a:t>
            </a:r>
            <a:r>
              <a:rPr lang="fi-FI" i="1" dirty="0"/>
              <a:t> </a:t>
            </a:r>
            <a:r>
              <a:rPr lang="fi-FI" i="1" dirty="0" err="1"/>
              <a:t>are</a:t>
            </a:r>
            <a:r>
              <a:rPr lang="fi-FI" i="1" dirty="0"/>
              <a:t>:</a:t>
            </a:r>
          </a:p>
          <a:p>
            <a:pPr lvl="1"/>
            <a:r>
              <a:rPr lang="fi-FI" i="1" dirty="0" err="1"/>
              <a:t>Either</a:t>
            </a:r>
            <a:r>
              <a:rPr lang="fi-FI" i="1" dirty="0"/>
              <a:t> </a:t>
            </a:r>
            <a:r>
              <a:rPr lang="fi-FI" i="1" dirty="0" err="1"/>
              <a:t>increasing</a:t>
            </a:r>
            <a:r>
              <a:rPr lang="fi-FI" i="1" dirty="0"/>
              <a:t> </a:t>
            </a:r>
            <a:r>
              <a:rPr lang="fi-FI" i="1" dirty="0" err="1"/>
              <a:t>the</a:t>
            </a:r>
            <a:r>
              <a:rPr lang="fi-FI" i="1" dirty="0"/>
              <a:t> TU </a:t>
            </a:r>
            <a:r>
              <a:rPr lang="fi-FI" i="1" dirty="0" err="1"/>
              <a:t>or</a:t>
            </a:r>
            <a:r>
              <a:rPr lang="fi-FI" i="1" dirty="0"/>
              <a:t> </a:t>
            </a:r>
            <a:r>
              <a:rPr lang="fi-FI" i="1" dirty="0" err="1"/>
              <a:t>dropping</a:t>
            </a:r>
            <a:r>
              <a:rPr lang="fi-FI" i="1" dirty="0"/>
              <a:t> </a:t>
            </a:r>
            <a:r>
              <a:rPr lang="fi-FI" i="1" dirty="0" err="1"/>
              <a:t>the</a:t>
            </a:r>
            <a:r>
              <a:rPr lang="fi-FI" i="1" dirty="0"/>
              <a:t> </a:t>
            </a:r>
            <a:r>
              <a:rPr lang="fi-FI" i="1" dirty="0" err="1"/>
              <a:t>current</a:t>
            </a:r>
            <a:r>
              <a:rPr lang="fi-FI" i="1" dirty="0"/>
              <a:t> cross-</a:t>
            </a:r>
            <a:r>
              <a:rPr lang="fi-FI" i="1" dirty="0" err="1"/>
              <a:t>carrier</a:t>
            </a:r>
            <a:r>
              <a:rPr lang="fi-FI" i="1" dirty="0"/>
              <a:t> </a:t>
            </a:r>
            <a:r>
              <a:rPr lang="fi-FI" i="1" dirty="0" err="1"/>
              <a:t>scheduling</a:t>
            </a:r>
            <a:r>
              <a:rPr lang="fi-FI" i="1" dirty="0"/>
              <a:t> </a:t>
            </a:r>
            <a:r>
              <a:rPr lang="fi-FI" i="1" dirty="0" err="1"/>
              <a:t>item</a:t>
            </a:r>
            <a:r>
              <a:rPr lang="fi-FI" i="1" dirty="0"/>
              <a:t> (1 of 2 </a:t>
            </a:r>
            <a:r>
              <a:rPr lang="fi-FI" i="1" dirty="0" err="1"/>
              <a:t>objectives</a:t>
            </a:r>
            <a:r>
              <a:rPr lang="fi-FI" i="1" dirty="0"/>
              <a:t> </a:t>
            </a:r>
            <a:r>
              <a:rPr lang="fi-FI" i="1" dirty="0" err="1"/>
              <a:t>objective</a:t>
            </a:r>
            <a:r>
              <a:rPr lang="fi-FI" i="1" dirty="0"/>
              <a:t> in </a:t>
            </a:r>
            <a:r>
              <a:rPr lang="fi-FI" i="1" dirty="0" err="1"/>
              <a:t>the</a:t>
            </a:r>
            <a:r>
              <a:rPr lang="fi-FI" i="1" dirty="0"/>
              <a:t> WID)</a:t>
            </a:r>
          </a:p>
          <a:p>
            <a:r>
              <a:rPr lang="fi-FI" i="1" dirty="0" err="1"/>
              <a:t>The</a:t>
            </a:r>
            <a:r>
              <a:rPr lang="fi-FI" i="1" dirty="0"/>
              <a:t> </a:t>
            </a:r>
            <a:r>
              <a:rPr lang="fi-FI" i="1" dirty="0" err="1"/>
              <a:t>moderator</a:t>
            </a:r>
            <a:r>
              <a:rPr lang="fi-FI" i="1" dirty="0"/>
              <a:t> </a:t>
            </a:r>
            <a:r>
              <a:rPr lang="fi-FI" i="1" dirty="0" err="1"/>
              <a:t>suggests</a:t>
            </a:r>
            <a:r>
              <a:rPr lang="fi-FI" i="1" dirty="0"/>
              <a:t> </a:t>
            </a:r>
            <a:r>
              <a:rPr lang="fi-FI" i="1" dirty="0" err="1"/>
              <a:t>capture</a:t>
            </a:r>
            <a:r>
              <a:rPr lang="fi-FI" i="1" dirty="0"/>
              <a:t> </a:t>
            </a:r>
            <a:r>
              <a:rPr lang="fi-FI" i="1" dirty="0" err="1"/>
              <a:t>the</a:t>
            </a:r>
            <a:r>
              <a:rPr lang="fi-FI" i="1" dirty="0"/>
              <a:t> </a:t>
            </a:r>
            <a:r>
              <a:rPr lang="fi-FI" i="1" dirty="0" err="1"/>
              <a:t>way</a:t>
            </a:r>
            <a:r>
              <a:rPr lang="fi-FI" i="1" dirty="0"/>
              <a:t> </a:t>
            </a:r>
            <a:r>
              <a:rPr lang="fi-FI" i="1" dirty="0" err="1"/>
              <a:t>forward</a:t>
            </a:r>
            <a:r>
              <a:rPr lang="fi-FI" i="1" dirty="0"/>
              <a:t> as </a:t>
            </a:r>
            <a:r>
              <a:rPr lang="fi-FI" i="1" dirty="0" err="1"/>
              <a:t>follows</a:t>
            </a:r>
            <a:r>
              <a:rPr lang="fi-FI" i="1" dirty="0"/>
              <a:t> in </a:t>
            </a:r>
            <a:r>
              <a:rPr lang="fi-FI" i="1" dirty="0" err="1"/>
              <a:t>the</a:t>
            </a:r>
            <a:r>
              <a:rPr lang="fi-FI" i="1" dirty="0"/>
              <a:t> </a:t>
            </a:r>
            <a:r>
              <a:rPr lang="fi-FI" i="1" dirty="0" err="1"/>
              <a:t>meeting</a:t>
            </a:r>
            <a:r>
              <a:rPr lang="fi-FI" i="1" dirty="0"/>
              <a:t> </a:t>
            </a:r>
            <a:r>
              <a:rPr lang="fi-FI" i="1" dirty="0" err="1"/>
              <a:t>report</a:t>
            </a:r>
            <a:r>
              <a:rPr lang="fi-FI" i="1" dirty="0"/>
              <a:t>:</a:t>
            </a:r>
          </a:p>
          <a:p>
            <a:r>
              <a:rPr lang="en-US" u="sng" dirty="0"/>
              <a:t>Revisit the proposal later once progress has been made on the current DSS WID objectives and TU become available for the WID, assuming better progress than expected on the current objectives</a:t>
            </a:r>
            <a:endParaRPr lang="fi-FI" u="sng" dirty="0"/>
          </a:p>
          <a:p>
            <a:endParaRPr lang="fi-FI" dirty="0"/>
          </a:p>
          <a:p>
            <a:endParaRPr lang="fi-FI" dirty="0"/>
          </a:p>
        </p:txBody>
      </p:sp>
    </p:spTree>
    <p:extLst>
      <p:ext uri="{BB962C8B-B14F-4D97-AF65-F5344CB8AC3E}">
        <p14:creationId xmlns:p14="http://schemas.microsoft.com/office/powerpoint/2010/main" val="38911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1BF4093E-EA4A-4530-AD15-823FAA49ED38}"/>
              </a:ext>
            </a:extLst>
          </p:cNvPr>
          <p:cNvSpPr>
            <a:spLocks noGrp="1"/>
          </p:cNvSpPr>
          <p:nvPr>
            <p:ph type="title"/>
          </p:nvPr>
        </p:nvSpPr>
        <p:spPr/>
        <p:txBody>
          <a:bodyPr/>
          <a:lstStyle/>
          <a:p>
            <a:r>
              <a:rPr lang="fi-FI" dirty="0" err="1"/>
              <a:t>Proposed</a:t>
            </a:r>
            <a:r>
              <a:rPr lang="fi-FI" dirty="0"/>
              <a:t> </a:t>
            </a:r>
            <a:r>
              <a:rPr lang="fi-FI" dirty="0" err="1"/>
              <a:t>addition</a:t>
            </a:r>
            <a:r>
              <a:rPr lang="fi-FI" dirty="0"/>
              <a:t> for </a:t>
            </a:r>
            <a:r>
              <a:rPr lang="fi-FI" dirty="0" err="1"/>
              <a:t>the</a:t>
            </a:r>
            <a:r>
              <a:rPr lang="fi-FI" dirty="0"/>
              <a:t> WID</a:t>
            </a:r>
          </a:p>
        </p:txBody>
      </p:sp>
      <p:pic>
        <p:nvPicPr>
          <p:cNvPr id="25" name="Picture 24">
            <a:extLst>
              <a:ext uri="{FF2B5EF4-FFF2-40B4-BE49-F238E27FC236}">
                <a16:creationId xmlns:a16="http://schemas.microsoft.com/office/drawing/2014/main" id="{A1673B13-0E00-4979-87E3-D20BF7159836}"/>
              </a:ext>
            </a:extLst>
          </p:cNvPr>
          <p:cNvPicPr>
            <a:picLocks noChangeAspect="1"/>
          </p:cNvPicPr>
          <p:nvPr/>
        </p:nvPicPr>
        <p:blipFill>
          <a:blip r:embed="rId2"/>
          <a:stretch>
            <a:fillRect/>
          </a:stretch>
        </p:blipFill>
        <p:spPr>
          <a:xfrm>
            <a:off x="1213705" y="1541981"/>
            <a:ext cx="9266726" cy="4950894"/>
          </a:xfrm>
          <a:prstGeom prst="rect">
            <a:avLst/>
          </a:prstGeom>
        </p:spPr>
      </p:pic>
    </p:spTree>
    <p:extLst>
      <p:ext uri="{BB962C8B-B14F-4D97-AF65-F5344CB8AC3E}">
        <p14:creationId xmlns:p14="http://schemas.microsoft.com/office/powerpoint/2010/main" val="11039184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TotalTime>
  <Words>185</Words>
  <Application>Microsoft Office PowerPoint</Application>
  <PresentationFormat>Widescreen</PresentationFormat>
  <Paragraphs>14</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Final Summary of email discussion [27][R17_DSS_scope] on Release 17 DSS WID scope</vt:lpstr>
      <vt:lpstr>Email discussion status</vt:lpstr>
      <vt:lpstr>Proposed addition for the WID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[R17_IIOT_scope] on Release 17 IIoT scope</dc:title>
  <dc:creator>Toskala, Antti (Nokia - FI/Espoo)</dc:creator>
  <cp:lastModifiedBy>Toskala, Antti (Nokia - FI/Espoo)</cp:lastModifiedBy>
  <cp:revision>10</cp:revision>
  <dcterms:created xsi:type="dcterms:W3CDTF">2020-07-01T11:00:04Z</dcterms:created>
  <dcterms:modified xsi:type="dcterms:W3CDTF">2020-09-18T05:08:22Z</dcterms:modified>
</cp:coreProperties>
</file>