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349" r:id="rId2"/>
    <p:sldId id="370" r:id="rId3"/>
    <p:sldId id="371" r:id="rId4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>
        <p:scale>
          <a:sx n="96" d="100"/>
          <a:sy n="96" d="100"/>
        </p:scale>
        <p:origin x="-58" y="211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9/4/2020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04/09/2020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IoT NTN Handling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/>
              <a:t>Eutelsat, </a:t>
            </a:r>
            <a:r>
              <a:rPr lang="en-US" sz="1800" dirty="0" err="1"/>
              <a:t>MediaTek</a:t>
            </a:r>
            <a:r>
              <a:rPr lang="en-US" sz="1800" dirty="0"/>
              <a:t> Inc</a:t>
            </a:r>
            <a:r>
              <a:rPr lang="en-US" sz="1800" dirty="0" smtClean="0"/>
              <a:t>.,</a:t>
            </a:r>
            <a:r>
              <a:rPr lang="zh-TW" altLang="en-US" sz="1800" dirty="0" smtClean="0"/>
              <a:t> </a:t>
            </a:r>
            <a:r>
              <a:rPr lang="en-US" altLang="zh-TW" sz="1800" dirty="0" smtClean="0"/>
              <a:t>Inmarsat, </a:t>
            </a:r>
            <a:r>
              <a:rPr lang="en-US" altLang="zh-TW" sz="1800" dirty="0" err="1" smtClean="0"/>
              <a:t>Ligado</a:t>
            </a:r>
            <a:r>
              <a:rPr lang="en-US" altLang="zh-TW" sz="1800" dirty="0"/>
              <a:t>, EchoStar, </a:t>
            </a:r>
            <a:r>
              <a:rPr lang="en-US" altLang="zh-TW" sz="1800" dirty="0" smtClean="0"/>
              <a:t>Hughes, </a:t>
            </a:r>
            <a:r>
              <a:rPr lang="fr-FR" sz="1800" dirty="0" smtClean="0"/>
              <a:t>Thales, ESA, Intelsat , CMCC, </a:t>
            </a:r>
            <a:r>
              <a:rPr lang="en-US" sz="1800" dirty="0"/>
              <a:t>KT Corp</a:t>
            </a:r>
            <a:r>
              <a:rPr lang="en-US" sz="1800" dirty="0" smtClean="0"/>
              <a:t>.</a:t>
            </a:r>
            <a:r>
              <a:rPr lang="fr-FR" sz="1800" dirty="0" smtClean="0"/>
              <a:t>, </a:t>
            </a:r>
            <a:r>
              <a:rPr lang="en-US" sz="1800" dirty="0"/>
              <a:t>KT </a:t>
            </a:r>
            <a:r>
              <a:rPr lang="en-US" sz="1800" dirty="0" smtClean="0"/>
              <a:t>Sat, </a:t>
            </a:r>
            <a:r>
              <a:rPr lang="en-US" sz="1800" dirty="0" smtClean="0"/>
              <a:t>Qualcomm, Vodafone, </a:t>
            </a:r>
            <a:r>
              <a:rPr lang="en-US" sz="1800" dirty="0" smtClean="0"/>
              <a:t>ACER, ASUS, III, ITRI, </a:t>
            </a:r>
            <a:r>
              <a:rPr lang="en-US" sz="1800" dirty="0" smtClean="0"/>
              <a:t>NCCU, NTU</a:t>
            </a:r>
            <a:r>
              <a:rPr lang="en-US" sz="1800" dirty="0" smtClean="0"/>
              <a:t>, </a:t>
            </a:r>
            <a:r>
              <a:rPr lang="en-US" sz="1800" dirty="0"/>
              <a:t>OQ </a:t>
            </a:r>
            <a:r>
              <a:rPr lang="en-US" sz="1800" dirty="0" smtClean="0"/>
              <a:t>technology, Lockheed </a:t>
            </a:r>
            <a:r>
              <a:rPr lang="en-US" sz="1800" dirty="0"/>
              <a:t>Martin Co</a:t>
            </a:r>
            <a:r>
              <a:rPr lang="en-US" sz="1800" dirty="0" smtClean="0"/>
              <a:t>., </a:t>
            </a:r>
            <a:r>
              <a:rPr lang="en-US" sz="1800" dirty="0" err="1" smtClean="0"/>
              <a:t>Sateliot</a:t>
            </a:r>
            <a:r>
              <a:rPr lang="en-US" sz="1800" dirty="0" smtClean="0"/>
              <a:t>, </a:t>
            </a:r>
            <a:r>
              <a:rPr lang="en-US" sz="1800" dirty="0" err="1" smtClean="0"/>
              <a:t>Novamint</a:t>
            </a:r>
            <a:r>
              <a:rPr lang="en-US" sz="1800" dirty="0"/>
              <a:t>,</a:t>
            </a:r>
            <a:r>
              <a:rPr lang="fr-FR" sz="1800" dirty="0" smtClean="0"/>
              <a:t>…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RAN#89E	</a:t>
            </a:r>
            <a:r>
              <a:rPr lang="en-US" b="1" dirty="0" smtClean="0">
                <a:latin typeface="+mj-lt"/>
              </a:rPr>
              <a:t>RP-201550</a:t>
            </a:r>
            <a:endParaRPr lang="en-US" b="1" dirty="0" smtClean="0"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 smtClean="0"/>
              <a:t>September 2020	Agenda Item </a:t>
            </a:r>
            <a:r>
              <a:rPr lang="en-US" dirty="0" smtClean="0"/>
              <a:t>10.6.1</a:t>
            </a: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Urgent demand for 3GPP technology</a:t>
            </a:r>
            <a:br>
              <a:rPr lang="en-US" dirty="0" smtClean="0"/>
            </a:b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RAN#86 NTN </a:t>
            </a:r>
            <a:r>
              <a:rPr lang="en-US" dirty="0" err="1" smtClean="0">
                <a:latin typeface="+mj-lt"/>
              </a:rPr>
              <a:t>IoT</a:t>
            </a:r>
            <a:r>
              <a:rPr lang="en-US" dirty="0" smtClean="0">
                <a:latin typeface="+mj-lt"/>
              </a:rPr>
              <a:t> – R</a:t>
            </a:r>
            <a:r>
              <a:rPr lang="en-US" sz="2400" dirty="0" smtClean="0">
                <a:latin typeface="+mj-lt"/>
              </a:rPr>
              <a:t>P-192670</a:t>
            </a:r>
          </a:p>
          <a:p>
            <a:pPr lvl="1"/>
            <a:r>
              <a:rPr lang="en-US" sz="2400" dirty="0" smtClean="0">
                <a:latin typeface="+mj-lt"/>
              </a:rPr>
              <a:t>Proprietary solutions being deployed </a:t>
            </a:r>
          </a:p>
          <a:p>
            <a:pPr lvl="1"/>
            <a:r>
              <a:rPr lang="en-US" sz="2400" dirty="0" smtClean="0">
                <a:latin typeface="+mj-lt"/>
              </a:rPr>
              <a:t>Urgent demand for 3GPP solution</a:t>
            </a:r>
          </a:p>
          <a:p>
            <a:r>
              <a:rPr lang="en-US" dirty="0" smtClean="0">
                <a:latin typeface="+mj-lt"/>
              </a:rPr>
              <a:t>NTN </a:t>
            </a:r>
            <a:r>
              <a:rPr lang="en-US" dirty="0" err="1" smtClean="0">
                <a:latin typeface="+mj-lt"/>
              </a:rPr>
              <a:t>IoT</a:t>
            </a:r>
            <a:r>
              <a:rPr lang="en-US" dirty="0">
                <a:latin typeface="+mj-lt"/>
              </a:rPr>
              <a:t> </a:t>
            </a:r>
            <a:r>
              <a:rPr lang="en-US" dirty="0" smtClean="0">
                <a:latin typeface="+mj-lt"/>
              </a:rPr>
              <a:t>Focus</a:t>
            </a:r>
          </a:p>
          <a:p>
            <a:pPr lvl="1"/>
            <a:r>
              <a:rPr lang="en-US" sz="2400" dirty="0" smtClean="0">
                <a:latin typeface="+mj-lt"/>
              </a:rPr>
              <a:t>Simple </a:t>
            </a:r>
            <a:r>
              <a:rPr lang="en-US" sz="2400" dirty="0">
                <a:latin typeface="+mj-lt"/>
              </a:rPr>
              <a:t>adaptation of existing </a:t>
            </a:r>
            <a:r>
              <a:rPr lang="en-US" sz="2400" dirty="0" smtClean="0">
                <a:latin typeface="+mj-lt"/>
              </a:rPr>
              <a:t>3GPP </a:t>
            </a:r>
            <a:r>
              <a:rPr lang="en-US" sz="2400" dirty="0" err="1" smtClean="0">
                <a:latin typeface="+mj-lt"/>
              </a:rPr>
              <a:t>CIoT</a:t>
            </a:r>
            <a:r>
              <a:rPr lang="en-US" sz="2400" dirty="0" smtClean="0">
                <a:latin typeface="+mj-lt"/>
              </a:rPr>
              <a:t> for </a:t>
            </a:r>
            <a:r>
              <a:rPr lang="en-US" sz="2400" dirty="0">
                <a:latin typeface="+mj-lt"/>
              </a:rPr>
              <a:t>satellite </a:t>
            </a:r>
            <a:r>
              <a:rPr lang="en-US" sz="2400" dirty="0" smtClean="0">
                <a:latin typeface="+mj-lt"/>
              </a:rPr>
              <a:t>use</a:t>
            </a:r>
          </a:p>
          <a:p>
            <a:pPr lvl="1"/>
            <a:r>
              <a:rPr lang="en-US" sz="2400" dirty="0" smtClean="0">
                <a:latin typeface="+mj-lt"/>
              </a:rPr>
              <a:t>Reuse of NTN NR work</a:t>
            </a:r>
            <a:endParaRPr lang="en-US" sz="2800" dirty="0" smtClean="0">
              <a:latin typeface="+mj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COVID-19: Major impact to 3GPP </a:t>
            </a:r>
            <a:r>
              <a:rPr lang="en-US" dirty="0">
                <a:latin typeface="+mj-lt"/>
              </a:rPr>
              <a:t>Timeline </a:t>
            </a:r>
            <a:endParaRPr lang="en-US" dirty="0" smtClean="0">
              <a:latin typeface="+mj-lt"/>
            </a:endParaRPr>
          </a:p>
          <a:p>
            <a:pPr lvl="1"/>
            <a:r>
              <a:rPr lang="en-US" sz="2400" dirty="0" smtClean="0">
                <a:latin typeface="+mj-lt"/>
              </a:rPr>
              <a:t>Significant boost to proprietary solutions</a:t>
            </a:r>
          </a:p>
          <a:p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Urgent </a:t>
            </a:r>
            <a:r>
              <a:rPr lang="en-US" dirty="0">
                <a:latin typeface="+mj-lt"/>
              </a:rPr>
              <a:t>need for a </a:t>
            </a:r>
            <a:r>
              <a:rPr lang="en-US" dirty="0" smtClean="0">
                <a:latin typeface="+mj-lt"/>
              </a:rPr>
              <a:t>standardized solution</a:t>
            </a:r>
          </a:p>
          <a:p>
            <a:pPr lvl="1"/>
            <a:r>
              <a:rPr lang="en-US" sz="2400" dirty="0" smtClean="0">
                <a:latin typeface="+mj-lt"/>
              </a:rPr>
              <a:t>Market-ready</a:t>
            </a:r>
            <a:r>
              <a:rPr lang="en-US" sz="2400" dirty="0">
                <a:latin typeface="+mj-lt"/>
              </a:rPr>
              <a:t>, complementary with terrestrial network</a:t>
            </a:r>
            <a:r>
              <a:rPr lang="en-US" sz="2400" dirty="0" smtClean="0">
                <a:latin typeface="+mj-lt"/>
              </a:rPr>
              <a:t>.</a:t>
            </a:r>
          </a:p>
          <a:p>
            <a:pPr lvl="1"/>
            <a:r>
              <a:rPr lang="en-US" sz="2400" dirty="0" smtClean="0">
                <a:latin typeface="+mj-lt"/>
              </a:rPr>
              <a:t>Full </a:t>
            </a:r>
            <a:r>
              <a:rPr lang="en-US" sz="2400" dirty="0">
                <a:latin typeface="+mj-lt"/>
              </a:rPr>
              <a:t>leverage of and benefit to the 3GPP ecosystem</a:t>
            </a:r>
          </a:p>
          <a:p>
            <a:pPr lvl="1"/>
            <a:r>
              <a:rPr lang="en-US" sz="2400" dirty="0" smtClean="0">
                <a:latin typeface="+mj-lt"/>
              </a:rPr>
              <a:t>Standard-based economies of scale</a:t>
            </a:r>
            <a:endParaRPr lang="en-US" sz="2400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797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Study on NB-</a:t>
            </a:r>
            <a:r>
              <a:rPr lang="en-US" dirty="0" err="1">
                <a:latin typeface="+mj-lt"/>
              </a:rPr>
              <a:t>IoT</a:t>
            </a:r>
            <a:r>
              <a:rPr lang="en-US" dirty="0">
                <a:latin typeface="+mj-lt"/>
              </a:rPr>
              <a:t>/</a:t>
            </a:r>
            <a:r>
              <a:rPr lang="en-US" dirty="0" err="1">
                <a:latin typeface="+mj-lt"/>
              </a:rPr>
              <a:t>eMTC</a:t>
            </a:r>
            <a:r>
              <a:rPr lang="en-US" dirty="0">
                <a:latin typeface="+mj-lt"/>
              </a:rPr>
              <a:t> support for NTN (RP-193235) to start in Q4’20</a:t>
            </a:r>
            <a:endParaRPr lang="en-US" dirty="0" smtClean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559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18316</TotalTime>
  <Words>153</Words>
  <Application>Microsoft Office PowerPoint</Application>
  <PresentationFormat>Custom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MediaTek_PPT_Template_16x9_Internal Use</vt:lpstr>
      <vt:lpstr>IoT NTN Handling</vt:lpstr>
      <vt:lpstr>Urgent demand for 3GPP technology 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el moumouhi sanaa</dc:creator>
  <cp:lastModifiedBy>el moumouhi sanaa</cp:lastModifiedBy>
  <cp:revision>188</cp:revision>
  <dcterms:created xsi:type="dcterms:W3CDTF">2019-11-21T19:15:22Z</dcterms:created>
  <dcterms:modified xsi:type="dcterms:W3CDTF">2020-09-07T18:21:36Z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