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2.xml" ContentType="application/vnd.openxmlformats-officedocument.theme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theme/theme3.xml" ContentType="application/vnd.openxmlformats-officedocument.theme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theme/theme4.xml" ContentType="application/vnd.openxmlformats-officedocument.theme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72" r:id="rId2"/>
    <p:sldMasterId id="2147483768" r:id="rId3"/>
    <p:sldMasterId id="2147483864" r:id="rId4"/>
    <p:sldMasterId id="2147483936" r:id="rId5"/>
  </p:sldMasterIdLst>
  <p:notesMasterIdLst>
    <p:notesMasterId r:id="rId9"/>
  </p:notesMasterIdLst>
  <p:handoutMasterIdLst>
    <p:handoutMasterId r:id="rId10"/>
  </p:handoutMasterIdLst>
  <p:sldIdLst>
    <p:sldId id="1098" r:id="rId6"/>
    <p:sldId id="1287" r:id="rId7"/>
    <p:sldId id="1184" r:id="rId8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203" userDrawn="1">
          <p15:clr>
            <a:srgbClr val="A4A3A4"/>
          </p15:clr>
        </p15:guide>
        <p15:guide id="2" orient="horz" pos="4292" userDrawn="1">
          <p15:clr>
            <a:srgbClr val="A4A3A4"/>
          </p15:clr>
        </p15:guide>
        <p15:guide id="3" pos="3885" userDrawn="1">
          <p15:clr>
            <a:srgbClr val="A4A3A4"/>
          </p15:clr>
        </p15:guide>
        <p15:guide id="5" pos="7286">
          <p15:clr>
            <a:srgbClr val="A4A3A4"/>
          </p15:clr>
        </p15:guide>
        <p15:guide id="6" pos="5745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38">
          <p15:clr>
            <a:srgbClr val="A4A3A4"/>
          </p15:clr>
        </p15:guide>
        <p15:guide id="2" pos="219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4949FF"/>
    <a:srgbClr val="CC0000"/>
    <a:srgbClr val="000000"/>
    <a:srgbClr val="02B04F"/>
    <a:srgbClr val="CCCCFF"/>
    <a:srgbClr val="CC00CC"/>
    <a:srgbClr val="33CCFF"/>
    <a:srgbClr val="FEB834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浅色样式 2 - 强调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2833802-FEF1-4C79-8D5D-14CF1EAF98D9}" styleName="浅色样式 2 - 强调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F2DE63D5-997A-4646-A377-4702673A728D}" styleName="浅色样式 2 - 强调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17292A2E-F333-43FB-9621-5CBBE7FDCDCB}" styleName="浅色样式 2 - 强调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B301B821-A1FF-4177-AEE7-76D212191A09}" styleName="中度样式 1 - 强调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E8B1032C-EA38-4F05-BA0D-38AFFFC7BED3}" styleName="浅色样式 3 - 强调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21E4AEA4-8DFA-4A89-87EB-49C32662AFE0}" styleName="中度样式 2 - 强调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8FB837D-C827-4EFA-A057-4D05807E0F7C}" styleName="主题样式 1 - 强调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6E25E649-3F16-4E02-A733-19D2CDBF48F0}" styleName="中度样式 3 - 强调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浅色样式 3 - 强调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B4B98B0-60AC-42C2-AFA5-B58CD77FA1E5}" styleName="浅色样式 1 - 强调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E3FDE45-AF77-4B5C-9715-49D594BDF05E}" styleName="浅色样式 1 - 强调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F5AB1C69-6EDB-4FF4-983F-18BD219EF322}" styleName="中度样式 2 - 强调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D7B26C5-4107-4FEC-AEDC-1716B250A1EF}" styleName="浅色样式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DA37D80-6434-44D0-A028-1B22A696006F}" styleName="浅色样式 3 - 强调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8799B23B-EC83-4686-B30A-512413B5E67A}" styleName="浅色样式 3 - 强调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D083AE6-46FA-4A59-8FB0-9F97EB10719F}" styleName="浅色样式 3 - 强调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BDBED569-4797-4DF1-A0F4-6AAB3CD982D8}" styleName="浅色样式 3 - 强调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7DF18680-E054-41AD-8BC1-D1AEF772440D}" styleName="中度样式 2 - 强调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637" autoAdjust="0"/>
    <p:restoredTop sz="91162" autoAdjust="0"/>
  </p:normalViewPr>
  <p:slideViewPr>
    <p:cSldViewPr>
      <p:cViewPr varScale="1">
        <p:scale>
          <a:sx n="61" d="100"/>
          <a:sy n="61" d="100"/>
        </p:scale>
        <p:origin x="653" y="34"/>
      </p:cViewPr>
      <p:guideLst>
        <p:guide orient="horz" pos="3203"/>
        <p:guide orient="horz" pos="4292"/>
        <p:guide pos="3885"/>
        <p:guide pos="7286"/>
        <p:guide pos="574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3" d="100"/>
          <a:sy n="63" d="100"/>
        </p:scale>
        <p:origin x="3134" y="53"/>
      </p:cViewPr>
      <p:guideLst>
        <p:guide orient="horz" pos="3038"/>
        <p:guide pos="219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2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5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4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6F7A12-40CA-48C3-8F05-38DEB0B8E637}" type="datetimeFigureOut">
              <a:rPr lang="zh-CN" altLang="en-US" smtClean="0"/>
              <a:t>2020/7/1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F6BF84-DA12-4514-8780-2267BF20EE6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00724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CBC75D-B866-42C1-B749-B9E67ABAA9D4}" type="datetimeFigureOut">
              <a:rPr lang="zh-CN" altLang="en-US" smtClean="0"/>
              <a:t>2020/7/1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4027B8-1077-4EB9-868E-7E1B3E205F2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126643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</a:ln>
        </p:spPr>
      </p:sp>
      <p:sp>
        <p:nvSpPr>
          <p:cNvPr id="7170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pPr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7171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</a:ln>
        </p:spPr>
        <p:txBody>
          <a:bodyPr wrap="square" numCol="1" anchorCtr="0" compatLnSpc="1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7A4CEEB-0472-4AA3-921E-D2A5F9E03632}" type="slidenum">
              <a:rPr lang="zh-CN" altLang="en-US"/>
              <a:t>1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8590250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</a:ln>
        </p:spPr>
      </p:sp>
      <p:sp>
        <p:nvSpPr>
          <p:cNvPr id="7170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pPr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7171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</a:ln>
        </p:spPr>
        <p:txBody>
          <a:bodyPr wrap="square" numCol="1" anchorCtr="0" compatLnSpc="1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7A4CEEB-0472-4AA3-921E-D2A5F9E03632}" type="slidenum">
              <a:rPr lang="zh-CN" altLang="en-US"/>
              <a:t>3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8590250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/Relationships>
</file>

<file path=ppt/slideLayouts/_rels/slideLayout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4.xml"/></Relationships>
</file>

<file path=ppt/slideLayouts/_rels/slideLayout6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5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5.xml"/></Relationships>
</file>

<file path=ppt/slideLayouts/_rels/slideLayout7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5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5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055" descr="色条 拷贝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00188"/>
            <a:ext cx="12192000" cy="3700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Box 16"/>
          <p:cNvSpPr txBox="1">
            <a:spLocks noChangeArrowheads="1"/>
          </p:cNvSpPr>
          <p:nvPr/>
        </p:nvSpPr>
        <p:spPr bwMode="auto">
          <a:xfrm>
            <a:off x="10992544" y="6597352"/>
            <a:ext cx="1234632" cy="246221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algn="r">
              <a:defRPr/>
            </a:pPr>
            <a:r>
              <a:rPr kumimoji="0" lang="en-US" altLang="zh-CN" sz="1000" dirty="0"/>
              <a:t>© CHINAUNICOM</a:t>
            </a:r>
          </a:p>
        </p:txBody>
      </p:sp>
      <p:grpSp>
        <p:nvGrpSpPr>
          <p:cNvPr id="6" name="Group 31"/>
          <p:cNvGrpSpPr/>
          <p:nvPr/>
        </p:nvGrpSpPr>
        <p:grpSpPr bwMode="auto">
          <a:xfrm>
            <a:off x="747185" y="6381750"/>
            <a:ext cx="383116" cy="287338"/>
            <a:chOff x="3742" y="3113"/>
            <a:chExt cx="136" cy="136"/>
          </a:xfrm>
        </p:grpSpPr>
        <p:sp>
          <p:nvSpPr>
            <p:cNvPr id="7" name="AutoShape 32"/>
            <p:cNvSpPr>
              <a:spLocks noChangeArrowheads="1"/>
            </p:cNvSpPr>
            <p:nvPr/>
          </p:nvSpPr>
          <p:spPr bwMode="auto">
            <a:xfrm>
              <a:off x="3742" y="3113"/>
              <a:ext cx="136" cy="136"/>
            </a:xfrm>
            <a:prstGeom prst="star4">
              <a:avLst>
                <a:gd name="adj" fmla="val 12500"/>
              </a:avLst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alpha val="0"/>
                  </a:scheme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9pPr>
            </a:lstStyle>
            <a:p>
              <a:pPr eaLnBrk="1" hangingPunct="1"/>
              <a:endParaRPr lang="zh-CN" altLang="en-US" sz="1800"/>
            </a:p>
          </p:txBody>
        </p:sp>
        <p:sp>
          <p:nvSpPr>
            <p:cNvPr id="8" name="AutoShape 33"/>
            <p:cNvSpPr>
              <a:spLocks noChangeArrowheads="1"/>
            </p:cNvSpPr>
            <p:nvPr/>
          </p:nvSpPr>
          <p:spPr bwMode="auto">
            <a:xfrm rot="1800000">
              <a:off x="3742" y="3134"/>
              <a:ext cx="136" cy="91"/>
            </a:xfrm>
            <a:prstGeom prst="star4">
              <a:avLst>
                <a:gd name="adj" fmla="val 8824"/>
              </a:avLst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alpha val="0"/>
                  </a:scheme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9pPr>
            </a:lstStyle>
            <a:p>
              <a:pPr eaLnBrk="1" hangingPunct="1"/>
              <a:endParaRPr lang="zh-CN" altLang="en-US" sz="1800"/>
            </a:p>
          </p:txBody>
        </p:sp>
      </p:grpSp>
      <p:grpSp>
        <p:nvGrpSpPr>
          <p:cNvPr id="9" name="Group 34"/>
          <p:cNvGrpSpPr/>
          <p:nvPr/>
        </p:nvGrpSpPr>
        <p:grpSpPr bwMode="auto">
          <a:xfrm>
            <a:off x="334434" y="6670675"/>
            <a:ext cx="383117" cy="287338"/>
            <a:chOff x="3742" y="3113"/>
            <a:chExt cx="136" cy="136"/>
          </a:xfrm>
        </p:grpSpPr>
        <p:sp>
          <p:nvSpPr>
            <p:cNvPr id="10" name="AutoShape 35"/>
            <p:cNvSpPr>
              <a:spLocks noChangeArrowheads="1"/>
            </p:cNvSpPr>
            <p:nvPr/>
          </p:nvSpPr>
          <p:spPr bwMode="auto">
            <a:xfrm>
              <a:off x="3742" y="3113"/>
              <a:ext cx="136" cy="136"/>
            </a:xfrm>
            <a:prstGeom prst="star4">
              <a:avLst>
                <a:gd name="adj" fmla="val 12500"/>
              </a:avLst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alpha val="0"/>
                  </a:scheme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9pPr>
            </a:lstStyle>
            <a:p>
              <a:pPr eaLnBrk="1" hangingPunct="1"/>
              <a:endParaRPr lang="zh-CN" altLang="en-US" sz="1800"/>
            </a:p>
          </p:txBody>
        </p:sp>
        <p:sp>
          <p:nvSpPr>
            <p:cNvPr id="11" name="AutoShape 36"/>
            <p:cNvSpPr>
              <a:spLocks noChangeArrowheads="1"/>
            </p:cNvSpPr>
            <p:nvPr/>
          </p:nvSpPr>
          <p:spPr bwMode="auto">
            <a:xfrm rot="1800000">
              <a:off x="3742" y="3134"/>
              <a:ext cx="136" cy="91"/>
            </a:xfrm>
            <a:prstGeom prst="star4">
              <a:avLst>
                <a:gd name="adj" fmla="val 8824"/>
              </a:avLst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alpha val="0"/>
                  </a:scheme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9pPr>
            </a:lstStyle>
            <a:p>
              <a:pPr eaLnBrk="1" hangingPunct="1"/>
              <a:endParaRPr lang="zh-CN" altLang="en-US" sz="1800"/>
            </a:p>
          </p:txBody>
        </p:sp>
      </p:grp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24418" y="2549525"/>
            <a:ext cx="11232223" cy="674688"/>
          </a:xfrm>
        </p:spPr>
        <p:txBody>
          <a:bodyPr/>
          <a:lstStyle>
            <a:lvl1pPr marL="0" algn="r">
              <a:defRPr sz="36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altLang="zh-CN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624418" y="3357563"/>
            <a:ext cx="10943167" cy="431800"/>
          </a:xfrm>
        </p:spPr>
        <p:txBody>
          <a:bodyPr/>
          <a:lstStyle>
            <a:lvl1pPr marL="0" indent="0" algn="r">
              <a:buFont typeface="Wingdings" panose="05000000000000000000" pitchFamily="2" charset="2"/>
              <a:buNone/>
              <a:defRPr b="0">
                <a:latin typeface="Arial" panose="020B0604020202020204" pitchFamily="34" charset="0"/>
              </a:defRPr>
            </a:lvl1pPr>
          </a:lstStyle>
          <a:p>
            <a:r>
              <a:rPr lang="zh-CN" altLang="en-US" dirty="0"/>
              <a:t>副标题文本样式：黑体</a:t>
            </a:r>
            <a:r>
              <a:rPr lang="en-US" altLang="zh-CN" dirty="0"/>
              <a:t>/18</a:t>
            </a:r>
            <a:r>
              <a:rPr lang="zh-CN" altLang="en-US" dirty="0"/>
              <a:t>号  </a:t>
            </a:r>
            <a:r>
              <a:rPr lang="en-US" altLang="zh-CN" dirty="0"/>
              <a:t>Arial/18pt</a:t>
            </a:r>
          </a:p>
        </p:txBody>
      </p:sp>
      <p:pic>
        <p:nvPicPr>
          <p:cNvPr id="14" name="图片 13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749" t="11762" r="15663" b="31025"/>
          <a:stretch>
            <a:fillRect/>
          </a:stretch>
        </p:blipFill>
        <p:spPr>
          <a:xfrm>
            <a:off x="9480376" y="88901"/>
            <a:ext cx="2591265" cy="1198363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0" presetClass="path" presetSubtype="0" repeatCount="indefinite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89948 -0.30139 C 0.81424 -0.29051 0.52691 -0.26366 0.38976 -0.23658 C 0.25243 -0.20949 0.16233 -0.17083 0.07569 -0.13843 C -0.01094 -0.10602 -0.08698 -0.06227 -0.12969 -0.04213 " pathEditMode="relative" rAng="0" ptsTypes="aaaa">
                                      <p:cBhvr>
                                        <p:cTn id="15" dur="3000" spd="-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47483648" y="-2147483648"/>
                                    </p:animMotion>
                                  </p:childTnLst>
                                </p:cTn>
                              </p:par>
                              <p:par>
                                <p:cTn id="16" presetID="26" presetClass="emph" presetSubtype="0" repeatCount="indefinite" fill="hold" nodeType="withEffect">
                                  <p:stCondLst>
                                    <p:cond delay="12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10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8" dur="50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9" presetID="53" presetClass="entr" presetSubtype="16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0" presetClass="path" presetSubtype="0" repeatCount="indefinite" decel="50000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animMotion origin="layout" path="M -0.08889 -0.21574 C -0.02553 -0.2007 0.17031 -0.12593 0.29166 -0.125 C 0.41302 -0.12408 0.55329 -0.18079 0.63888 -0.21065 C 0.72447 -0.24051 0.76475 -0.27824 0.80555 -0.30463 C 0.84635 -0.33102 0.86718 -0.35602 0.88333 -0.36945 " pathEditMode="relative" rAng="0" ptsTypes="aaaaa">
                                      <p:cBhvr>
                                        <p:cTn id="25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47483648" y="-2147483648"/>
                                    </p:animMotion>
                                  </p:childTnLst>
                                </p:cTn>
                              </p:par>
                              <p:par>
                                <p:cTn id="26" presetID="26" presetClass="emph" presetSubtype="0" repeatCount="indefinite" fill="hold" nodeType="withEffect">
                                  <p:stCondLst>
                                    <p:cond delay="17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1000" tmFilter="0, 0; .2, .5; .8, .5; 1, 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8" dur="500" autoRev="1" fill="hold"/>
                                        <p:tgtEl>
                                          <p:spTgt spid="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标题，文本与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4418" y="144464"/>
            <a:ext cx="10943167" cy="649287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624418" y="981075"/>
            <a:ext cx="5369983" cy="5518150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97600" y="981075"/>
            <a:ext cx="5369984" cy="5518150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CN" altLang="en-US"/>
              <a:t>第 </a:t>
            </a:r>
            <a:fld id="{CACF97B2-74BB-4038-BE04-AE6CB52837C3}" type="slidenum">
              <a:rPr lang="zh-CN" altLang="en-US"/>
              <a:t>‹#›</a:t>
            </a:fld>
            <a:r>
              <a:rPr lang="zh-CN" altLang="en-US"/>
              <a:t> 页</a:t>
            </a:r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 descr="C:\Users\vivianting\Desktop\未标题8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71" t="1717" r="74190" b="70428"/>
          <a:stretch>
            <a:fillRect/>
          </a:stretch>
        </p:blipFill>
        <p:spPr bwMode="auto">
          <a:xfrm>
            <a:off x="10382251" y="5286376"/>
            <a:ext cx="1809749" cy="157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直接连接符 5"/>
          <p:cNvCxnSpPr>
            <a:cxnSpLocks noChangeShapeType="1"/>
          </p:cNvCxnSpPr>
          <p:nvPr/>
        </p:nvCxnSpPr>
        <p:spPr bwMode="auto">
          <a:xfrm>
            <a:off x="0" y="955675"/>
            <a:ext cx="121920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</p:cxnSp>
      <p:pic>
        <p:nvPicPr>
          <p:cNvPr id="7" name="Picture 9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3" t="10342" r="12415" b="6898"/>
          <a:stretch>
            <a:fillRect/>
          </a:stretch>
        </p:blipFill>
        <p:spPr bwMode="auto">
          <a:xfrm>
            <a:off x="9961033" y="52388"/>
            <a:ext cx="1839384" cy="1003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 Box 40"/>
          <p:cNvSpPr txBox="1">
            <a:spLocks noChangeArrowheads="1"/>
          </p:cNvSpPr>
          <p:nvPr/>
        </p:nvSpPr>
        <p:spPr bwMode="auto">
          <a:xfrm>
            <a:off x="12706351" y="6070600"/>
            <a:ext cx="1536700" cy="274638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zh-CN" sz="1200">
                <a:solidFill>
                  <a:srgbClr val="FFFFFF"/>
                </a:solidFill>
                <a:ea typeface="宋体" panose="02010600030101010101" pitchFamily="2" charset="-122"/>
              </a:rPr>
              <a:t>250,190,0</a:t>
            </a:r>
          </a:p>
        </p:txBody>
      </p:sp>
      <p:sp>
        <p:nvSpPr>
          <p:cNvPr id="9" name="Rectangle 41"/>
          <p:cNvSpPr>
            <a:spLocks noChangeArrowheads="1"/>
          </p:cNvSpPr>
          <p:nvPr/>
        </p:nvSpPr>
        <p:spPr bwMode="auto">
          <a:xfrm>
            <a:off x="12323234" y="6027222"/>
            <a:ext cx="480484" cy="369332"/>
          </a:xfrm>
          <a:prstGeom prst="rect">
            <a:avLst/>
          </a:prstGeom>
          <a:solidFill>
            <a:srgbClr val="FABE00"/>
          </a:solidFill>
          <a:ln w="12700">
            <a:solidFill>
              <a:schemeClr val="bg1"/>
            </a:solidFill>
            <a:miter lim="800000"/>
          </a:ln>
        </p:spPr>
        <p:txBody>
          <a:bodyPr anchor="ctr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/>
            <a:endParaRPr lang="zh-CN" altLang="en-US" sz="1800"/>
          </a:p>
        </p:txBody>
      </p:sp>
      <p:sp>
        <p:nvSpPr>
          <p:cNvPr id="10" name="Rectangle 42"/>
          <p:cNvSpPr>
            <a:spLocks noChangeArrowheads="1"/>
          </p:cNvSpPr>
          <p:nvPr/>
        </p:nvSpPr>
        <p:spPr bwMode="auto">
          <a:xfrm>
            <a:off x="12323234" y="6332022"/>
            <a:ext cx="480484" cy="369332"/>
          </a:xfrm>
          <a:prstGeom prst="rect">
            <a:avLst/>
          </a:prstGeom>
          <a:solidFill>
            <a:srgbClr val="A0A0A0"/>
          </a:solidFill>
          <a:ln w="12700">
            <a:solidFill>
              <a:schemeClr val="bg1"/>
            </a:solidFill>
            <a:miter lim="800000"/>
          </a:ln>
        </p:spPr>
        <p:txBody>
          <a:bodyPr anchor="ctr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/>
            <a:endParaRPr lang="zh-CN" altLang="en-US" sz="1800"/>
          </a:p>
        </p:txBody>
      </p:sp>
      <p:sp>
        <p:nvSpPr>
          <p:cNvPr id="11" name="Text Box 43"/>
          <p:cNvSpPr txBox="1">
            <a:spLocks noChangeArrowheads="1"/>
          </p:cNvSpPr>
          <p:nvPr/>
        </p:nvSpPr>
        <p:spPr bwMode="auto">
          <a:xfrm>
            <a:off x="12706351" y="6376989"/>
            <a:ext cx="1536700" cy="274637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zh-CN" sz="1200">
                <a:solidFill>
                  <a:srgbClr val="FFFFFF"/>
                </a:solidFill>
                <a:ea typeface="宋体" panose="02010600030101010101" pitchFamily="2" charset="-122"/>
              </a:rPr>
              <a:t>160,160,160</a:t>
            </a:r>
          </a:p>
        </p:txBody>
      </p:sp>
      <p:sp>
        <p:nvSpPr>
          <p:cNvPr id="12" name="Rectangle 44"/>
          <p:cNvSpPr>
            <a:spLocks noChangeArrowheads="1"/>
          </p:cNvSpPr>
          <p:nvPr/>
        </p:nvSpPr>
        <p:spPr bwMode="auto">
          <a:xfrm>
            <a:off x="12323234" y="4188897"/>
            <a:ext cx="480484" cy="369332"/>
          </a:xfrm>
          <a:prstGeom prst="rect">
            <a:avLst/>
          </a:prstGeom>
          <a:solidFill>
            <a:srgbClr val="ECE5CE"/>
          </a:solidFill>
          <a:ln w="12700">
            <a:solidFill>
              <a:schemeClr val="bg1"/>
            </a:solidFill>
            <a:miter lim="800000"/>
          </a:ln>
        </p:spPr>
        <p:txBody>
          <a:bodyPr anchor="ctr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/>
            <a:endParaRPr lang="zh-CN" altLang="en-US" sz="1800"/>
          </a:p>
        </p:txBody>
      </p:sp>
      <p:sp>
        <p:nvSpPr>
          <p:cNvPr id="13" name="Rectangle 45"/>
          <p:cNvSpPr>
            <a:spLocks noChangeArrowheads="1"/>
          </p:cNvSpPr>
          <p:nvPr/>
        </p:nvSpPr>
        <p:spPr bwMode="auto">
          <a:xfrm>
            <a:off x="12323234" y="4484172"/>
            <a:ext cx="480484" cy="369332"/>
          </a:xfrm>
          <a:prstGeom prst="rect">
            <a:avLst/>
          </a:prstGeom>
          <a:solidFill>
            <a:srgbClr val="F1D4AF"/>
          </a:solidFill>
          <a:ln w="12700">
            <a:solidFill>
              <a:schemeClr val="bg1"/>
            </a:solidFill>
            <a:miter lim="800000"/>
          </a:ln>
        </p:spPr>
        <p:txBody>
          <a:bodyPr anchor="ctr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/>
            <a:endParaRPr lang="zh-CN" altLang="en-US" sz="1800"/>
          </a:p>
        </p:txBody>
      </p:sp>
      <p:sp>
        <p:nvSpPr>
          <p:cNvPr id="14" name="Rectangle 46"/>
          <p:cNvSpPr>
            <a:spLocks noChangeArrowheads="1"/>
          </p:cNvSpPr>
          <p:nvPr/>
        </p:nvSpPr>
        <p:spPr bwMode="auto">
          <a:xfrm>
            <a:off x="12323234" y="4779447"/>
            <a:ext cx="480484" cy="369332"/>
          </a:xfrm>
          <a:prstGeom prst="rect">
            <a:avLst/>
          </a:prstGeom>
          <a:solidFill>
            <a:srgbClr val="E08E79"/>
          </a:solidFill>
          <a:ln w="12700">
            <a:solidFill>
              <a:schemeClr val="bg1"/>
            </a:solidFill>
            <a:miter lim="800000"/>
          </a:ln>
        </p:spPr>
        <p:txBody>
          <a:bodyPr anchor="ctr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/>
            <a:endParaRPr lang="zh-CN" altLang="en-US" sz="1800"/>
          </a:p>
        </p:txBody>
      </p:sp>
      <p:sp>
        <p:nvSpPr>
          <p:cNvPr id="15" name="Text Box 47"/>
          <p:cNvSpPr txBox="1">
            <a:spLocks noChangeArrowheads="1"/>
          </p:cNvSpPr>
          <p:nvPr/>
        </p:nvSpPr>
        <p:spPr bwMode="auto">
          <a:xfrm>
            <a:off x="12706351" y="4233864"/>
            <a:ext cx="1536700" cy="274637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zh-CN" sz="1200" dirty="0">
                <a:solidFill>
                  <a:srgbClr val="FFFFFF"/>
                </a:solidFill>
                <a:ea typeface="宋体" panose="02010600030101010101" pitchFamily="2" charset="-122"/>
              </a:rPr>
              <a:t>236,229,206</a:t>
            </a:r>
          </a:p>
        </p:txBody>
      </p:sp>
      <p:sp>
        <p:nvSpPr>
          <p:cNvPr id="16" name="Text Box 48"/>
          <p:cNvSpPr txBox="1">
            <a:spLocks noChangeArrowheads="1"/>
          </p:cNvSpPr>
          <p:nvPr/>
        </p:nvSpPr>
        <p:spPr bwMode="auto">
          <a:xfrm>
            <a:off x="12706351" y="4530725"/>
            <a:ext cx="1536700" cy="274638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zh-CN" sz="1200">
                <a:solidFill>
                  <a:srgbClr val="FFFFFF"/>
                </a:solidFill>
                <a:ea typeface="宋体" panose="02010600030101010101" pitchFamily="2" charset="-122"/>
              </a:rPr>
              <a:t>241,212,175</a:t>
            </a:r>
          </a:p>
        </p:txBody>
      </p:sp>
      <p:sp>
        <p:nvSpPr>
          <p:cNvPr id="17" name="Text Box 49"/>
          <p:cNvSpPr txBox="1">
            <a:spLocks noChangeArrowheads="1"/>
          </p:cNvSpPr>
          <p:nvPr/>
        </p:nvSpPr>
        <p:spPr bwMode="auto">
          <a:xfrm>
            <a:off x="12706351" y="4827589"/>
            <a:ext cx="1536700" cy="274637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zh-CN" sz="1200">
                <a:solidFill>
                  <a:srgbClr val="FFFFFF"/>
                </a:solidFill>
                <a:ea typeface="宋体" panose="02010600030101010101" pitchFamily="2" charset="-122"/>
              </a:rPr>
              <a:t>224,142,121</a:t>
            </a:r>
          </a:p>
        </p:txBody>
      </p:sp>
      <p:sp>
        <p:nvSpPr>
          <p:cNvPr id="18" name="Rectangle 50"/>
          <p:cNvSpPr>
            <a:spLocks noChangeArrowheads="1"/>
          </p:cNvSpPr>
          <p:nvPr/>
        </p:nvSpPr>
        <p:spPr bwMode="auto">
          <a:xfrm>
            <a:off x="12323234" y="5077897"/>
            <a:ext cx="480484" cy="369332"/>
          </a:xfrm>
          <a:prstGeom prst="rect">
            <a:avLst/>
          </a:prstGeom>
          <a:solidFill>
            <a:srgbClr val="CC0000"/>
          </a:solidFill>
          <a:ln w="12700">
            <a:solidFill>
              <a:schemeClr val="bg1"/>
            </a:solidFill>
            <a:miter lim="800000"/>
          </a:ln>
        </p:spPr>
        <p:txBody>
          <a:bodyPr anchor="ctr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/>
            <a:endParaRPr lang="zh-CN" altLang="en-US" sz="1800"/>
          </a:p>
        </p:txBody>
      </p:sp>
      <p:sp>
        <p:nvSpPr>
          <p:cNvPr id="19" name="Text Box 51"/>
          <p:cNvSpPr txBox="1">
            <a:spLocks noChangeArrowheads="1"/>
          </p:cNvSpPr>
          <p:nvPr/>
        </p:nvSpPr>
        <p:spPr bwMode="auto">
          <a:xfrm>
            <a:off x="12708467" y="5126039"/>
            <a:ext cx="1536700" cy="274637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zh-CN" sz="1200">
                <a:solidFill>
                  <a:srgbClr val="FFFFFF"/>
                </a:solidFill>
                <a:ea typeface="宋体" panose="02010600030101010101" pitchFamily="2" charset="-122"/>
              </a:rPr>
              <a:t>204,0,0</a:t>
            </a:r>
          </a:p>
        </p:txBody>
      </p:sp>
      <p:sp>
        <p:nvSpPr>
          <p:cNvPr id="20" name="Text Box 52"/>
          <p:cNvSpPr txBox="1">
            <a:spLocks noChangeArrowheads="1"/>
          </p:cNvSpPr>
          <p:nvPr/>
        </p:nvSpPr>
        <p:spPr bwMode="auto">
          <a:xfrm>
            <a:off x="12708467" y="5765800"/>
            <a:ext cx="1536700" cy="274638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zh-CN" sz="1200">
                <a:solidFill>
                  <a:srgbClr val="FFFFFF"/>
                </a:solidFill>
                <a:ea typeface="宋体" panose="02010600030101010101" pitchFamily="2" charset="-122"/>
              </a:rPr>
              <a:t>15,75,105</a:t>
            </a:r>
          </a:p>
        </p:txBody>
      </p:sp>
      <p:sp>
        <p:nvSpPr>
          <p:cNvPr id="21" name="Rectangle 53"/>
          <p:cNvSpPr>
            <a:spLocks noChangeArrowheads="1"/>
          </p:cNvSpPr>
          <p:nvPr/>
        </p:nvSpPr>
        <p:spPr bwMode="auto">
          <a:xfrm>
            <a:off x="12323234" y="5722422"/>
            <a:ext cx="480484" cy="369332"/>
          </a:xfrm>
          <a:prstGeom prst="rect">
            <a:avLst/>
          </a:prstGeom>
          <a:solidFill>
            <a:srgbClr val="0F4B96"/>
          </a:solidFill>
          <a:ln w="12700">
            <a:solidFill>
              <a:schemeClr val="bg1"/>
            </a:solidFill>
            <a:miter lim="800000"/>
          </a:ln>
        </p:spPr>
        <p:txBody>
          <a:bodyPr anchor="ctr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/>
            <a:endParaRPr lang="zh-CN" altLang="en-US" sz="1800"/>
          </a:p>
        </p:txBody>
      </p:sp>
      <p:sp>
        <p:nvSpPr>
          <p:cNvPr id="22" name="Text Box 54"/>
          <p:cNvSpPr txBox="1">
            <a:spLocks noChangeArrowheads="1"/>
          </p:cNvSpPr>
          <p:nvPr/>
        </p:nvSpPr>
        <p:spPr bwMode="auto">
          <a:xfrm>
            <a:off x="12382501" y="3933825"/>
            <a:ext cx="1536700" cy="274638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zh-CN" altLang="en-US" sz="1200">
                <a:solidFill>
                  <a:srgbClr val="FFFFFF"/>
                </a:solidFill>
                <a:ea typeface="宋体" panose="02010600030101010101" pitchFamily="2" charset="-122"/>
              </a:rPr>
              <a:t>主色系</a:t>
            </a:r>
          </a:p>
        </p:txBody>
      </p:sp>
      <p:sp>
        <p:nvSpPr>
          <p:cNvPr id="23" name="Text Box 55"/>
          <p:cNvSpPr txBox="1">
            <a:spLocks noChangeArrowheads="1"/>
          </p:cNvSpPr>
          <p:nvPr/>
        </p:nvSpPr>
        <p:spPr bwMode="auto">
          <a:xfrm>
            <a:off x="12386734" y="5457825"/>
            <a:ext cx="1536700" cy="274638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kumimoji="0" lang="zh-CN" altLang="en-US" sz="1200">
                <a:solidFill>
                  <a:srgbClr val="FFFFFF"/>
                </a:solidFill>
                <a:ea typeface="宋体" panose="02010600030101010101" pitchFamily="2" charset="-122"/>
              </a:rPr>
              <a:t>辅色系</a:t>
            </a:r>
          </a:p>
        </p:txBody>
      </p:sp>
      <p:sp>
        <p:nvSpPr>
          <p:cNvPr id="24" name="Rectangle 44"/>
          <p:cNvSpPr>
            <a:spLocks noChangeArrowheads="1"/>
          </p:cNvSpPr>
          <p:nvPr/>
        </p:nvSpPr>
        <p:spPr bwMode="auto">
          <a:xfrm>
            <a:off x="12323234" y="3252272"/>
            <a:ext cx="480484" cy="369332"/>
          </a:xfrm>
          <a:prstGeom prst="rect">
            <a:avLst/>
          </a:prstGeom>
          <a:solidFill>
            <a:srgbClr val="FFFFFF"/>
          </a:solidFill>
          <a:ln w="12700">
            <a:solidFill>
              <a:schemeClr val="bg1"/>
            </a:solidFill>
            <a:miter lim="800000"/>
          </a:ln>
        </p:spPr>
        <p:txBody>
          <a:bodyPr anchor="ctr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/>
            <a:endParaRPr lang="zh-CN" altLang="en-US" sz="1800"/>
          </a:p>
        </p:txBody>
      </p:sp>
      <p:sp>
        <p:nvSpPr>
          <p:cNvPr id="25" name="Rectangle 45"/>
          <p:cNvSpPr>
            <a:spLocks noChangeArrowheads="1"/>
          </p:cNvSpPr>
          <p:nvPr/>
        </p:nvSpPr>
        <p:spPr bwMode="auto">
          <a:xfrm>
            <a:off x="12323234" y="3547547"/>
            <a:ext cx="480484" cy="369332"/>
          </a:xfrm>
          <a:prstGeom prst="rect">
            <a:avLst/>
          </a:prstGeom>
          <a:solidFill>
            <a:srgbClr val="000000"/>
          </a:solidFill>
          <a:ln w="12700">
            <a:solidFill>
              <a:schemeClr val="bg1"/>
            </a:solidFill>
            <a:miter lim="800000"/>
          </a:ln>
        </p:spPr>
        <p:txBody>
          <a:bodyPr anchor="ctr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/>
            <a:endParaRPr lang="zh-CN" altLang="en-US" sz="1800"/>
          </a:p>
        </p:txBody>
      </p:sp>
      <p:sp>
        <p:nvSpPr>
          <p:cNvPr id="26" name="Text Box 47"/>
          <p:cNvSpPr txBox="1">
            <a:spLocks noChangeArrowheads="1"/>
          </p:cNvSpPr>
          <p:nvPr/>
        </p:nvSpPr>
        <p:spPr bwMode="auto">
          <a:xfrm>
            <a:off x="12721167" y="3297238"/>
            <a:ext cx="1536700" cy="276225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zh-CN" sz="1200" dirty="0">
                <a:solidFill>
                  <a:srgbClr val="FFFFFF"/>
                </a:solidFill>
                <a:ea typeface="宋体" panose="02010600030101010101" pitchFamily="2" charset="-122"/>
              </a:rPr>
              <a:t>000,000,000</a:t>
            </a:r>
          </a:p>
        </p:txBody>
      </p:sp>
      <p:sp>
        <p:nvSpPr>
          <p:cNvPr id="27" name="Text Box 48"/>
          <p:cNvSpPr txBox="1">
            <a:spLocks noChangeArrowheads="1"/>
          </p:cNvSpPr>
          <p:nvPr/>
        </p:nvSpPr>
        <p:spPr bwMode="auto">
          <a:xfrm>
            <a:off x="12721167" y="3594101"/>
            <a:ext cx="1536700" cy="276225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zh-CN" sz="1200" dirty="0">
                <a:solidFill>
                  <a:srgbClr val="FFFFFF"/>
                </a:solidFill>
                <a:ea typeface="宋体" panose="02010600030101010101" pitchFamily="2" charset="-122"/>
              </a:rPr>
              <a:t>255,255,255</a:t>
            </a:r>
          </a:p>
        </p:txBody>
      </p:sp>
      <p:sp>
        <p:nvSpPr>
          <p:cNvPr id="28" name="Text Box 54"/>
          <p:cNvSpPr txBox="1">
            <a:spLocks noChangeArrowheads="1"/>
          </p:cNvSpPr>
          <p:nvPr/>
        </p:nvSpPr>
        <p:spPr bwMode="auto">
          <a:xfrm>
            <a:off x="12397318" y="2997200"/>
            <a:ext cx="1536700" cy="274638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zh-CN" altLang="en-US" sz="1200" dirty="0">
                <a:solidFill>
                  <a:srgbClr val="FFFFFF"/>
                </a:solidFill>
                <a:ea typeface="宋体" panose="02010600030101010101" pitchFamily="2" charset="-122"/>
              </a:rPr>
              <a:t>文字</a:t>
            </a:r>
          </a:p>
        </p:txBody>
      </p:sp>
      <p:sp>
        <p:nvSpPr>
          <p:cNvPr id="29" name="Text Box 8"/>
          <p:cNvSpPr txBox="1">
            <a:spLocks noChangeArrowheads="1"/>
          </p:cNvSpPr>
          <p:nvPr/>
        </p:nvSpPr>
        <p:spPr bwMode="auto">
          <a:xfrm>
            <a:off x="4368800" y="6597650"/>
            <a:ext cx="2541741" cy="242546"/>
          </a:xfrm>
          <a:prstGeom prst="rect">
            <a:avLst/>
          </a:prstGeom>
          <a:noFill/>
          <a:ln>
            <a:noFill/>
          </a:ln>
        </p:spPr>
        <p:txBody>
          <a:bodyPr wrap="none" lIns="87798" tIns="43900" rIns="87798" bIns="43900">
            <a:spAutoFit/>
          </a:bodyPr>
          <a:lstStyle>
            <a:lvl1pPr defTabSz="87757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defTabSz="87757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defTabSz="87757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defTabSz="87757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defTabSz="87757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defTabSz="87757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defTabSz="87757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defTabSz="87757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defTabSz="87757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0" hangingPunct="0">
              <a:defRPr/>
            </a:pPr>
            <a:r>
              <a:rPr kumimoji="0" lang="en-US" altLang="zh-CN" sz="1000" dirty="0">
                <a:ea typeface="MS PGothic" panose="020B0600070205080204" pitchFamily="34" charset="-128"/>
                <a:cs typeface="Arial" panose="020B0604020202020204" pitchFamily="34" charset="0"/>
              </a:rPr>
              <a:t>CHINAUNICOM RESEARCH INSTITUTE</a:t>
            </a:r>
          </a:p>
        </p:txBody>
      </p:sp>
      <p:sp>
        <p:nvSpPr>
          <p:cNvPr id="30" name="Rectangle 21"/>
          <p:cNvSpPr>
            <a:spLocks noChangeArrowheads="1"/>
          </p:cNvSpPr>
          <p:nvPr/>
        </p:nvSpPr>
        <p:spPr bwMode="auto">
          <a:xfrm rot="18906758">
            <a:off x="11019367" y="6311901"/>
            <a:ext cx="1407584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7762" tIns="43879" rIns="87762" bIns="43879">
            <a:spAutoFit/>
          </a:bodyPr>
          <a:lstStyle>
            <a:lvl1pPr defTabSz="87757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defTabSz="87757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defTabSz="87757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defTabSz="87757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defTabSz="87757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defTabSz="87757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defTabSz="87757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defTabSz="87757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defTabSz="87757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algn="ctr"/>
            <a:r>
              <a:rPr lang="en-US" altLang="zh-CN" sz="1000">
                <a:ea typeface="MS PGothic" panose="020B0600070205080204" pitchFamily="34" charset="-128"/>
                <a:cs typeface="Arial" panose="020B0604020202020204" pitchFamily="34" charset="0"/>
              </a:rPr>
              <a:t>ChinaUnicom </a:t>
            </a:r>
          </a:p>
          <a:p>
            <a:pPr algn="ctr"/>
            <a:r>
              <a:rPr lang="en-US" altLang="zh-CN" sz="1000">
                <a:ea typeface="MS PGothic" panose="020B0600070205080204" pitchFamily="34" charset="-128"/>
                <a:cs typeface="Arial" panose="020B0604020202020204" pitchFamily="34" charset="0"/>
              </a:rPr>
              <a:t>Confidential </a:t>
            </a:r>
          </a:p>
        </p:txBody>
      </p:sp>
      <p:sp>
        <p:nvSpPr>
          <p:cNvPr id="3" name="Rectangle 2"/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0" y="144464"/>
            <a:ext cx="11567584" cy="649287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zh-CN" altLang="en-US" dirty="0"/>
              <a:t>标题文本样式：黑体</a:t>
            </a:r>
            <a:r>
              <a:rPr lang="en-US" altLang="zh-CN" dirty="0"/>
              <a:t>/20</a:t>
            </a:r>
            <a:r>
              <a:rPr lang="zh-CN" altLang="en-US" dirty="0"/>
              <a:t>号  </a:t>
            </a:r>
            <a:r>
              <a:rPr lang="en-US" altLang="zh-CN" dirty="0"/>
              <a:t>Arial/20pt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idx="1" hasCustomPrompt="1"/>
          </p:nvPr>
        </p:nvSpPr>
        <p:spPr bwMode="auto">
          <a:xfrm>
            <a:off x="624418" y="981075"/>
            <a:ext cx="10943167" cy="551815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zh-CN" altLang="en-US"/>
              <a:t>第一级内容文本样式：黑体</a:t>
            </a:r>
            <a:r>
              <a:rPr lang="en-US" altLang="zh-CN"/>
              <a:t>/18</a:t>
            </a:r>
            <a:r>
              <a:rPr lang="zh-CN" altLang="en-US"/>
              <a:t>号  </a:t>
            </a:r>
            <a:r>
              <a:rPr lang="en-US" altLang="zh-CN"/>
              <a:t>Arial/18pt</a:t>
            </a:r>
          </a:p>
          <a:p>
            <a:pPr lvl="1"/>
            <a:r>
              <a:rPr lang="zh-CN" altLang="en-US"/>
              <a:t>第二级内容文本样式：华文细黑</a:t>
            </a:r>
            <a:r>
              <a:rPr lang="en-US" altLang="zh-CN"/>
              <a:t>/16</a:t>
            </a:r>
            <a:r>
              <a:rPr lang="zh-CN" altLang="en-US"/>
              <a:t>号  </a:t>
            </a:r>
            <a:r>
              <a:rPr lang="en-US" altLang="zh-CN"/>
              <a:t>Arial/16pt</a:t>
            </a:r>
          </a:p>
          <a:p>
            <a:pPr lvl="2"/>
            <a:r>
              <a:rPr lang="zh-CN" altLang="en-US"/>
              <a:t>第三级内容文本样式：华文细黑</a:t>
            </a:r>
            <a:r>
              <a:rPr lang="en-US" altLang="zh-CN"/>
              <a:t>/14</a:t>
            </a:r>
            <a:r>
              <a:rPr lang="zh-CN" altLang="en-US"/>
              <a:t>号  </a:t>
            </a:r>
            <a:r>
              <a:rPr lang="en-US" altLang="zh-CN"/>
              <a:t>Arial/14pt</a:t>
            </a:r>
          </a:p>
          <a:p>
            <a:pPr lvl="3"/>
            <a:r>
              <a:rPr lang="zh-CN" altLang="en-US"/>
              <a:t>第四级内容文本样式：华文细黑</a:t>
            </a:r>
            <a:r>
              <a:rPr lang="en-US" altLang="zh-CN"/>
              <a:t>/12</a:t>
            </a:r>
            <a:r>
              <a:rPr lang="zh-CN" altLang="en-US"/>
              <a:t>号  </a:t>
            </a:r>
            <a:r>
              <a:rPr lang="en-US" altLang="zh-CN"/>
              <a:t>Arial/12pt</a:t>
            </a:r>
          </a:p>
        </p:txBody>
      </p:sp>
      <p:sp>
        <p:nvSpPr>
          <p:cNvPr id="31" name="灯片编号占位符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F7A5A5-AFAB-4068-B865-694DDB66FBD1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31205" y="1196753"/>
            <a:ext cx="11521447" cy="5126037"/>
          </a:xfrm>
        </p:spPr>
        <p:txBody>
          <a:bodyPr/>
          <a:lstStyle>
            <a:lvl1pPr>
              <a:lnSpc>
                <a:spcPts val="2500"/>
              </a:lnSpc>
              <a:buFont typeface="Wingdings" panose="05000000000000000000" pitchFamily="2" charset="2"/>
              <a:buChar char="p"/>
              <a:defRPr sz="1800" b="1" baseline="0">
                <a:latin typeface="Times New Roman" panose="02020603050405020304" pitchFamily="18" charset="0"/>
                <a:ea typeface="华文细黑" panose="02010600040101010101" pitchFamily="2" charset="-122"/>
              </a:defRPr>
            </a:lvl1pPr>
            <a:lvl2pPr>
              <a:lnSpc>
                <a:spcPts val="2500"/>
              </a:lnSpc>
              <a:defRPr sz="1600" baseline="0">
                <a:latin typeface="Times New Roman" panose="02020603050405020304" pitchFamily="18" charset="0"/>
                <a:ea typeface="华文细黑" panose="02010600040101010101" pitchFamily="2" charset="-122"/>
              </a:defRPr>
            </a:lvl2pPr>
            <a:lvl3pPr>
              <a:lnSpc>
                <a:spcPts val="2500"/>
              </a:lnSpc>
              <a:buClr>
                <a:srgbClr val="FF0000"/>
              </a:buClr>
              <a:buSzPct val="75000"/>
              <a:defRPr sz="1400" baseline="0">
                <a:latin typeface="Times New Roman" panose="02020603050405020304" pitchFamily="18" charset="0"/>
                <a:ea typeface="华文细黑" panose="02010600040101010101" pitchFamily="2" charset="-122"/>
              </a:defRPr>
            </a:lvl3pPr>
            <a:lvl4pPr>
              <a:defRPr>
                <a:latin typeface="黑体" panose="02010609060101010101" pitchFamily="2" charset="-122"/>
                <a:ea typeface="黑体" panose="02010609060101010101" pitchFamily="2" charset="-122"/>
              </a:defRPr>
            </a:lvl4pPr>
            <a:lvl5pPr>
              <a:defRPr>
                <a:latin typeface="黑体" panose="02010609060101010101" pitchFamily="2" charset="-122"/>
                <a:ea typeface="黑体" panose="02010609060101010101" pitchFamily="2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</p:txBody>
      </p:sp>
      <p:sp>
        <p:nvSpPr>
          <p:cNvPr id="7" name="标题 6"/>
          <p:cNvSpPr>
            <a:spLocks noGrp="1"/>
          </p:cNvSpPr>
          <p:nvPr>
            <p:ph type="title"/>
          </p:nvPr>
        </p:nvSpPr>
        <p:spPr>
          <a:xfrm>
            <a:off x="399200" y="274639"/>
            <a:ext cx="8001056" cy="511175"/>
          </a:xfrm>
        </p:spPr>
        <p:txBody>
          <a:bodyPr/>
          <a:lstStyle>
            <a:lvl1pPr algn="l">
              <a:defRPr sz="2800">
                <a:latin typeface="宋体" panose="02010600030101010101" pitchFamily="2" charset="-122"/>
                <a:ea typeface="宋体" panose="02010600030101010101" pitchFamily="2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B03867-BDA6-4BF7-8DEB-5735AFDB1DD5}" type="slidenum">
              <a:rPr lang="zh-CN" altLang="en-US">
                <a:solidFill>
                  <a:prstClr val="black"/>
                </a:solidFill>
              </a:rPr>
              <a:t>‹#›</a:t>
            </a:fld>
            <a:endParaRPr lang="en-US" altLang="zh-CN">
              <a:solidFill>
                <a:prstClr val="black"/>
              </a:solidFill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82A1E14-E7EA-48AC-AEAD-F04F1BAEA245}" type="slidenum">
              <a:rPr lang="zh-CN" altLang="en-US" smtClean="0">
                <a:solidFill>
                  <a:prstClr val="black"/>
                </a:solidFill>
              </a:rPr>
              <a:t>‹#›</a:t>
            </a:fld>
            <a:endParaRPr lang="en-US" altLang="zh-CN">
              <a:solidFill>
                <a:prstClr val="black"/>
              </a:solidFill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000" baseline="0">
                <a:latin typeface="Times New Roman" panose="02020603050405020304" pitchFamily="18" charset="0"/>
                <a:ea typeface="华文细黑" panose="02010600040101010101" pitchFamily="2" charset="-122"/>
              </a:defRPr>
            </a:lvl1pPr>
            <a:lvl2pPr>
              <a:defRPr sz="1800" baseline="0">
                <a:latin typeface="Times New Roman" panose="02020603050405020304" pitchFamily="18" charset="0"/>
                <a:ea typeface="华文细黑" panose="02010600040101010101" pitchFamily="2" charset="-122"/>
              </a:defRPr>
            </a:lvl2pPr>
            <a:lvl3pPr>
              <a:defRPr sz="1600" baseline="0">
                <a:latin typeface="Times New Roman" panose="02020603050405020304" pitchFamily="18" charset="0"/>
                <a:ea typeface="华文细黑" panose="02010600040101010101" pitchFamily="2" charset="-122"/>
              </a:defRPr>
            </a:lvl3pPr>
            <a:lvl4pPr>
              <a:defRPr>
                <a:latin typeface="黑体" panose="02010609060101010101" pitchFamily="2" charset="-122"/>
                <a:ea typeface="黑体" panose="02010609060101010101" pitchFamily="2" charset="-122"/>
              </a:defRPr>
            </a:lvl4pPr>
            <a:lvl5pPr>
              <a:defRPr>
                <a:latin typeface="黑体" panose="02010609060101010101" pitchFamily="2" charset="-122"/>
                <a:ea typeface="黑体" panose="02010609060101010101" pitchFamily="2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</p:txBody>
      </p:sp>
      <p:sp>
        <p:nvSpPr>
          <p:cNvPr id="7" name="标题 6"/>
          <p:cNvSpPr>
            <a:spLocks noGrp="1"/>
          </p:cNvSpPr>
          <p:nvPr>
            <p:ph type="title"/>
          </p:nvPr>
        </p:nvSpPr>
        <p:spPr>
          <a:xfrm>
            <a:off x="399200" y="274639"/>
            <a:ext cx="8001056" cy="511175"/>
          </a:xfrm>
        </p:spPr>
        <p:txBody>
          <a:bodyPr/>
          <a:lstStyle>
            <a:lvl1pPr algn="l">
              <a:defRPr/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b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8AF54D70-2075-480C-906F-D4A96FE0FE0A}" type="slidenum">
              <a:rPr lang="zh-CN" altLang="en-US" smtClean="0">
                <a:solidFill>
                  <a:prstClr val="black"/>
                </a:solidFill>
              </a:rPr>
              <a:t>‹#›</a:t>
            </a:fld>
            <a:endParaRPr lang="en-US" altLang="zh-CN">
              <a:solidFill>
                <a:prstClr val="black"/>
              </a:solidFill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4"/>
          <p:cNvSpPr txBox="1">
            <a:spLocks noChangeArrowheads="1"/>
          </p:cNvSpPr>
          <p:nvPr userDrawn="1"/>
        </p:nvSpPr>
        <p:spPr bwMode="auto">
          <a:xfrm>
            <a:off x="-1582624" y="-26988"/>
            <a:ext cx="1552991" cy="1088281"/>
          </a:xfrm>
          <a:prstGeom prst="rect">
            <a:avLst/>
          </a:prstGeom>
          <a:noFill/>
          <a:ln>
            <a:noFill/>
          </a:ln>
        </p:spPr>
        <p:txBody>
          <a:bodyPr wrap="none" lIns="87155" tIns="43578" rIns="87155" bIns="43578">
            <a:spAutoFit/>
          </a:bodyPr>
          <a:lstStyle>
            <a:lvl1pPr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zh-CN" altLang="en-US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一级标题</a:t>
            </a:r>
            <a:r>
              <a:rPr kumimoji="0" lang="en-US" altLang="zh-CN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/24</a:t>
            </a:r>
            <a:r>
              <a:rPr kumimoji="0" lang="zh-CN" altLang="en-US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号</a:t>
            </a:r>
          </a:p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zh-CN" altLang="en-US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编号</a:t>
            </a:r>
            <a:endParaRPr kumimoji="0" lang="en-US" altLang="zh-CN" sz="1300" dirty="0">
              <a:solidFill>
                <a:srgbClr val="FFFFFF"/>
              </a:solidFill>
              <a:latin typeface="Calibri" panose="020F0502020204030204" pitchFamily="34" charset="0"/>
              <a:ea typeface="华文中宋" panose="02010600040101010101" pitchFamily="2" charset="-122"/>
              <a:cs typeface="Calibri" panose="020F0502020204030204" pitchFamily="34" charset="0"/>
            </a:endParaRPr>
          </a:p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en-US" altLang="zh-CN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Calibri/</a:t>
            </a:r>
            <a:r>
              <a:rPr kumimoji="0" lang="zh-CN" altLang="en-US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红</a:t>
            </a:r>
            <a:r>
              <a:rPr kumimoji="0" lang="en-US" altLang="zh-CN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(250,0,0)</a:t>
            </a:r>
          </a:p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zh-CN" altLang="en-US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文字</a:t>
            </a:r>
            <a:endParaRPr kumimoji="0" lang="en-US" altLang="zh-CN" sz="1300" dirty="0">
              <a:solidFill>
                <a:srgbClr val="FFFFFF"/>
              </a:solidFill>
              <a:latin typeface="Calibri" panose="020F0502020204030204" pitchFamily="34" charset="0"/>
              <a:ea typeface="华文中宋" panose="02010600040101010101" pitchFamily="2" charset="-122"/>
              <a:cs typeface="Calibri" panose="020F0502020204030204" pitchFamily="34" charset="0"/>
            </a:endParaRPr>
          </a:p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zh-CN" altLang="en-US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华文细黑</a:t>
            </a:r>
            <a:r>
              <a:rPr kumimoji="0" lang="en-US" altLang="zh-CN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/</a:t>
            </a:r>
            <a:r>
              <a:rPr kumimoji="0" lang="zh-CN" altLang="en-US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黑 </a:t>
            </a:r>
            <a:r>
              <a:rPr kumimoji="0" lang="en-US" altLang="zh-CN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(0,0,0)</a:t>
            </a:r>
          </a:p>
        </p:txBody>
      </p:sp>
      <p:sp>
        <p:nvSpPr>
          <p:cNvPr id="5" name="Text Box 35"/>
          <p:cNvSpPr txBox="1">
            <a:spLocks noChangeArrowheads="1"/>
          </p:cNvSpPr>
          <p:nvPr userDrawn="1"/>
        </p:nvSpPr>
        <p:spPr bwMode="auto">
          <a:xfrm>
            <a:off x="-1366219" y="3127376"/>
            <a:ext cx="1336586" cy="1288336"/>
          </a:xfrm>
          <a:prstGeom prst="rect">
            <a:avLst/>
          </a:prstGeom>
          <a:noFill/>
          <a:ln>
            <a:noFill/>
          </a:ln>
        </p:spPr>
        <p:txBody>
          <a:bodyPr wrap="none" lIns="87155" tIns="43578" rIns="87155" bIns="43578">
            <a:spAutoFit/>
          </a:bodyPr>
          <a:lstStyle>
            <a:lvl1pPr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zh-CN" altLang="en-US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正文</a:t>
            </a:r>
          </a:p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zh-CN" altLang="en-US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华文细黑</a:t>
            </a:r>
            <a:r>
              <a:rPr kumimoji="0" lang="en-US" altLang="zh-CN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/Calibri</a:t>
            </a:r>
          </a:p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zh-CN" altLang="en-US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辅助</a:t>
            </a:r>
            <a:endParaRPr kumimoji="0" lang="en-US" altLang="zh-CN" sz="1300" dirty="0">
              <a:solidFill>
                <a:srgbClr val="FFFFFF"/>
              </a:solidFill>
              <a:latin typeface="Calibri" panose="020F0502020204030204" pitchFamily="34" charset="0"/>
              <a:ea typeface="华文中宋" panose="02010600040101010101" pitchFamily="2" charset="-122"/>
              <a:cs typeface="Calibri" panose="020F0502020204030204" pitchFamily="34" charset="0"/>
            </a:endParaRPr>
          </a:p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zh-CN" altLang="en-US" sz="1300" dirty="0">
                <a:solidFill>
                  <a:srgbClr val="FFFFFF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Calibri" panose="020F0502020204030204" pitchFamily="34" charset="0"/>
              </a:rPr>
              <a:t>华文楷体</a:t>
            </a:r>
            <a:r>
              <a:rPr kumimoji="0" lang="en-US" altLang="zh-CN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/Calibri</a:t>
            </a:r>
          </a:p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zh-CN" altLang="en-US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黑</a:t>
            </a:r>
            <a:r>
              <a:rPr kumimoji="0" lang="en-US" altLang="zh-CN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(0,0,0)</a:t>
            </a:r>
          </a:p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en-US" altLang="zh-CN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14-16</a:t>
            </a:r>
            <a:r>
              <a:rPr kumimoji="0" lang="zh-CN" altLang="en-US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号</a:t>
            </a:r>
          </a:p>
        </p:txBody>
      </p:sp>
      <p:sp>
        <p:nvSpPr>
          <p:cNvPr id="6" name="Rectangle 66"/>
          <p:cNvSpPr>
            <a:spLocks noChangeArrowheads="1"/>
          </p:cNvSpPr>
          <p:nvPr userDrawn="1"/>
        </p:nvSpPr>
        <p:spPr bwMode="auto">
          <a:xfrm>
            <a:off x="12316884" y="4743451"/>
            <a:ext cx="192616" cy="328613"/>
          </a:xfrm>
          <a:prstGeom prst="rect">
            <a:avLst/>
          </a:prstGeom>
          <a:solidFill>
            <a:srgbClr val="787878"/>
          </a:solidFill>
          <a:ln w="12700" algn="ctr">
            <a:solidFill>
              <a:schemeClr val="bg1"/>
            </a:solidFill>
            <a:miter lim="800000"/>
          </a:ln>
        </p:spPr>
        <p:txBody>
          <a:bodyPr lIns="87155" tIns="43578" rIns="87155" bIns="43578" anchor="ctr">
            <a:spAutoFit/>
          </a:bodyPr>
          <a:lstStyle/>
          <a:p>
            <a:pPr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endParaRPr kumimoji="1" lang="zh-CN" altLang="en-US" sz="1300">
              <a:solidFill>
                <a:srgbClr val="333399"/>
              </a:solidFill>
              <a:ea typeface="华文中宋" panose="02010600040101010101" pitchFamily="2" charset="-122"/>
              <a:cs typeface="Calibri" panose="020F0502020204030204" pitchFamily="34" charset="0"/>
            </a:endParaRPr>
          </a:p>
        </p:txBody>
      </p:sp>
      <p:sp>
        <p:nvSpPr>
          <p:cNvPr id="7" name="Text Box 67"/>
          <p:cNvSpPr txBox="1">
            <a:spLocks noChangeArrowheads="1"/>
          </p:cNvSpPr>
          <p:nvPr userDrawn="1"/>
        </p:nvSpPr>
        <p:spPr bwMode="auto">
          <a:xfrm>
            <a:off x="12505267" y="4762501"/>
            <a:ext cx="1648884" cy="288925"/>
          </a:xfrm>
          <a:prstGeom prst="rect">
            <a:avLst/>
          </a:prstGeom>
          <a:noFill/>
          <a:ln>
            <a:noFill/>
          </a:ln>
        </p:spPr>
        <p:txBody>
          <a:bodyPr lIns="87155" tIns="43578" rIns="87155" bIns="43578">
            <a:spAutoFit/>
          </a:bodyPr>
          <a:lstStyle>
            <a:lvl1pPr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r>
              <a:rPr kumimoji="0" lang="en-US" altLang="zh-CN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120,120,120</a:t>
            </a:r>
          </a:p>
        </p:txBody>
      </p:sp>
      <p:sp>
        <p:nvSpPr>
          <p:cNvPr id="8" name="Rectangle 68"/>
          <p:cNvSpPr>
            <a:spLocks noChangeArrowheads="1"/>
          </p:cNvSpPr>
          <p:nvPr userDrawn="1"/>
        </p:nvSpPr>
        <p:spPr bwMode="auto">
          <a:xfrm>
            <a:off x="12316884" y="2184401"/>
            <a:ext cx="192616" cy="328613"/>
          </a:xfrm>
          <a:prstGeom prst="rect">
            <a:avLst/>
          </a:prstGeom>
          <a:solidFill>
            <a:srgbClr val="CD0000"/>
          </a:solidFill>
          <a:ln w="12700" algn="ctr">
            <a:solidFill>
              <a:schemeClr val="bg1"/>
            </a:solidFill>
            <a:miter lim="800000"/>
          </a:ln>
        </p:spPr>
        <p:txBody>
          <a:bodyPr lIns="87155" tIns="43578" rIns="87155" bIns="43578" anchor="ctr">
            <a:spAutoFit/>
          </a:bodyPr>
          <a:lstStyle/>
          <a:p>
            <a:pPr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endParaRPr kumimoji="1" lang="zh-CN" altLang="en-US" sz="1300">
              <a:solidFill>
                <a:srgbClr val="333399"/>
              </a:solidFill>
              <a:ea typeface="华文中宋" panose="02010600040101010101" pitchFamily="2" charset="-122"/>
              <a:cs typeface="Calibri" panose="020F0502020204030204" pitchFamily="34" charset="0"/>
            </a:endParaRPr>
          </a:p>
        </p:txBody>
      </p:sp>
      <p:sp>
        <p:nvSpPr>
          <p:cNvPr id="9" name="Rectangle 70"/>
          <p:cNvSpPr>
            <a:spLocks noChangeArrowheads="1"/>
          </p:cNvSpPr>
          <p:nvPr userDrawn="1"/>
        </p:nvSpPr>
        <p:spPr bwMode="auto">
          <a:xfrm>
            <a:off x="12316884" y="2530476"/>
            <a:ext cx="192616" cy="328613"/>
          </a:xfrm>
          <a:prstGeom prst="rect">
            <a:avLst/>
          </a:prstGeom>
          <a:solidFill>
            <a:srgbClr val="A0A0A0"/>
          </a:solidFill>
          <a:ln w="12700" algn="ctr">
            <a:solidFill>
              <a:schemeClr val="bg1"/>
            </a:solidFill>
            <a:miter lim="800000"/>
          </a:ln>
        </p:spPr>
        <p:txBody>
          <a:bodyPr lIns="87155" tIns="43578" rIns="87155" bIns="43578" anchor="ctr">
            <a:spAutoFit/>
          </a:bodyPr>
          <a:lstStyle/>
          <a:p>
            <a:pPr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endParaRPr kumimoji="1" lang="zh-CN" altLang="en-US" sz="1300">
              <a:solidFill>
                <a:srgbClr val="333399"/>
              </a:solidFill>
              <a:ea typeface="华文中宋" panose="02010600040101010101" pitchFamily="2" charset="-122"/>
              <a:cs typeface="Calibri" panose="020F0502020204030204" pitchFamily="34" charset="0"/>
            </a:endParaRPr>
          </a:p>
        </p:txBody>
      </p:sp>
      <p:sp>
        <p:nvSpPr>
          <p:cNvPr id="10" name="Text Box 71"/>
          <p:cNvSpPr txBox="1">
            <a:spLocks noChangeArrowheads="1"/>
          </p:cNvSpPr>
          <p:nvPr userDrawn="1"/>
        </p:nvSpPr>
        <p:spPr bwMode="auto">
          <a:xfrm>
            <a:off x="12505267" y="2212975"/>
            <a:ext cx="1648884" cy="287338"/>
          </a:xfrm>
          <a:prstGeom prst="rect">
            <a:avLst/>
          </a:prstGeom>
          <a:noFill/>
          <a:ln>
            <a:noFill/>
          </a:ln>
        </p:spPr>
        <p:txBody>
          <a:bodyPr lIns="87155" tIns="43578" rIns="87155" bIns="43578">
            <a:spAutoFit/>
          </a:bodyPr>
          <a:lstStyle>
            <a:lvl1pPr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r>
              <a:rPr kumimoji="0" lang="en-US" altLang="zh-CN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205,0,0</a:t>
            </a:r>
          </a:p>
        </p:txBody>
      </p:sp>
      <p:sp>
        <p:nvSpPr>
          <p:cNvPr id="11" name="Text Box 73"/>
          <p:cNvSpPr txBox="1">
            <a:spLocks noChangeArrowheads="1"/>
          </p:cNvSpPr>
          <p:nvPr userDrawn="1"/>
        </p:nvSpPr>
        <p:spPr bwMode="auto">
          <a:xfrm>
            <a:off x="12505267" y="2565400"/>
            <a:ext cx="1936751" cy="287338"/>
          </a:xfrm>
          <a:prstGeom prst="rect">
            <a:avLst/>
          </a:prstGeom>
          <a:noFill/>
          <a:ln>
            <a:noFill/>
          </a:ln>
        </p:spPr>
        <p:txBody>
          <a:bodyPr lIns="87155" tIns="43578" rIns="87155" bIns="43578">
            <a:spAutoFit/>
          </a:bodyPr>
          <a:lstStyle>
            <a:lvl1pPr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r>
              <a:rPr kumimoji="0" lang="en-US" altLang="zh-CN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160,160,160</a:t>
            </a:r>
          </a:p>
        </p:txBody>
      </p:sp>
      <p:cxnSp>
        <p:nvCxnSpPr>
          <p:cNvPr id="12" name="直接连接符 12"/>
          <p:cNvCxnSpPr>
            <a:cxnSpLocks noChangeShapeType="1"/>
          </p:cNvCxnSpPr>
          <p:nvPr userDrawn="1"/>
        </p:nvCxnSpPr>
        <p:spPr bwMode="auto">
          <a:xfrm>
            <a:off x="0" y="955675"/>
            <a:ext cx="12192000" cy="0"/>
          </a:xfrm>
          <a:prstGeom prst="line">
            <a:avLst/>
          </a:prstGeom>
          <a:noFill/>
          <a:ln w="19050" algn="ctr">
            <a:solidFill>
              <a:schemeClr val="accent2"/>
            </a:solidFill>
            <a:round/>
          </a:ln>
          <a:effectLst>
            <a:outerShdw dist="20000" dir="5400000" rotWithShape="0">
              <a:srgbClr val="B2B2B2">
                <a:alpha val="37999"/>
              </a:srgbClr>
            </a:outerShdw>
          </a:effectLst>
        </p:spPr>
      </p:cxnSp>
      <p:pic>
        <p:nvPicPr>
          <p:cNvPr id="13" name="Picture 9"/>
          <p:cNvPicPr>
            <a:picLocks noChangeAspect="1" noChangeArrowheads="1"/>
          </p:cNvPicPr>
          <p:nvPr userDrawn="1"/>
        </p:nvPicPr>
        <p:blipFill>
          <a:blip r:embed="rId2" cstate="print"/>
          <a:srcRect l="10513" t="10342" r="12415" b="6898"/>
          <a:stretch>
            <a:fillRect/>
          </a:stretch>
        </p:blipFill>
        <p:spPr bwMode="auto">
          <a:xfrm>
            <a:off x="9961033" y="52388"/>
            <a:ext cx="1839384" cy="1003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10" descr="C:\Users\vivianting\Desktop\未标题8.png"/>
          <p:cNvPicPr>
            <a:picLocks noChangeAspect="1" noChangeArrowheads="1"/>
          </p:cNvPicPr>
          <p:nvPr userDrawn="1"/>
        </p:nvPicPr>
        <p:blipFill>
          <a:blip r:embed="rId3" cstate="print"/>
          <a:srcRect l="4971" t="1717" r="74190" b="70428"/>
          <a:stretch>
            <a:fillRect/>
          </a:stretch>
        </p:blipFill>
        <p:spPr bwMode="auto">
          <a:xfrm>
            <a:off x="10382251" y="5286376"/>
            <a:ext cx="1809749" cy="157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Text Box 111"/>
          <p:cNvSpPr txBox="1">
            <a:spLocks noChangeArrowheads="1"/>
          </p:cNvSpPr>
          <p:nvPr userDrawn="1"/>
        </p:nvSpPr>
        <p:spPr bwMode="auto">
          <a:xfrm>
            <a:off x="12505267" y="5638801"/>
            <a:ext cx="1648884" cy="288925"/>
          </a:xfrm>
          <a:prstGeom prst="rect">
            <a:avLst/>
          </a:prstGeom>
          <a:noFill/>
          <a:ln>
            <a:noFill/>
          </a:ln>
        </p:spPr>
        <p:txBody>
          <a:bodyPr lIns="87155" tIns="43578" rIns="87155" bIns="43578">
            <a:spAutoFit/>
          </a:bodyPr>
          <a:lstStyle>
            <a:lvl1pPr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r>
              <a:rPr kumimoji="0" lang="en-US" altLang="zh-CN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250,0,0</a:t>
            </a:r>
          </a:p>
        </p:txBody>
      </p:sp>
      <p:sp>
        <p:nvSpPr>
          <p:cNvPr id="16" name="Rectangle 112"/>
          <p:cNvSpPr>
            <a:spLocks noChangeArrowheads="1"/>
          </p:cNvSpPr>
          <p:nvPr userDrawn="1"/>
        </p:nvSpPr>
        <p:spPr bwMode="auto">
          <a:xfrm>
            <a:off x="12316884" y="5632451"/>
            <a:ext cx="192616" cy="327025"/>
          </a:xfrm>
          <a:prstGeom prst="rect">
            <a:avLst/>
          </a:prstGeom>
          <a:solidFill>
            <a:srgbClr val="FF0000"/>
          </a:solidFill>
          <a:ln w="12700" algn="ctr">
            <a:solidFill>
              <a:schemeClr val="bg1"/>
            </a:solidFill>
            <a:miter lim="800000"/>
          </a:ln>
        </p:spPr>
        <p:txBody>
          <a:bodyPr lIns="87155" tIns="43578" rIns="87155" bIns="43578" anchor="ctr">
            <a:spAutoFit/>
          </a:bodyPr>
          <a:lstStyle/>
          <a:p>
            <a:pPr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endParaRPr kumimoji="1" lang="zh-CN" altLang="en-US" sz="1300">
              <a:solidFill>
                <a:srgbClr val="333399"/>
              </a:solidFill>
              <a:ea typeface="华文中宋" panose="02010600040101010101" pitchFamily="2" charset="-122"/>
              <a:cs typeface="Calibri" panose="020F0502020204030204" pitchFamily="34" charset="0"/>
            </a:endParaRPr>
          </a:p>
        </p:txBody>
      </p:sp>
      <p:sp>
        <p:nvSpPr>
          <p:cNvPr id="17" name="Text Box 118"/>
          <p:cNvSpPr txBox="1">
            <a:spLocks noChangeArrowheads="1"/>
          </p:cNvSpPr>
          <p:nvPr userDrawn="1"/>
        </p:nvSpPr>
        <p:spPr bwMode="auto">
          <a:xfrm>
            <a:off x="12321118" y="5299076"/>
            <a:ext cx="880533" cy="288925"/>
          </a:xfrm>
          <a:prstGeom prst="rect">
            <a:avLst/>
          </a:prstGeom>
          <a:noFill/>
          <a:ln>
            <a:noFill/>
          </a:ln>
        </p:spPr>
        <p:txBody>
          <a:bodyPr lIns="87155" tIns="43578" rIns="87155" bIns="43578">
            <a:spAutoFit/>
          </a:bodyPr>
          <a:lstStyle>
            <a:lvl1pPr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r>
              <a:rPr kumimoji="0" lang="zh-CN" altLang="en-US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强调</a:t>
            </a:r>
          </a:p>
        </p:txBody>
      </p:sp>
      <p:sp>
        <p:nvSpPr>
          <p:cNvPr id="18" name="Text Box 120"/>
          <p:cNvSpPr txBox="1">
            <a:spLocks noChangeArrowheads="1"/>
          </p:cNvSpPr>
          <p:nvPr userDrawn="1"/>
        </p:nvSpPr>
        <p:spPr bwMode="auto">
          <a:xfrm>
            <a:off x="12321117" y="1917700"/>
            <a:ext cx="1488016" cy="287338"/>
          </a:xfrm>
          <a:prstGeom prst="rect">
            <a:avLst/>
          </a:prstGeom>
          <a:noFill/>
          <a:ln>
            <a:noFill/>
          </a:ln>
        </p:spPr>
        <p:txBody>
          <a:bodyPr lIns="87155" tIns="43578" rIns="87155" bIns="43578">
            <a:spAutoFit/>
          </a:bodyPr>
          <a:lstStyle>
            <a:lvl1pPr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r>
              <a:rPr kumimoji="0" lang="zh-CN" altLang="en-US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图表配色</a:t>
            </a:r>
            <a:r>
              <a:rPr kumimoji="0" lang="en-US" altLang="zh-CN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A</a:t>
            </a:r>
            <a:endParaRPr kumimoji="0" lang="zh-CN" altLang="en-US" sz="1300" dirty="0">
              <a:solidFill>
                <a:srgbClr val="FFFFFF"/>
              </a:solidFill>
              <a:latin typeface="Calibri" panose="020F0502020204030204" pitchFamily="34" charset="0"/>
              <a:ea typeface="华文中宋" panose="02010600040101010101" pitchFamily="2" charset="-122"/>
              <a:cs typeface="Calibri" panose="020F0502020204030204" pitchFamily="34" charset="0"/>
            </a:endParaRPr>
          </a:p>
        </p:txBody>
      </p:sp>
      <p:sp>
        <p:nvSpPr>
          <p:cNvPr id="19" name="Text Box 121"/>
          <p:cNvSpPr txBox="1">
            <a:spLocks noChangeArrowheads="1"/>
          </p:cNvSpPr>
          <p:nvPr userDrawn="1"/>
        </p:nvSpPr>
        <p:spPr bwMode="auto">
          <a:xfrm>
            <a:off x="12321118" y="4448176"/>
            <a:ext cx="880533" cy="288925"/>
          </a:xfrm>
          <a:prstGeom prst="rect">
            <a:avLst/>
          </a:prstGeom>
          <a:noFill/>
          <a:ln>
            <a:noFill/>
          </a:ln>
        </p:spPr>
        <p:txBody>
          <a:bodyPr lIns="87155" tIns="43578" rIns="87155" bIns="43578">
            <a:spAutoFit/>
          </a:bodyPr>
          <a:lstStyle>
            <a:lvl1pPr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r>
              <a:rPr kumimoji="0" lang="zh-CN" altLang="en-US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边框</a:t>
            </a:r>
          </a:p>
        </p:txBody>
      </p:sp>
      <p:sp>
        <p:nvSpPr>
          <p:cNvPr id="20" name="Text Box 34"/>
          <p:cNvSpPr txBox="1">
            <a:spLocks noChangeArrowheads="1"/>
          </p:cNvSpPr>
          <p:nvPr userDrawn="1"/>
        </p:nvSpPr>
        <p:spPr bwMode="auto">
          <a:xfrm>
            <a:off x="-1582624" y="1179514"/>
            <a:ext cx="1552991" cy="1088281"/>
          </a:xfrm>
          <a:prstGeom prst="rect">
            <a:avLst/>
          </a:prstGeom>
          <a:noFill/>
          <a:ln>
            <a:noFill/>
          </a:ln>
        </p:spPr>
        <p:txBody>
          <a:bodyPr wrap="none" lIns="87155" tIns="43578" rIns="87155" bIns="43578">
            <a:spAutoFit/>
          </a:bodyPr>
          <a:lstStyle>
            <a:lvl1pPr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zh-CN" altLang="en-US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二级标题</a:t>
            </a:r>
            <a:r>
              <a:rPr kumimoji="0" lang="en-US" altLang="zh-CN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/16-18</a:t>
            </a:r>
            <a:r>
              <a:rPr kumimoji="0" lang="zh-CN" altLang="en-US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号</a:t>
            </a:r>
            <a:endParaRPr kumimoji="0" lang="en-US" altLang="zh-CN" sz="1300" dirty="0">
              <a:solidFill>
                <a:srgbClr val="FFFFFF"/>
              </a:solidFill>
              <a:latin typeface="Calibri" panose="020F0502020204030204" pitchFamily="34" charset="0"/>
              <a:ea typeface="华文中宋" panose="02010600040101010101" pitchFamily="2" charset="-122"/>
              <a:cs typeface="Calibri" panose="020F0502020204030204" pitchFamily="34" charset="0"/>
            </a:endParaRPr>
          </a:p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zh-CN" altLang="en-US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项目符号</a:t>
            </a:r>
            <a:endParaRPr kumimoji="0" lang="en-US" altLang="zh-CN" sz="1300" dirty="0">
              <a:solidFill>
                <a:srgbClr val="FFFFFF"/>
              </a:solidFill>
              <a:latin typeface="Calibri" panose="020F0502020204030204" pitchFamily="34" charset="0"/>
              <a:ea typeface="华文中宋" panose="02010600040101010101" pitchFamily="2" charset="-122"/>
              <a:cs typeface="Calibri" panose="020F0502020204030204" pitchFamily="34" charset="0"/>
            </a:endParaRPr>
          </a:p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en-US" altLang="zh-CN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Calibri/</a:t>
            </a:r>
            <a:r>
              <a:rPr kumimoji="0" lang="zh-CN" altLang="en-US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红</a:t>
            </a:r>
            <a:r>
              <a:rPr kumimoji="0" lang="en-US" altLang="zh-CN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(250,0,0)</a:t>
            </a:r>
          </a:p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zh-CN" altLang="en-US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文字</a:t>
            </a:r>
            <a:endParaRPr kumimoji="0" lang="en-US" altLang="zh-CN" sz="1300" dirty="0">
              <a:solidFill>
                <a:srgbClr val="FFFFFF"/>
              </a:solidFill>
              <a:latin typeface="Calibri" panose="020F0502020204030204" pitchFamily="34" charset="0"/>
              <a:ea typeface="华文中宋" panose="02010600040101010101" pitchFamily="2" charset="-122"/>
              <a:cs typeface="Calibri" panose="020F0502020204030204" pitchFamily="34" charset="0"/>
            </a:endParaRPr>
          </a:p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zh-CN" altLang="en-US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华文细黑</a:t>
            </a:r>
            <a:r>
              <a:rPr kumimoji="0" lang="en-US" altLang="zh-CN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/</a:t>
            </a:r>
            <a:r>
              <a:rPr kumimoji="0" lang="zh-CN" altLang="en-US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黑 </a:t>
            </a:r>
            <a:r>
              <a:rPr kumimoji="0" lang="en-US" altLang="zh-CN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(0,0,0)</a:t>
            </a:r>
          </a:p>
        </p:txBody>
      </p:sp>
      <p:sp>
        <p:nvSpPr>
          <p:cNvPr id="21" name="Rectangle 68"/>
          <p:cNvSpPr>
            <a:spLocks noChangeArrowheads="1"/>
          </p:cNvSpPr>
          <p:nvPr userDrawn="1"/>
        </p:nvSpPr>
        <p:spPr bwMode="auto">
          <a:xfrm>
            <a:off x="12316884" y="3435351"/>
            <a:ext cx="192616" cy="327025"/>
          </a:xfrm>
          <a:prstGeom prst="rect">
            <a:avLst/>
          </a:prstGeom>
          <a:solidFill>
            <a:srgbClr val="CD0000"/>
          </a:solidFill>
          <a:ln w="12700" algn="ctr">
            <a:solidFill>
              <a:schemeClr val="bg1"/>
            </a:solidFill>
            <a:miter lim="800000"/>
          </a:ln>
        </p:spPr>
        <p:txBody>
          <a:bodyPr lIns="87155" tIns="43578" rIns="87155" bIns="43578" anchor="ctr">
            <a:spAutoFit/>
          </a:bodyPr>
          <a:lstStyle/>
          <a:p>
            <a:pPr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endParaRPr kumimoji="1" lang="zh-CN" altLang="en-US" sz="1300">
              <a:solidFill>
                <a:srgbClr val="333399"/>
              </a:solidFill>
              <a:ea typeface="华文中宋" panose="02010600040101010101" pitchFamily="2" charset="-122"/>
              <a:cs typeface="Calibri" panose="020F0502020204030204" pitchFamily="34" charset="0"/>
            </a:endParaRPr>
          </a:p>
        </p:txBody>
      </p:sp>
      <p:sp>
        <p:nvSpPr>
          <p:cNvPr id="22" name="Rectangle 70"/>
          <p:cNvSpPr>
            <a:spLocks noChangeArrowheads="1"/>
          </p:cNvSpPr>
          <p:nvPr userDrawn="1"/>
        </p:nvSpPr>
        <p:spPr bwMode="auto">
          <a:xfrm>
            <a:off x="12316884" y="3794126"/>
            <a:ext cx="192616" cy="328613"/>
          </a:xfrm>
          <a:prstGeom prst="rect">
            <a:avLst/>
          </a:prstGeom>
          <a:solidFill>
            <a:srgbClr val="004B69"/>
          </a:solidFill>
          <a:ln w="12700" algn="ctr">
            <a:solidFill>
              <a:schemeClr val="bg1"/>
            </a:solidFill>
            <a:miter lim="800000"/>
          </a:ln>
        </p:spPr>
        <p:txBody>
          <a:bodyPr lIns="87155" tIns="43578" rIns="87155" bIns="43578" anchor="ctr">
            <a:spAutoFit/>
          </a:bodyPr>
          <a:lstStyle/>
          <a:p>
            <a:pPr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endParaRPr kumimoji="1" lang="zh-CN" altLang="en-US" sz="1300">
              <a:solidFill>
                <a:srgbClr val="333399"/>
              </a:solidFill>
              <a:ea typeface="华文中宋" panose="02010600040101010101" pitchFamily="2" charset="-122"/>
              <a:cs typeface="Calibri" panose="020F0502020204030204" pitchFamily="34" charset="0"/>
            </a:endParaRPr>
          </a:p>
        </p:txBody>
      </p:sp>
      <p:sp>
        <p:nvSpPr>
          <p:cNvPr id="23" name="Text Box 71"/>
          <p:cNvSpPr txBox="1">
            <a:spLocks noChangeArrowheads="1"/>
          </p:cNvSpPr>
          <p:nvPr userDrawn="1"/>
        </p:nvSpPr>
        <p:spPr bwMode="auto">
          <a:xfrm>
            <a:off x="12507385" y="3462339"/>
            <a:ext cx="1646767" cy="288925"/>
          </a:xfrm>
          <a:prstGeom prst="rect">
            <a:avLst/>
          </a:prstGeom>
          <a:noFill/>
          <a:ln>
            <a:noFill/>
          </a:ln>
        </p:spPr>
        <p:txBody>
          <a:bodyPr lIns="87155" tIns="43578" rIns="87155" bIns="43578">
            <a:spAutoFit/>
          </a:bodyPr>
          <a:lstStyle>
            <a:lvl1pPr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r>
              <a:rPr kumimoji="0" lang="en-US" altLang="zh-CN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205,0,0</a:t>
            </a:r>
          </a:p>
        </p:txBody>
      </p:sp>
      <p:sp>
        <p:nvSpPr>
          <p:cNvPr id="24" name="Text Box 73"/>
          <p:cNvSpPr txBox="1">
            <a:spLocks noChangeArrowheads="1"/>
          </p:cNvSpPr>
          <p:nvPr userDrawn="1"/>
        </p:nvSpPr>
        <p:spPr bwMode="auto">
          <a:xfrm>
            <a:off x="12507384" y="3787776"/>
            <a:ext cx="1936749" cy="288925"/>
          </a:xfrm>
          <a:prstGeom prst="rect">
            <a:avLst/>
          </a:prstGeom>
          <a:noFill/>
          <a:ln>
            <a:noFill/>
          </a:ln>
        </p:spPr>
        <p:txBody>
          <a:bodyPr lIns="87155" tIns="43578" rIns="87155" bIns="43578">
            <a:spAutoFit/>
          </a:bodyPr>
          <a:lstStyle>
            <a:lvl1pPr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r>
              <a:rPr kumimoji="0" lang="en-US" altLang="zh-CN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0,75,105</a:t>
            </a:r>
          </a:p>
        </p:txBody>
      </p:sp>
      <p:sp>
        <p:nvSpPr>
          <p:cNvPr id="25" name="Text Box 120"/>
          <p:cNvSpPr txBox="1">
            <a:spLocks noChangeArrowheads="1"/>
          </p:cNvSpPr>
          <p:nvPr userDrawn="1"/>
        </p:nvSpPr>
        <p:spPr bwMode="auto">
          <a:xfrm>
            <a:off x="12321117" y="3168650"/>
            <a:ext cx="1488016" cy="287338"/>
          </a:xfrm>
          <a:prstGeom prst="rect">
            <a:avLst/>
          </a:prstGeom>
          <a:noFill/>
          <a:ln>
            <a:noFill/>
          </a:ln>
        </p:spPr>
        <p:txBody>
          <a:bodyPr lIns="87155" tIns="43578" rIns="87155" bIns="43578">
            <a:spAutoFit/>
          </a:bodyPr>
          <a:lstStyle>
            <a:lvl1pPr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r>
              <a:rPr kumimoji="0" lang="zh-CN" altLang="en-US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图表配色</a:t>
            </a:r>
            <a:r>
              <a:rPr kumimoji="0" lang="en-US" altLang="zh-CN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B</a:t>
            </a:r>
            <a:endParaRPr kumimoji="0" lang="zh-CN" altLang="en-US" sz="1300" dirty="0">
              <a:solidFill>
                <a:srgbClr val="FFFFFF"/>
              </a:solidFill>
              <a:latin typeface="Calibri" panose="020F0502020204030204" pitchFamily="34" charset="0"/>
              <a:ea typeface="华文中宋" panose="02010600040101010101" pitchFamily="2" charset="-122"/>
              <a:cs typeface="Calibri" panose="020F0502020204030204" pitchFamily="34" charset="0"/>
            </a:endParaRPr>
          </a:p>
        </p:txBody>
      </p:sp>
      <p:sp>
        <p:nvSpPr>
          <p:cNvPr id="27" name="Text Box 111"/>
          <p:cNvSpPr txBox="1">
            <a:spLocks noChangeArrowheads="1"/>
          </p:cNvSpPr>
          <p:nvPr userDrawn="1"/>
        </p:nvSpPr>
        <p:spPr bwMode="auto">
          <a:xfrm>
            <a:off x="12507385" y="5976939"/>
            <a:ext cx="1646767" cy="288925"/>
          </a:xfrm>
          <a:prstGeom prst="rect">
            <a:avLst/>
          </a:prstGeom>
          <a:noFill/>
          <a:ln>
            <a:noFill/>
          </a:ln>
        </p:spPr>
        <p:txBody>
          <a:bodyPr lIns="87155" tIns="43578" rIns="87155" bIns="43578">
            <a:spAutoFit/>
          </a:bodyPr>
          <a:lstStyle>
            <a:lvl1pPr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r>
              <a:rPr kumimoji="0" lang="en-US" altLang="zh-CN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255,190,0</a:t>
            </a:r>
          </a:p>
        </p:txBody>
      </p:sp>
      <p:sp>
        <p:nvSpPr>
          <p:cNvPr id="28" name="Rectangle 112"/>
          <p:cNvSpPr>
            <a:spLocks noChangeArrowheads="1"/>
          </p:cNvSpPr>
          <p:nvPr userDrawn="1"/>
        </p:nvSpPr>
        <p:spPr bwMode="auto">
          <a:xfrm>
            <a:off x="12316884" y="5969001"/>
            <a:ext cx="192616" cy="327025"/>
          </a:xfrm>
          <a:prstGeom prst="rect">
            <a:avLst/>
          </a:prstGeom>
          <a:solidFill>
            <a:srgbClr val="FFBE00"/>
          </a:solidFill>
          <a:ln w="12700" algn="ctr">
            <a:solidFill>
              <a:schemeClr val="bg1"/>
            </a:solidFill>
            <a:miter lim="800000"/>
          </a:ln>
        </p:spPr>
        <p:txBody>
          <a:bodyPr lIns="87155" tIns="43578" rIns="87155" bIns="43578" anchor="ctr">
            <a:spAutoFit/>
          </a:bodyPr>
          <a:lstStyle/>
          <a:p>
            <a:pPr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endParaRPr kumimoji="1" lang="zh-CN" altLang="en-US" sz="1300">
              <a:solidFill>
                <a:srgbClr val="333399"/>
              </a:solidFill>
              <a:ea typeface="华文中宋" panose="02010600040101010101" pitchFamily="2" charset="-122"/>
              <a:cs typeface="Calibri" panose="020F0502020204030204" pitchFamily="34" charset="0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7370" y="273902"/>
            <a:ext cx="9110133" cy="666750"/>
          </a:xfrm>
        </p:spPr>
        <p:txBody>
          <a:bodyPr/>
          <a:lstStyle>
            <a:lvl1pPr>
              <a:defRPr sz="2400" baseline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华文细黑" panose="02010600040101010101" pitchFamily="2" charset="-122"/>
                <a:cs typeface="Calibri" panose="020F0502020204030204" pitchFamily="34" charset="0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26" name="内容占位符 25"/>
          <p:cNvSpPr>
            <a:spLocks noGrp="1"/>
          </p:cNvSpPr>
          <p:nvPr>
            <p:ph sz="quarter" idx="11"/>
          </p:nvPr>
        </p:nvSpPr>
        <p:spPr>
          <a:xfrm>
            <a:off x="97372" y="1058485"/>
            <a:ext cx="11826981" cy="914400"/>
          </a:xfrm>
        </p:spPr>
        <p:txBody>
          <a:bodyPr/>
          <a:lstStyle>
            <a:lvl1pPr marL="252730" indent="-252730">
              <a:lnSpc>
                <a:spcPct val="130000"/>
              </a:lnSpc>
              <a:defRPr>
                <a:solidFill>
                  <a:schemeClr val="tx1"/>
                </a:solidFill>
                <a:latin typeface="华文细黑" panose="02010600040101010101" pitchFamily="2" charset="-122"/>
                <a:ea typeface="华文细黑" panose="02010600040101010101" pitchFamily="2" charset="-122"/>
                <a:cs typeface="Calibri" panose="020F0502020204030204" pitchFamily="34" charset="0"/>
              </a:defRPr>
            </a:lvl1pPr>
            <a:lvl2pPr marL="682625" indent="-246380">
              <a:lnSpc>
                <a:spcPct val="130000"/>
              </a:lnSpc>
              <a:defRPr>
                <a:solidFill>
                  <a:schemeClr val="tx1"/>
                </a:solidFill>
                <a:latin typeface="华文细黑" panose="02010600040101010101" pitchFamily="2" charset="-122"/>
                <a:ea typeface="华文细黑" panose="02010600040101010101" pitchFamily="2" charset="-122"/>
                <a:cs typeface="Calibri" panose="020F0502020204030204" pitchFamily="34" charset="0"/>
              </a:defRPr>
            </a:lvl2pPr>
            <a:lvl3pPr marL="1022985" indent="-151130">
              <a:lnSpc>
                <a:spcPct val="130000"/>
              </a:lnSpc>
              <a:defRPr>
                <a:solidFill>
                  <a:schemeClr val="tx1"/>
                </a:solidFill>
                <a:latin typeface="华文细黑" panose="02010600040101010101" pitchFamily="2" charset="-122"/>
                <a:ea typeface="华文细黑" panose="02010600040101010101" pitchFamily="2" charset="-122"/>
                <a:cs typeface="Calibri" panose="020F0502020204030204" pitchFamily="34" charset="0"/>
              </a:defRPr>
            </a:lvl3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</p:txBody>
      </p:sp>
      <p:sp>
        <p:nvSpPr>
          <p:cNvPr id="29" name="灯片编号占位符 5"/>
          <p:cNvSpPr>
            <a:spLocks noGrp="1" noChangeAspect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F37DF7BA-07B1-4107-96B8-6FAE648D843F}" type="slidenum">
              <a:rPr lang="zh-CN" altLang="en-US">
                <a:solidFill>
                  <a:prstClr val="black"/>
                </a:solidFill>
              </a:rPr>
              <a:t>‹#›</a:t>
            </a:fld>
            <a:endParaRPr lang="en-US" altLang="zh-CN">
              <a:solidFill>
                <a:prstClr val="black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055" descr="色条 拷贝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00188"/>
            <a:ext cx="12192000" cy="3700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Box 16"/>
          <p:cNvSpPr txBox="1">
            <a:spLocks noChangeArrowheads="1"/>
          </p:cNvSpPr>
          <p:nvPr/>
        </p:nvSpPr>
        <p:spPr bwMode="auto">
          <a:xfrm>
            <a:off x="10332953" y="6254751"/>
            <a:ext cx="1234632" cy="246221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algn="r">
              <a:defRPr/>
            </a:pPr>
            <a:r>
              <a:rPr kumimoji="0" lang="en-US" altLang="zh-CN" sz="1000">
                <a:solidFill>
                  <a:srgbClr val="000000"/>
                </a:solidFill>
              </a:rPr>
              <a:t>© CHINAUNICOM</a:t>
            </a:r>
          </a:p>
        </p:txBody>
      </p:sp>
      <p:grpSp>
        <p:nvGrpSpPr>
          <p:cNvPr id="6" name="Group 31"/>
          <p:cNvGrpSpPr/>
          <p:nvPr/>
        </p:nvGrpSpPr>
        <p:grpSpPr bwMode="auto">
          <a:xfrm>
            <a:off x="747185" y="6381750"/>
            <a:ext cx="383116" cy="287338"/>
            <a:chOff x="3742" y="3113"/>
            <a:chExt cx="136" cy="136"/>
          </a:xfrm>
        </p:grpSpPr>
        <p:sp>
          <p:nvSpPr>
            <p:cNvPr id="7" name="AutoShape 32"/>
            <p:cNvSpPr>
              <a:spLocks noChangeArrowheads="1"/>
            </p:cNvSpPr>
            <p:nvPr/>
          </p:nvSpPr>
          <p:spPr bwMode="auto">
            <a:xfrm>
              <a:off x="3742" y="3113"/>
              <a:ext cx="136" cy="136"/>
            </a:xfrm>
            <a:prstGeom prst="star4">
              <a:avLst>
                <a:gd name="adj" fmla="val 12500"/>
              </a:avLst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alpha val="0"/>
                  </a:scheme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9pPr>
            </a:lstStyle>
            <a:p>
              <a:pPr eaLnBrk="1" hangingPunct="1"/>
              <a:endParaRPr lang="zh-CN" altLang="en-US" sz="1800">
                <a:solidFill>
                  <a:srgbClr val="000000"/>
                </a:solidFill>
              </a:endParaRPr>
            </a:p>
          </p:txBody>
        </p:sp>
        <p:sp>
          <p:nvSpPr>
            <p:cNvPr id="8" name="AutoShape 33"/>
            <p:cNvSpPr>
              <a:spLocks noChangeArrowheads="1"/>
            </p:cNvSpPr>
            <p:nvPr/>
          </p:nvSpPr>
          <p:spPr bwMode="auto">
            <a:xfrm rot="1800000">
              <a:off x="3742" y="3134"/>
              <a:ext cx="136" cy="91"/>
            </a:xfrm>
            <a:prstGeom prst="star4">
              <a:avLst>
                <a:gd name="adj" fmla="val 8824"/>
              </a:avLst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alpha val="0"/>
                  </a:scheme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9pPr>
            </a:lstStyle>
            <a:p>
              <a:pPr eaLnBrk="1" hangingPunct="1"/>
              <a:endParaRPr lang="zh-CN" altLang="en-US" sz="1800">
                <a:solidFill>
                  <a:srgbClr val="000000"/>
                </a:solidFill>
              </a:endParaRPr>
            </a:p>
          </p:txBody>
        </p:sp>
      </p:grpSp>
      <p:grpSp>
        <p:nvGrpSpPr>
          <p:cNvPr id="9" name="Group 34"/>
          <p:cNvGrpSpPr/>
          <p:nvPr/>
        </p:nvGrpSpPr>
        <p:grpSpPr bwMode="auto">
          <a:xfrm>
            <a:off x="334434" y="6670675"/>
            <a:ext cx="383117" cy="287338"/>
            <a:chOff x="3742" y="3113"/>
            <a:chExt cx="136" cy="136"/>
          </a:xfrm>
        </p:grpSpPr>
        <p:sp>
          <p:nvSpPr>
            <p:cNvPr id="10" name="AutoShape 35"/>
            <p:cNvSpPr>
              <a:spLocks noChangeArrowheads="1"/>
            </p:cNvSpPr>
            <p:nvPr/>
          </p:nvSpPr>
          <p:spPr bwMode="auto">
            <a:xfrm>
              <a:off x="3742" y="3113"/>
              <a:ext cx="136" cy="136"/>
            </a:xfrm>
            <a:prstGeom prst="star4">
              <a:avLst>
                <a:gd name="adj" fmla="val 12500"/>
              </a:avLst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alpha val="0"/>
                  </a:scheme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9pPr>
            </a:lstStyle>
            <a:p>
              <a:pPr eaLnBrk="1" hangingPunct="1"/>
              <a:endParaRPr lang="zh-CN" altLang="en-US" sz="1800">
                <a:solidFill>
                  <a:srgbClr val="000000"/>
                </a:solidFill>
              </a:endParaRPr>
            </a:p>
          </p:txBody>
        </p:sp>
        <p:sp>
          <p:nvSpPr>
            <p:cNvPr id="11" name="AutoShape 36"/>
            <p:cNvSpPr>
              <a:spLocks noChangeArrowheads="1"/>
            </p:cNvSpPr>
            <p:nvPr/>
          </p:nvSpPr>
          <p:spPr bwMode="auto">
            <a:xfrm rot="1800000">
              <a:off x="3742" y="3134"/>
              <a:ext cx="136" cy="91"/>
            </a:xfrm>
            <a:prstGeom prst="star4">
              <a:avLst>
                <a:gd name="adj" fmla="val 8824"/>
              </a:avLst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alpha val="0"/>
                  </a:scheme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9pPr>
            </a:lstStyle>
            <a:p>
              <a:pPr eaLnBrk="1" hangingPunct="1"/>
              <a:endParaRPr lang="zh-CN" altLang="en-US" sz="1800">
                <a:solidFill>
                  <a:srgbClr val="000000"/>
                </a:solidFill>
              </a:endParaRPr>
            </a:p>
          </p:txBody>
        </p:sp>
      </p:grp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24418" y="2549525"/>
            <a:ext cx="11232223" cy="674688"/>
          </a:xfrm>
        </p:spPr>
        <p:txBody>
          <a:bodyPr/>
          <a:lstStyle>
            <a:lvl1pPr marL="0" algn="r">
              <a:defRPr sz="36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altLang="zh-CN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624418" y="3357563"/>
            <a:ext cx="10943167" cy="431800"/>
          </a:xfrm>
        </p:spPr>
        <p:txBody>
          <a:bodyPr/>
          <a:lstStyle>
            <a:lvl1pPr marL="0" indent="0" algn="r">
              <a:buFont typeface="Wingdings" panose="05000000000000000000" pitchFamily="2" charset="2"/>
              <a:buNone/>
              <a:defRPr b="0">
                <a:latin typeface="Arial" panose="020B0604020202020204" pitchFamily="34" charset="0"/>
              </a:defRPr>
            </a:lvl1pPr>
          </a:lstStyle>
          <a:p>
            <a:r>
              <a:rPr lang="zh-CN" altLang="en-US" dirty="0"/>
              <a:t>副标题文本样式：黑体</a:t>
            </a:r>
            <a:r>
              <a:rPr lang="en-US" altLang="zh-CN" dirty="0"/>
              <a:t>/18</a:t>
            </a:r>
            <a:r>
              <a:rPr lang="zh-CN" altLang="en-US" dirty="0"/>
              <a:t>号  </a:t>
            </a:r>
            <a:r>
              <a:rPr lang="en-US" altLang="zh-CN" dirty="0"/>
              <a:t>Arial/18pt</a:t>
            </a:r>
          </a:p>
        </p:txBody>
      </p:sp>
      <p:pic>
        <p:nvPicPr>
          <p:cNvPr id="14" name="图片 13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749" t="11762" r="15663" b="31025"/>
          <a:stretch>
            <a:fillRect/>
          </a:stretch>
        </p:blipFill>
        <p:spPr>
          <a:xfrm>
            <a:off x="9480376" y="88901"/>
            <a:ext cx="2591265" cy="1198363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0" presetClass="path" presetSubtype="0" repeatCount="indefinite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89948 -0.30139 C 0.81424 -0.29051 0.52691 -0.26366 0.38976 -0.23658 C 0.25243 -0.20949 0.16233 -0.17083 0.07569 -0.13843 C -0.01094 -0.10602 -0.08698 -0.06227 -0.12969 -0.04213 " pathEditMode="relative" rAng="0" ptsTypes="aaaa">
                                      <p:cBhvr>
                                        <p:cTn id="15" dur="3000" spd="-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47483648" y="-2147483648"/>
                                    </p:animMotion>
                                  </p:childTnLst>
                                </p:cTn>
                              </p:par>
                              <p:par>
                                <p:cTn id="16" presetID="26" presetClass="emph" presetSubtype="0" repeatCount="indefinite" fill="hold" nodeType="withEffect">
                                  <p:stCondLst>
                                    <p:cond delay="12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10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8" dur="50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9" presetID="53" presetClass="entr" presetSubtype="16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0" presetClass="path" presetSubtype="0" repeatCount="indefinite" decel="50000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animMotion origin="layout" path="M -0.08889 -0.21574 C -0.02553 -0.2007 0.17031 -0.12593 0.29166 -0.125 C 0.41302 -0.12408 0.55329 -0.18079 0.63888 -0.21065 C 0.72447 -0.24051 0.76475 -0.27824 0.80555 -0.30463 C 0.84635 -0.33102 0.86718 -0.35602 0.88333 -0.36945 " pathEditMode="relative" rAng="0" ptsTypes="aaaaa">
                                      <p:cBhvr>
                                        <p:cTn id="25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47483648" y="-2147483648"/>
                                    </p:animMotion>
                                  </p:childTnLst>
                                </p:cTn>
                              </p:par>
                              <p:par>
                                <p:cTn id="26" presetID="26" presetClass="emph" presetSubtype="0" repeatCount="indefinite" fill="hold" nodeType="withEffect">
                                  <p:stCondLst>
                                    <p:cond delay="17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1000" tmFilter="0, 0; .2, .5; .8, .5; 1, 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8" dur="500" autoRev="1" fill="hold"/>
                                        <p:tgtEl>
                                          <p:spTgt spid="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392" y="144464"/>
            <a:ext cx="10944192" cy="649287"/>
          </a:xfrm>
        </p:spPr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4417" y="1124744"/>
            <a:ext cx="10943167" cy="5374481"/>
          </a:xfrm>
        </p:spPr>
        <p:txBody>
          <a:bodyPr/>
          <a:lstStyle>
            <a:lvl1pPr>
              <a:defRPr>
                <a:latin typeface="+mj-lt"/>
              </a:defRPr>
            </a:lvl1pPr>
            <a:lvl2pPr>
              <a:defRPr>
                <a:latin typeface="+mj-lt"/>
              </a:defRPr>
            </a:lvl2pPr>
            <a:lvl3pPr>
              <a:defRPr>
                <a:latin typeface="+mj-lt"/>
              </a:defRPr>
            </a:lvl3pPr>
            <a:lvl4pPr>
              <a:defRPr>
                <a:latin typeface="+mj-lt"/>
              </a:defRPr>
            </a:lvl4pPr>
            <a:lvl5pPr>
              <a:defRPr>
                <a:latin typeface="+mj-lt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CN" altLang="en-US">
                <a:solidFill>
                  <a:srgbClr val="000000"/>
                </a:solidFill>
              </a:rPr>
              <a:t>第 </a:t>
            </a:r>
            <a:fld id="{420AE384-7BEA-47C2-BB0C-9EF2F912DAFA}" type="slidenum">
              <a:rPr lang="zh-CN" altLang="en-US">
                <a:solidFill>
                  <a:srgbClr val="000000"/>
                </a:solidFill>
              </a:rPr>
              <a:t>‹#›</a:t>
            </a:fld>
            <a:r>
              <a:rPr lang="zh-CN" altLang="en-US">
                <a:solidFill>
                  <a:srgbClr val="000000"/>
                </a:solidFill>
              </a:rPr>
              <a:t> 页</a:t>
            </a:r>
          </a:p>
        </p:txBody>
      </p:sp>
    </p:spTree>
  </p:cSld>
  <p:clrMapOvr>
    <a:masterClrMapping/>
  </p:clrMapOvr>
  <p:transition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CN" altLang="en-US">
                <a:solidFill>
                  <a:srgbClr val="000000"/>
                </a:solidFill>
              </a:rPr>
              <a:t>第 </a:t>
            </a:r>
            <a:fld id="{0CD18A8E-64E3-49D5-B10B-D9876DDAD84A}" type="slidenum">
              <a:rPr lang="zh-CN" altLang="en-US">
                <a:solidFill>
                  <a:srgbClr val="000000"/>
                </a:solidFill>
              </a:rPr>
              <a:t>‹#›</a:t>
            </a:fld>
            <a:r>
              <a:rPr lang="zh-CN" altLang="en-US">
                <a:solidFill>
                  <a:srgbClr val="000000"/>
                </a:solidFill>
              </a:rPr>
              <a:t> 页</a:t>
            </a:r>
          </a:p>
        </p:txBody>
      </p:sp>
    </p:spTree>
  </p:cSld>
  <p:clrMapOvr>
    <a:masterClrMapping/>
  </p:clrMapOvr>
  <p:transition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56C42B-C93E-4975-9521-510ADF828418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zh-CN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392" y="144464"/>
            <a:ext cx="10944192" cy="649287"/>
          </a:xfrm>
        </p:spPr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4417" y="1124744"/>
            <a:ext cx="10943167" cy="5374481"/>
          </a:xfrm>
        </p:spPr>
        <p:txBody>
          <a:bodyPr/>
          <a:lstStyle>
            <a:lvl1pPr>
              <a:defRPr>
                <a:latin typeface="+mj-lt"/>
              </a:defRPr>
            </a:lvl1pPr>
            <a:lvl2pPr>
              <a:defRPr>
                <a:latin typeface="+mj-lt"/>
              </a:defRPr>
            </a:lvl2pPr>
            <a:lvl3pPr>
              <a:defRPr>
                <a:latin typeface="+mj-lt"/>
              </a:defRPr>
            </a:lvl3pPr>
            <a:lvl4pPr>
              <a:defRPr>
                <a:latin typeface="+mj-lt"/>
              </a:defRPr>
            </a:lvl4pPr>
            <a:lvl5pPr>
              <a:defRPr>
                <a:latin typeface="+mj-lt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CN" altLang="en-US"/>
              <a:t>第 </a:t>
            </a:r>
            <a:fld id="{420AE384-7BEA-47C2-BB0C-9EF2F912DAFA}" type="slidenum">
              <a:rPr lang="zh-CN" altLang="en-US"/>
              <a:t>‹#›</a:t>
            </a:fld>
            <a:r>
              <a:rPr lang="zh-CN" altLang="en-US"/>
              <a:t> 页</a:t>
            </a:r>
          </a:p>
        </p:txBody>
      </p:sp>
    </p:spTree>
  </p:cSld>
  <p:clrMapOvr>
    <a:masterClrMapping/>
  </p:clrMapOvr>
  <p:transition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3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CN" altLang="en-US">
                <a:solidFill>
                  <a:srgbClr val="000000"/>
                </a:solidFill>
              </a:rPr>
              <a:t>第 </a:t>
            </a:r>
            <a:fld id="{5006CECE-81EE-4DDB-9714-C146E7BBCADB}" type="slidenum">
              <a:rPr lang="zh-CN" altLang="en-US">
                <a:solidFill>
                  <a:srgbClr val="000000"/>
                </a:solidFill>
              </a:rPr>
              <a:t>‹#›</a:t>
            </a:fld>
            <a:r>
              <a:rPr lang="zh-CN" altLang="en-US">
                <a:solidFill>
                  <a:srgbClr val="000000"/>
                </a:solidFill>
              </a:rPr>
              <a:t> 页</a:t>
            </a:r>
          </a:p>
        </p:txBody>
      </p:sp>
    </p:spTree>
  </p:cSld>
  <p:clrMapOvr>
    <a:masterClrMapping/>
  </p:clrMapOvr>
  <p:transition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标题，一项大型内容和两项小型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4418" y="144464"/>
            <a:ext cx="10943167" cy="649287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24418" y="981075"/>
            <a:ext cx="5369983" cy="5518150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quarter" idx="2"/>
          </p:nvPr>
        </p:nvSpPr>
        <p:spPr>
          <a:xfrm>
            <a:off x="6197600" y="981076"/>
            <a:ext cx="5369984" cy="2682875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内容占位符 4"/>
          <p:cNvSpPr>
            <a:spLocks noGrp="1"/>
          </p:cNvSpPr>
          <p:nvPr>
            <p:ph sz="quarter" idx="3"/>
          </p:nvPr>
        </p:nvSpPr>
        <p:spPr>
          <a:xfrm>
            <a:off x="6197600" y="3816351"/>
            <a:ext cx="5369984" cy="2682875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CN" altLang="en-US">
                <a:solidFill>
                  <a:srgbClr val="000000"/>
                </a:solidFill>
              </a:rPr>
              <a:t>第 </a:t>
            </a:r>
            <a:fld id="{E87A8E8F-BE7D-487F-8EC2-BD807125146D}" type="slidenum">
              <a:rPr lang="zh-CN" altLang="en-US">
                <a:solidFill>
                  <a:srgbClr val="000000"/>
                </a:solidFill>
              </a:rPr>
              <a:t>‹#›</a:t>
            </a:fld>
            <a:r>
              <a:rPr lang="zh-CN" altLang="en-US">
                <a:solidFill>
                  <a:srgbClr val="000000"/>
                </a:solidFill>
              </a:rPr>
              <a:t> 页</a:t>
            </a:r>
          </a:p>
        </p:txBody>
      </p:sp>
    </p:spTree>
  </p:cSld>
  <p:clrMapOvr>
    <a:masterClrMapping/>
  </p:clrMapOvr>
  <p:transition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标题，文本与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4418" y="144464"/>
            <a:ext cx="10943167" cy="649287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624418" y="981075"/>
            <a:ext cx="5369983" cy="5518150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quarter" idx="2"/>
          </p:nvPr>
        </p:nvSpPr>
        <p:spPr>
          <a:xfrm>
            <a:off x="6197600" y="981076"/>
            <a:ext cx="5369984" cy="2682875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内容占位符 4"/>
          <p:cNvSpPr>
            <a:spLocks noGrp="1"/>
          </p:cNvSpPr>
          <p:nvPr>
            <p:ph sz="quarter" idx="3"/>
          </p:nvPr>
        </p:nvSpPr>
        <p:spPr>
          <a:xfrm>
            <a:off x="6197600" y="3816351"/>
            <a:ext cx="5369984" cy="2682875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CN" altLang="en-US">
                <a:solidFill>
                  <a:srgbClr val="000000"/>
                </a:solidFill>
              </a:rPr>
              <a:t>第 </a:t>
            </a:r>
            <a:fld id="{F0187668-4B75-405F-B08E-A1DB0CD1F862}" type="slidenum">
              <a:rPr lang="zh-CN" altLang="en-US">
                <a:solidFill>
                  <a:srgbClr val="000000"/>
                </a:solidFill>
              </a:rPr>
              <a:t>‹#›</a:t>
            </a:fld>
            <a:r>
              <a:rPr lang="zh-CN" altLang="en-US">
                <a:solidFill>
                  <a:srgbClr val="000000"/>
                </a:solidFill>
              </a:rPr>
              <a:t> 页</a:t>
            </a:r>
          </a:p>
        </p:txBody>
      </p:sp>
    </p:spTree>
  </p:cSld>
  <p:clrMapOvr>
    <a:masterClrMapping/>
  </p:clrMapOvr>
  <p:transition>
    <p:fad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标题和四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sz="quarter"/>
          </p:nvPr>
        </p:nvSpPr>
        <p:spPr>
          <a:xfrm>
            <a:off x="624418" y="144464"/>
            <a:ext cx="10943167" cy="649287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624418" y="981076"/>
            <a:ext cx="5369983" cy="2682875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quarter" idx="2"/>
          </p:nvPr>
        </p:nvSpPr>
        <p:spPr>
          <a:xfrm>
            <a:off x="6197600" y="981076"/>
            <a:ext cx="5369984" cy="2682875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内容占位符 4"/>
          <p:cNvSpPr>
            <a:spLocks noGrp="1"/>
          </p:cNvSpPr>
          <p:nvPr>
            <p:ph sz="quarter" idx="3"/>
          </p:nvPr>
        </p:nvSpPr>
        <p:spPr>
          <a:xfrm>
            <a:off x="624418" y="3816351"/>
            <a:ext cx="5369983" cy="2682875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97600" y="3816351"/>
            <a:ext cx="5369984" cy="2682875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CN" altLang="en-US">
                <a:solidFill>
                  <a:srgbClr val="000000"/>
                </a:solidFill>
              </a:rPr>
              <a:t>第 </a:t>
            </a:r>
            <a:fld id="{D6C8F423-7B55-4164-953E-A683D114C0B7}" type="slidenum">
              <a:rPr lang="zh-CN" altLang="en-US">
                <a:solidFill>
                  <a:srgbClr val="000000"/>
                </a:solidFill>
              </a:rPr>
              <a:t>‹#›</a:t>
            </a:fld>
            <a:r>
              <a:rPr lang="zh-CN" altLang="en-US">
                <a:solidFill>
                  <a:srgbClr val="000000"/>
                </a:solidFill>
              </a:rPr>
              <a:t> 页</a:t>
            </a:r>
          </a:p>
        </p:txBody>
      </p:sp>
    </p:spTree>
  </p:cSld>
  <p:clrMapOvr>
    <a:masterClrMapping/>
  </p:clrMapOvr>
  <p:transition>
    <p:fade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4418" y="144464"/>
            <a:ext cx="10943167" cy="649287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24418" y="981075"/>
            <a:ext cx="5369983" cy="55181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97600" y="981075"/>
            <a:ext cx="5369984" cy="55181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CN" altLang="en-US">
                <a:solidFill>
                  <a:srgbClr val="000000"/>
                </a:solidFill>
              </a:rPr>
              <a:t>第 </a:t>
            </a:r>
            <a:fld id="{B6034E97-6CF7-44C5-98DD-F30D788675CC}" type="slidenum">
              <a:rPr lang="zh-CN" altLang="en-US">
                <a:solidFill>
                  <a:srgbClr val="000000"/>
                </a:solidFill>
              </a:rPr>
              <a:t>‹#›</a:t>
            </a:fld>
            <a:r>
              <a:rPr lang="zh-CN" altLang="en-US">
                <a:solidFill>
                  <a:srgbClr val="000000"/>
                </a:solidFill>
              </a:rPr>
              <a:t> 页</a:t>
            </a:r>
          </a:p>
        </p:txBody>
      </p:sp>
    </p:spTree>
  </p:cSld>
  <p:clrMapOvr>
    <a:masterClrMapping/>
  </p:clrMapOvr>
  <p:transition>
    <p:fade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标题，文本与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4418" y="144464"/>
            <a:ext cx="10943167" cy="649287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624418" y="981075"/>
            <a:ext cx="5369983" cy="5518150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97600" y="981075"/>
            <a:ext cx="5369984" cy="5518150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CN" altLang="en-US">
                <a:solidFill>
                  <a:srgbClr val="000000"/>
                </a:solidFill>
              </a:rPr>
              <a:t>第 </a:t>
            </a:r>
            <a:fld id="{CACF97B2-74BB-4038-BE04-AE6CB52837C3}" type="slidenum">
              <a:rPr lang="zh-CN" altLang="en-US">
                <a:solidFill>
                  <a:srgbClr val="000000"/>
                </a:solidFill>
              </a:rPr>
              <a:t>‹#›</a:t>
            </a:fld>
            <a:r>
              <a:rPr lang="zh-CN" altLang="en-US">
                <a:solidFill>
                  <a:srgbClr val="000000"/>
                </a:solidFill>
              </a:rPr>
              <a:t> 页</a:t>
            </a:r>
          </a:p>
        </p:txBody>
      </p:sp>
    </p:spTree>
  </p:cSld>
  <p:clrMapOvr>
    <a:masterClrMapping/>
  </p:clrMapOvr>
  <p:transition>
    <p:fade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 descr="C:\Users\vivianting\Desktop\未标题8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71" t="1717" r="74190" b="70428"/>
          <a:stretch>
            <a:fillRect/>
          </a:stretch>
        </p:blipFill>
        <p:spPr bwMode="auto">
          <a:xfrm>
            <a:off x="10382251" y="5286376"/>
            <a:ext cx="1809749" cy="157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直接连接符 5"/>
          <p:cNvCxnSpPr>
            <a:cxnSpLocks noChangeShapeType="1"/>
          </p:cNvCxnSpPr>
          <p:nvPr/>
        </p:nvCxnSpPr>
        <p:spPr bwMode="auto">
          <a:xfrm>
            <a:off x="0" y="955675"/>
            <a:ext cx="121920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</p:cxnSp>
      <p:pic>
        <p:nvPicPr>
          <p:cNvPr id="7" name="Picture 9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3" t="10342" r="12415" b="6898"/>
          <a:stretch>
            <a:fillRect/>
          </a:stretch>
        </p:blipFill>
        <p:spPr bwMode="auto">
          <a:xfrm>
            <a:off x="9961033" y="52388"/>
            <a:ext cx="1839384" cy="1003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 Box 40"/>
          <p:cNvSpPr txBox="1">
            <a:spLocks noChangeArrowheads="1"/>
          </p:cNvSpPr>
          <p:nvPr/>
        </p:nvSpPr>
        <p:spPr bwMode="auto">
          <a:xfrm>
            <a:off x="12706351" y="6070600"/>
            <a:ext cx="1536700" cy="274638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zh-CN" sz="1200">
                <a:solidFill>
                  <a:srgbClr val="FFFFFF"/>
                </a:solidFill>
                <a:ea typeface="宋体" panose="02010600030101010101" pitchFamily="2" charset="-122"/>
              </a:rPr>
              <a:t>250,190,0</a:t>
            </a:r>
          </a:p>
        </p:txBody>
      </p:sp>
      <p:sp>
        <p:nvSpPr>
          <p:cNvPr id="9" name="Rectangle 41"/>
          <p:cNvSpPr>
            <a:spLocks noChangeArrowheads="1"/>
          </p:cNvSpPr>
          <p:nvPr/>
        </p:nvSpPr>
        <p:spPr bwMode="auto">
          <a:xfrm>
            <a:off x="12323234" y="6027222"/>
            <a:ext cx="480484" cy="369332"/>
          </a:xfrm>
          <a:prstGeom prst="rect">
            <a:avLst/>
          </a:prstGeom>
          <a:solidFill>
            <a:srgbClr val="FABE00"/>
          </a:solidFill>
          <a:ln w="12700">
            <a:solidFill>
              <a:schemeClr val="bg1"/>
            </a:solidFill>
            <a:miter lim="800000"/>
          </a:ln>
        </p:spPr>
        <p:txBody>
          <a:bodyPr anchor="ctr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/>
            <a:endParaRPr lang="zh-CN" altLang="en-US" sz="1800">
              <a:solidFill>
                <a:srgbClr val="000000"/>
              </a:solidFill>
            </a:endParaRPr>
          </a:p>
        </p:txBody>
      </p:sp>
      <p:sp>
        <p:nvSpPr>
          <p:cNvPr id="10" name="Rectangle 42"/>
          <p:cNvSpPr>
            <a:spLocks noChangeArrowheads="1"/>
          </p:cNvSpPr>
          <p:nvPr/>
        </p:nvSpPr>
        <p:spPr bwMode="auto">
          <a:xfrm>
            <a:off x="12323234" y="6332022"/>
            <a:ext cx="480484" cy="369332"/>
          </a:xfrm>
          <a:prstGeom prst="rect">
            <a:avLst/>
          </a:prstGeom>
          <a:solidFill>
            <a:srgbClr val="A0A0A0"/>
          </a:solidFill>
          <a:ln w="12700">
            <a:solidFill>
              <a:schemeClr val="bg1"/>
            </a:solidFill>
            <a:miter lim="800000"/>
          </a:ln>
        </p:spPr>
        <p:txBody>
          <a:bodyPr anchor="ctr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/>
            <a:endParaRPr lang="zh-CN" altLang="en-US" sz="1800">
              <a:solidFill>
                <a:srgbClr val="000000"/>
              </a:solidFill>
            </a:endParaRPr>
          </a:p>
        </p:txBody>
      </p:sp>
      <p:sp>
        <p:nvSpPr>
          <p:cNvPr id="11" name="Text Box 43"/>
          <p:cNvSpPr txBox="1">
            <a:spLocks noChangeArrowheads="1"/>
          </p:cNvSpPr>
          <p:nvPr/>
        </p:nvSpPr>
        <p:spPr bwMode="auto">
          <a:xfrm>
            <a:off x="12706351" y="6376989"/>
            <a:ext cx="1536700" cy="274637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zh-CN" sz="1200">
                <a:solidFill>
                  <a:srgbClr val="FFFFFF"/>
                </a:solidFill>
                <a:ea typeface="宋体" panose="02010600030101010101" pitchFamily="2" charset="-122"/>
              </a:rPr>
              <a:t>160,160,160</a:t>
            </a:r>
          </a:p>
        </p:txBody>
      </p:sp>
      <p:sp>
        <p:nvSpPr>
          <p:cNvPr id="12" name="Rectangle 44"/>
          <p:cNvSpPr>
            <a:spLocks noChangeArrowheads="1"/>
          </p:cNvSpPr>
          <p:nvPr/>
        </p:nvSpPr>
        <p:spPr bwMode="auto">
          <a:xfrm>
            <a:off x="12323234" y="4188897"/>
            <a:ext cx="480484" cy="369332"/>
          </a:xfrm>
          <a:prstGeom prst="rect">
            <a:avLst/>
          </a:prstGeom>
          <a:solidFill>
            <a:srgbClr val="ECE5CE"/>
          </a:solidFill>
          <a:ln w="12700">
            <a:solidFill>
              <a:schemeClr val="bg1"/>
            </a:solidFill>
            <a:miter lim="800000"/>
          </a:ln>
        </p:spPr>
        <p:txBody>
          <a:bodyPr anchor="ctr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/>
            <a:endParaRPr lang="zh-CN" altLang="en-US" sz="1800">
              <a:solidFill>
                <a:srgbClr val="000000"/>
              </a:solidFill>
            </a:endParaRPr>
          </a:p>
        </p:txBody>
      </p:sp>
      <p:sp>
        <p:nvSpPr>
          <p:cNvPr id="13" name="Rectangle 45"/>
          <p:cNvSpPr>
            <a:spLocks noChangeArrowheads="1"/>
          </p:cNvSpPr>
          <p:nvPr/>
        </p:nvSpPr>
        <p:spPr bwMode="auto">
          <a:xfrm>
            <a:off x="12323234" y="4484172"/>
            <a:ext cx="480484" cy="369332"/>
          </a:xfrm>
          <a:prstGeom prst="rect">
            <a:avLst/>
          </a:prstGeom>
          <a:solidFill>
            <a:srgbClr val="F1D4AF"/>
          </a:solidFill>
          <a:ln w="12700">
            <a:solidFill>
              <a:schemeClr val="bg1"/>
            </a:solidFill>
            <a:miter lim="800000"/>
          </a:ln>
        </p:spPr>
        <p:txBody>
          <a:bodyPr anchor="ctr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/>
            <a:endParaRPr lang="zh-CN" altLang="en-US" sz="1800">
              <a:solidFill>
                <a:srgbClr val="000000"/>
              </a:solidFill>
            </a:endParaRPr>
          </a:p>
        </p:txBody>
      </p:sp>
      <p:sp>
        <p:nvSpPr>
          <p:cNvPr id="14" name="Rectangle 46"/>
          <p:cNvSpPr>
            <a:spLocks noChangeArrowheads="1"/>
          </p:cNvSpPr>
          <p:nvPr/>
        </p:nvSpPr>
        <p:spPr bwMode="auto">
          <a:xfrm>
            <a:off x="12323234" y="4779447"/>
            <a:ext cx="480484" cy="369332"/>
          </a:xfrm>
          <a:prstGeom prst="rect">
            <a:avLst/>
          </a:prstGeom>
          <a:solidFill>
            <a:srgbClr val="E08E79"/>
          </a:solidFill>
          <a:ln w="12700">
            <a:solidFill>
              <a:schemeClr val="bg1"/>
            </a:solidFill>
            <a:miter lim="800000"/>
          </a:ln>
        </p:spPr>
        <p:txBody>
          <a:bodyPr anchor="ctr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/>
            <a:endParaRPr lang="zh-CN" altLang="en-US" sz="1800">
              <a:solidFill>
                <a:srgbClr val="000000"/>
              </a:solidFill>
            </a:endParaRPr>
          </a:p>
        </p:txBody>
      </p:sp>
      <p:sp>
        <p:nvSpPr>
          <p:cNvPr id="15" name="Text Box 47"/>
          <p:cNvSpPr txBox="1">
            <a:spLocks noChangeArrowheads="1"/>
          </p:cNvSpPr>
          <p:nvPr/>
        </p:nvSpPr>
        <p:spPr bwMode="auto">
          <a:xfrm>
            <a:off x="12706351" y="4233864"/>
            <a:ext cx="1536700" cy="274637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zh-CN" sz="1200" dirty="0">
                <a:solidFill>
                  <a:srgbClr val="FFFFFF"/>
                </a:solidFill>
                <a:ea typeface="宋体" panose="02010600030101010101" pitchFamily="2" charset="-122"/>
              </a:rPr>
              <a:t>236,229,206</a:t>
            </a:r>
          </a:p>
        </p:txBody>
      </p:sp>
      <p:sp>
        <p:nvSpPr>
          <p:cNvPr id="16" name="Text Box 48"/>
          <p:cNvSpPr txBox="1">
            <a:spLocks noChangeArrowheads="1"/>
          </p:cNvSpPr>
          <p:nvPr/>
        </p:nvSpPr>
        <p:spPr bwMode="auto">
          <a:xfrm>
            <a:off x="12706351" y="4530725"/>
            <a:ext cx="1536700" cy="274638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zh-CN" sz="1200">
                <a:solidFill>
                  <a:srgbClr val="FFFFFF"/>
                </a:solidFill>
                <a:ea typeface="宋体" panose="02010600030101010101" pitchFamily="2" charset="-122"/>
              </a:rPr>
              <a:t>241,212,175</a:t>
            </a:r>
          </a:p>
        </p:txBody>
      </p:sp>
      <p:sp>
        <p:nvSpPr>
          <p:cNvPr id="17" name="Text Box 49"/>
          <p:cNvSpPr txBox="1">
            <a:spLocks noChangeArrowheads="1"/>
          </p:cNvSpPr>
          <p:nvPr/>
        </p:nvSpPr>
        <p:spPr bwMode="auto">
          <a:xfrm>
            <a:off x="12706351" y="4827589"/>
            <a:ext cx="1536700" cy="274637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zh-CN" sz="1200">
                <a:solidFill>
                  <a:srgbClr val="FFFFFF"/>
                </a:solidFill>
                <a:ea typeface="宋体" panose="02010600030101010101" pitchFamily="2" charset="-122"/>
              </a:rPr>
              <a:t>224,142,121</a:t>
            </a:r>
          </a:p>
        </p:txBody>
      </p:sp>
      <p:sp>
        <p:nvSpPr>
          <p:cNvPr id="18" name="Rectangle 50"/>
          <p:cNvSpPr>
            <a:spLocks noChangeArrowheads="1"/>
          </p:cNvSpPr>
          <p:nvPr/>
        </p:nvSpPr>
        <p:spPr bwMode="auto">
          <a:xfrm>
            <a:off x="12323234" y="5077897"/>
            <a:ext cx="480484" cy="369332"/>
          </a:xfrm>
          <a:prstGeom prst="rect">
            <a:avLst/>
          </a:prstGeom>
          <a:solidFill>
            <a:srgbClr val="CC0000"/>
          </a:solidFill>
          <a:ln w="12700">
            <a:solidFill>
              <a:schemeClr val="bg1"/>
            </a:solidFill>
            <a:miter lim="800000"/>
          </a:ln>
        </p:spPr>
        <p:txBody>
          <a:bodyPr anchor="ctr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/>
            <a:endParaRPr lang="zh-CN" altLang="en-US" sz="1800">
              <a:solidFill>
                <a:srgbClr val="000000"/>
              </a:solidFill>
            </a:endParaRPr>
          </a:p>
        </p:txBody>
      </p:sp>
      <p:sp>
        <p:nvSpPr>
          <p:cNvPr id="19" name="Text Box 51"/>
          <p:cNvSpPr txBox="1">
            <a:spLocks noChangeArrowheads="1"/>
          </p:cNvSpPr>
          <p:nvPr/>
        </p:nvSpPr>
        <p:spPr bwMode="auto">
          <a:xfrm>
            <a:off x="12708467" y="5126039"/>
            <a:ext cx="1536700" cy="274637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zh-CN" sz="1200">
                <a:solidFill>
                  <a:srgbClr val="FFFFFF"/>
                </a:solidFill>
                <a:ea typeface="宋体" panose="02010600030101010101" pitchFamily="2" charset="-122"/>
              </a:rPr>
              <a:t>204,0,0</a:t>
            </a:r>
          </a:p>
        </p:txBody>
      </p:sp>
      <p:sp>
        <p:nvSpPr>
          <p:cNvPr id="20" name="Text Box 52"/>
          <p:cNvSpPr txBox="1">
            <a:spLocks noChangeArrowheads="1"/>
          </p:cNvSpPr>
          <p:nvPr/>
        </p:nvSpPr>
        <p:spPr bwMode="auto">
          <a:xfrm>
            <a:off x="12708467" y="5765800"/>
            <a:ext cx="1536700" cy="274638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zh-CN" sz="1200">
                <a:solidFill>
                  <a:srgbClr val="FFFFFF"/>
                </a:solidFill>
                <a:ea typeface="宋体" panose="02010600030101010101" pitchFamily="2" charset="-122"/>
              </a:rPr>
              <a:t>15,75,105</a:t>
            </a:r>
          </a:p>
        </p:txBody>
      </p:sp>
      <p:sp>
        <p:nvSpPr>
          <p:cNvPr id="21" name="Rectangle 53"/>
          <p:cNvSpPr>
            <a:spLocks noChangeArrowheads="1"/>
          </p:cNvSpPr>
          <p:nvPr/>
        </p:nvSpPr>
        <p:spPr bwMode="auto">
          <a:xfrm>
            <a:off x="12323234" y="5722422"/>
            <a:ext cx="480484" cy="369332"/>
          </a:xfrm>
          <a:prstGeom prst="rect">
            <a:avLst/>
          </a:prstGeom>
          <a:solidFill>
            <a:srgbClr val="0F4B96"/>
          </a:solidFill>
          <a:ln w="12700">
            <a:solidFill>
              <a:schemeClr val="bg1"/>
            </a:solidFill>
            <a:miter lim="800000"/>
          </a:ln>
        </p:spPr>
        <p:txBody>
          <a:bodyPr anchor="ctr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/>
            <a:endParaRPr lang="zh-CN" altLang="en-US" sz="1800">
              <a:solidFill>
                <a:srgbClr val="000000"/>
              </a:solidFill>
            </a:endParaRPr>
          </a:p>
        </p:txBody>
      </p:sp>
      <p:sp>
        <p:nvSpPr>
          <p:cNvPr id="22" name="Text Box 54"/>
          <p:cNvSpPr txBox="1">
            <a:spLocks noChangeArrowheads="1"/>
          </p:cNvSpPr>
          <p:nvPr/>
        </p:nvSpPr>
        <p:spPr bwMode="auto">
          <a:xfrm>
            <a:off x="12382501" y="3933825"/>
            <a:ext cx="1536700" cy="274638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zh-CN" altLang="en-US" sz="1200">
                <a:solidFill>
                  <a:srgbClr val="FFFFFF"/>
                </a:solidFill>
                <a:ea typeface="宋体" panose="02010600030101010101" pitchFamily="2" charset="-122"/>
              </a:rPr>
              <a:t>主色系</a:t>
            </a:r>
          </a:p>
        </p:txBody>
      </p:sp>
      <p:sp>
        <p:nvSpPr>
          <p:cNvPr id="23" name="Text Box 55"/>
          <p:cNvSpPr txBox="1">
            <a:spLocks noChangeArrowheads="1"/>
          </p:cNvSpPr>
          <p:nvPr/>
        </p:nvSpPr>
        <p:spPr bwMode="auto">
          <a:xfrm>
            <a:off x="12386734" y="5457825"/>
            <a:ext cx="1536700" cy="274638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kumimoji="0" lang="zh-CN" altLang="en-US" sz="1200">
                <a:solidFill>
                  <a:srgbClr val="FFFFFF"/>
                </a:solidFill>
                <a:ea typeface="宋体" panose="02010600030101010101" pitchFamily="2" charset="-122"/>
              </a:rPr>
              <a:t>辅色系</a:t>
            </a:r>
          </a:p>
        </p:txBody>
      </p:sp>
      <p:sp>
        <p:nvSpPr>
          <p:cNvPr id="24" name="Rectangle 44"/>
          <p:cNvSpPr>
            <a:spLocks noChangeArrowheads="1"/>
          </p:cNvSpPr>
          <p:nvPr/>
        </p:nvSpPr>
        <p:spPr bwMode="auto">
          <a:xfrm>
            <a:off x="12323234" y="3252272"/>
            <a:ext cx="480484" cy="369332"/>
          </a:xfrm>
          <a:prstGeom prst="rect">
            <a:avLst/>
          </a:prstGeom>
          <a:solidFill>
            <a:srgbClr val="FFFFFF"/>
          </a:solidFill>
          <a:ln w="12700">
            <a:solidFill>
              <a:schemeClr val="bg1"/>
            </a:solidFill>
            <a:miter lim="800000"/>
          </a:ln>
        </p:spPr>
        <p:txBody>
          <a:bodyPr anchor="ctr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/>
            <a:endParaRPr lang="zh-CN" altLang="en-US" sz="1800">
              <a:solidFill>
                <a:srgbClr val="000000"/>
              </a:solidFill>
            </a:endParaRPr>
          </a:p>
        </p:txBody>
      </p:sp>
      <p:sp>
        <p:nvSpPr>
          <p:cNvPr id="25" name="Rectangle 45"/>
          <p:cNvSpPr>
            <a:spLocks noChangeArrowheads="1"/>
          </p:cNvSpPr>
          <p:nvPr/>
        </p:nvSpPr>
        <p:spPr bwMode="auto">
          <a:xfrm>
            <a:off x="12323234" y="3547547"/>
            <a:ext cx="480484" cy="369332"/>
          </a:xfrm>
          <a:prstGeom prst="rect">
            <a:avLst/>
          </a:prstGeom>
          <a:solidFill>
            <a:srgbClr val="000000"/>
          </a:solidFill>
          <a:ln w="12700">
            <a:solidFill>
              <a:schemeClr val="bg1"/>
            </a:solidFill>
            <a:miter lim="800000"/>
          </a:ln>
        </p:spPr>
        <p:txBody>
          <a:bodyPr anchor="ctr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/>
            <a:endParaRPr lang="zh-CN" altLang="en-US" sz="1800">
              <a:solidFill>
                <a:srgbClr val="000000"/>
              </a:solidFill>
            </a:endParaRPr>
          </a:p>
        </p:txBody>
      </p:sp>
      <p:sp>
        <p:nvSpPr>
          <p:cNvPr id="26" name="Text Box 47"/>
          <p:cNvSpPr txBox="1">
            <a:spLocks noChangeArrowheads="1"/>
          </p:cNvSpPr>
          <p:nvPr/>
        </p:nvSpPr>
        <p:spPr bwMode="auto">
          <a:xfrm>
            <a:off x="12721167" y="3297238"/>
            <a:ext cx="1536700" cy="276225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zh-CN" sz="1200" dirty="0">
                <a:solidFill>
                  <a:srgbClr val="FFFFFF"/>
                </a:solidFill>
                <a:ea typeface="宋体" panose="02010600030101010101" pitchFamily="2" charset="-122"/>
              </a:rPr>
              <a:t>000,000,000</a:t>
            </a:r>
          </a:p>
        </p:txBody>
      </p:sp>
      <p:sp>
        <p:nvSpPr>
          <p:cNvPr id="27" name="Text Box 48"/>
          <p:cNvSpPr txBox="1">
            <a:spLocks noChangeArrowheads="1"/>
          </p:cNvSpPr>
          <p:nvPr/>
        </p:nvSpPr>
        <p:spPr bwMode="auto">
          <a:xfrm>
            <a:off x="12721167" y="3594101"/>
            <a:ext cx="1536700" cy="276225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zh-CN" sz="1200" dirty="0">
                <a:solidFill>
                  <a:srgbClr val="FFFFFF"/>
                </a:solidFill>
                <a:ea typeface="宋体" panose="02010600030101010101" pitchFamily="2" charset="-122"/>
              </a:rPr>
              <a:t>255,255,255</a:t>
            </a:r>
          </a:p>
        </p:txBody>
      </p:sp>
      <p:sp>
        <p:nvSpPr>
          <p:cNvPr id="28" name="Text Box 54"/>
          <p:cNvSpPr txBox="1">
            <a:spLocks noChangeArrowheads="1"/>
          </p:cNvSpPr>
          <p:nvPr/>
        </p:nvSpPr>
        <p:spPr bwMode="auto">
          <a:xfrm>
            <a:off x="12397318" y="2997200"/>
            <a:ext cx="1536700" cy="274638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zh-CN" altLang="en-US" sz="1200" dirty="0">
                <a:solidFill>
                  <a:srgbClr val="FFFFFF"/>
                </a:solidFill>
                <a:ea typeface="宋体" panose="02010600030101010101" pitchFamily="2" charset="-122"/>
              </a:rPr>
              <a:t>文字</a:t>
            </a:r>
          </a:p>
        </p:txBody>
      </p:sp>
      <p:sp>
        <p:nvSpPr>
          <p:cNvPr id="29" name="Text Box 8"/>
          <p:cNvSpPr txBox="1">
            <a:spLocks noChangeArrowheads="1"/>
          </p:cNvSpPr>
          <p:nvPr/>
        </p:nvSpPr>
        <p:spPr bwMode="auto">
          <a:xfrm>
            <a:off x="4368800" y="6597650"/>
            <a:ext cx="2541741" cy="242546"/>
          </a:xfrm>
          <a:prstGeom prst="rect">
            <a:avLst/>
          </a:prstGeom>
          <a:noFill/>
          <a:ln>
            <a:noFill/>
          </a:ln>
        </p:spPr>
        <p:txBody>
          <a:bodyPr wrap="none" lIns="87798" tIns="43900" rIns="87798" bIns="43900">
            <a:spAutoFit/>
          </a:bodyPr>
          <a:lstStyle>
            <a:lvl1pPr defTabSz="87757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defTabSz="87757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defTabSz="87757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defTabSz="87757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defTabSz="87757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defTabSz="87757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defTabSz="87757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defTabSz="87757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defTabSz="87757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0" hangingPunct="0">
              <a:defRPr/>
            </a:pPr>
            <a:r>
              <a:rPr kumimoji="0" lang="en-US" altLang="zh-CN" sz="1000" dirty="0">
                <a:solidFill>
                  <a:srgbClr val="000000"/>
                </a:solidFill>
                <a:ea typeface="MS PGothic" panose="020B0600070205080204" pitchFamily="34" charset="-128"/>
                <a:cs typeface="Arial" panose="020B0604020202020204" pitchFamily="34" charset="0"/>
              </a:rPr>
              <a:t>CHINAUNICOM RESEARCH INSTITUTE</a:t>
            </a:r>
          </a:p>
        </p:txBody>
      </p:sp>
      <p:sp>
        <p:nvSpPr>
          <p:cNvPr id="30" name="Rectangle 21"/>
          <p:cNvSpPr>
            <a:spLocks noChangeArrowheads="1"/>
          </p:cNvSpPr>
          <p:nvPr/>
        </p:nvSpPr>
        <p:spPr bwMode="auto">
          <a:xfrm rot="18906758">
            <a:off x="11019367" y="6311901"/>
            <a:ext cx="1407584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7762" tIns="43879" rIns="87762" bIns="43879">
            <a:spAutoFit/>
          </a:bodyPr>
          <a:lstStyle>
            <a:lvl1pPr defTabSz="87757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defTabSz="87757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defTabSz="87757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defTabSz="87757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defTabSz="87757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defTabSz="87757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defTabSz="87757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defTabSz="87757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defTabSz="87757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algn="ctr"/>
            <a:r>
              <a:rPr lang="en-US" altLang="zh-CN" sz="1000">
                <a:solidFill>
                  <a:srgbClr val="000000"/>
                </a:solidFill>
                <a:ea typeface="MS PGothic" panose="020B0600070205080204" pitchFamily="34" charset="-128"/>
                <a:cs typeface="Arial" panose="020B0604020202020204" pitchFamily="34" charset="0"/>
              </a:rPr>
              <a:t>ChinaUnicom </a:t>
            </a:r>
          </a:p>
          <a:p>
            <a:pPr algn="ctr"/>
            <a:r>
              <a:rPr lang="en-US" altLang="zh-CN" sz="1000">
                <a:solidFill>
                  <a:srgbClr val="000000"/>
                </a:solidFill>
                <a:ea typeface="MS PGothic" panose="020B0600070205080204" pitchFamily="34" charset="-128"/>
                <a:cs typeface="Arial" panose="020B0604020202020204" pitchFamily="34" charset="0"/>
              </a:rPr>
              <a:t>Confidential </a:t>
            </a:r>
          </a:p>
        </p:txBody>
      </p:sp>
      <p:sp>
        <p:nvSpPr>
          <p:cNvPr id="3" name="Rectangle 2"/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0" y="144464"/>
            <a:ext cx="11567584" cy="649287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zh-CN" altLang="en-US" dirty="0"/>
              <a:t>标题文本样式：黑体</a:t>
            </a:r>
            <a:r>
              <a:rPr lang="en-US" altLang="zh-CN" dirty="0"/>
              <a:t>/20</a:t>
            </a:r>
            <a:r>
              <a:rPr lang="zh-CN" altLang="en-US" dirty="0"/>
              <a:t>号  </a:t>
            </a:r>
            <a:r>
              <a:rPr lang="en-US" altLang="zh-CN" dirty="0"/>
              <a:t>Arial/20pt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idx="1" hasCustomPrompt="1"/>
          </p:nvPr>
        </p:nvSpPr>
        <p:spPr bwMode="auto">
          <a:xfrm>
            <a:off x="624418" y="981075"/>
            <a:ext cx="10943167" cy="551815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zh-CN" altLang="en-US"/>
              <a:t>第一级内容文本样式：黑体</a:t>
            </a:r>
            <a:r>
              <a:rPr lang="en-US" altLang="zh-CN"/>
              <a:t>/18</a:t>
            </a:r>
            <a:r>
              <a:rPr lang="zh-CN" altLang="en-US"/>
              <a:t>号  </a:t>
            </a:r>
            <a:r>
              <a:rPr lang="en-US" altLang="zh-CN"/>
              <a:t>Arial/18pt</a:t>
            </a:r>
          </a:p>
          <a:p>
            <a:pPr lvl="1"/>
            <a:r>
              <a:rPr lang="zh-CN" altLang="en-US"/>
              <a:t>第二级内容文本样式：华文细黑</a:t>
            </a:r>
            <a:r>
              <a:rPr lang="en-US" altLang="zh-CN"/>
              <a:t>/16</a:t>
            </a:r>
            <a:r>
              <a:rPr lang="zh-CN" altLang="en-US"/>
              <a:t>号  </a:t>
            </a:r>
            <a:r>
              <a:rPr lang="en-US" altLang="zh-CN"/>
              <a:t>Arial/16pt</a:t>
            </a:r>
          </a:p>
          <a:p>
            <a:pPr lvl="2"/>
            <a:r>
              <a:rPr lang="zh-CN" altLang="en-US"/>
              <a:t>第三级内容文本样式：华文细黑</a:t>
            </a:r>
            <a:r>
              <a:rPr lang="en-US" altLang="zh-CN"/>
              <a:t>/14</a:t>
            </a:r>
            <a:r>
              <a:rPr lang="zh-CN" altLang="en-US"/>
              <a:t>号  </a:t>
            </a:r>
            <a:r>
              <a:rPr lang="en-US" altLang="zh-CN"/>
              <a:t>Arial/14pt</a:t>
            </a:r>
          </a:p>
          <a:p>
            <a:pPr lvl="3"/>
            <a:r>
              <a:rPr lang="zh-CN" altLang="en-US"/>
              <a:t>第四级内容文本样式：华文细黑</a:t>
            </a:r>
            <a:r>
              <a:rPr lang="en-US" altLang="zh-CN"/>
              <a:t>/12</a:t>
            </a:r>
            <a:r>
              <a:rPr lang="zh-CN" altLang="en-US"/>
              <a:t>号  </a:t>
            </a:r>
            <a:r>
              <a:rPr lang="en-US" altLang="zh-CN"/>
              <a:t>Arial/12pt</a:t>
            </a:r>
          </a:p>
        </p:txBody>
      </p:sp>
      <p:sp>
        <p:nvSpPr>
          <p:cNvPr id="31" name="灯片编号占位符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F7A5A5-AFAB-4068-B865-694DDB66FBD1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zh-CN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5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34"/>
          <p:cNvSpPr txBox="1">
            <a:spLocks noChangeArrowheads="1"/>
          </p:cNvSpPr>
          <p:nvPr userDrawn="1"/>
        </p:nvSpPr>
        <p:spPr bwMode="auto">
          <a:xfrm>
            <a:off x="-912836" y="1241426"/>
            <a:ext cx="845103" cy="707886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pPr algn="r">
              <a:defRPr/>
            </a:pPr>
            <a:r>
              <a:rPr lang="zh-CN" altLang="en-US" sz="100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一级标题</a:t>
            </a:r>
          </a:p>
          <a:p>
            <a:pPr algn="r">
              <a:defRPr/>
            </a:pPr>
            <a:r>
              <a:rPr lang="zh-CN" altLang="en-US" sz="100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华黑</a:t>
            </a:r>
            <a:r>
              <a:rPr lang="en-US" altLang="zh-CN" sz="100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/Arial</a:t>
            </a:r>
          </a:p>
          <a:p>
            <a:pPr algn="r">
              <a:defRPr/>
            </a:pPr>
            <a:r>
              <a:rPr lang="zh-CN" altLang="en-US" sz="100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黑色 </a:t>
            </a:r>
            <a:r>
              <a:rPr lang="en-US" altLang="zh-CN" sz="100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(0,0,0)</a:t>
            </a:r>
          </a:p>
          <a:p>
            <a:pPr algn="r">
              <a:defRPr/>
            </a:pPr>
            <a:r>
              <a:rPr lang="en-US" altLang="zh-CN" sz="100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16-20</a:t>
            </a:r>
            <a:r>
              <a:rPr lang="zh-CN" altLang="en-US" sz="100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号</a:t>
            </a:r>
          </a:p>
        </p:txBody>
      </p:sp>
      <p:sp>
        <p:nvSpPr>
          <p:cNvPr id="4" name="Text Box 35"/>
          <p:cNvSpPr txBox="1">
            <a:spLocks noChangeArrowheads="1"/>
          </p:cNvSpPr>
          <p:nvPr userDrawn="1"/>
        </p:nvSpPr>
        <p:spPr bwMode="auto">
          <a:xfrm>
            <a:off x="-850054" y="2687639"/>
            <a:ext cx="809837" cy="707886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pPr algn="r">
              <a:defRPr/>
            </a:pPr>
            <a:r>
              <a:rPr lang="zh-CN" altLang="en-US" sz="100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正文</a:t>
            </a:r>
          </a:p>
          <a:p>
            <a:pPr algn="r">
              <a:defRPr/>
            </a:pPr>
            <a:r>
              <a:rPr lang="zh-CN" altLang="en-US" sz="100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华楷</a:t>
            </a:r>
            <a:r>
              <a:rPr lang="en-US" altLang="zh-CN" sz="100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/Arial</a:t>
            </a:r>
          </a:p>
          <a:p>
            <a:pPr algn="r">
              <a:defRPr/>
            </a:pPr>
            <a:r>
              <a:rPr lang="zh-CN" altLang="en-US" sz="100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黑色</a:t>
            </a:r>
            <a:r>
              <a:rPr lang="en-US" altLang="zh-CN" sz="100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(0,0,0)</a:t>
            </a:r>
          </a:p>
          <a:p>
            <a:pPr algn="r">
              <a:defRPr/>
            </a:pPr>
            <a:r>
              <a:rPr lang="en-US" altLang="zh-CN" sz="100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14-16</a:t>
            </a:r>
            <a:r>
              <a:rPr lang="zh-CN" altLang="en-US" sz="100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号</a:t>
            </a:r>
          </a:p>
        </p:txBody>
      </p:sp>
      <p:sp>
        <p:nvSpPr>
          <p:cNvPr id="5" name="Text Box 64"/>
          <p:cNvSpPr txBox="1">
            <a:spLocks noChangeArrowheads="1"/>
          </p:cNvSpPr>
          <p:nvPr userDrawn="1"/>
        </p:nvSpPr>
        <p:spPr bwMode="auto">
          <a:xfrm>
            <a:off x="12467167" y="3678239"/>
            <a:ext cx="1456267" cy="2444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zh-CN" sz="100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250,190,0</a:t>
            </a:r>
          </a:p>
        </p:txBody>
      </p:sp>
      <p:sp>
        <p:nvSpPr>
          <p:cNvPr id="6" name="Rectangle 65"/>
          <p:cNvSpPr>
            <a:spLocks noChangeArrowheads="1"/>
          </p:cNvSpPr>
          <p:nvPr userDrawn="1"/>
        </p:nvSpPr>
        <p:spPr bwMode="auto">
          <a:xfrm>
            <a:off x="12316884" y="3607370"/>
            <a:ext cx="239183" cy="387798"/>
          </a:xfrm>
          <a:prstGeom prst="rect">
            <a:avLst/>
          </a:prstGeom>
          <a:solidFill>
            <a:srgbClr val="FABE00"/>
          </a:solidFill>
          <a:ln w="12700" algn="ctr">
            <a:solidFill>
              <a:schemeClr val="bg1"/>
            </a:solidFill>
            <a:miter lim="800000"/>
          </a:ln>
          <a:effectLst/>
        </p:spPr>
        <p:txBody>
          <a:bodyPr anchor="ctr">
            <a:spAutoFit/>
          </a:bodyPr>
          <a:lstStyle/>
          <a:p>
            <a:pPr algn="ctr">
              <a:lnSpc>
                <a:spcPct val="120000"/>
              </a:lnSpc>
              <a:defRPr/>
            </a:pPr>
            <a:endParaRPr kumimoji="1" lang="zh-CN" altLang="en-US" sz="1600">
              <a:solidFill>
                <a:srgbClr val="000000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7" name="Rectangle 66"/>
          <p:cNvSpPr>
            <a:spLocks noChangeArrowheads="1"/>
          </p:cNvSpPr>
          <p:nvPr userDrawn="1"/>
        </p:nvSpPr>
        <p:spPr bwMode="auto">
          <a:xfrm>
            <a:off x="12316884" y="2691383"/>
            <a:ext cx="239183" cy="387798"/>
          </a:xfrm>
          <a:prstGeom prst="rect">
            <a:avLst/>
          </a:prstGeom>
          <a:solidFill>
            <a:srgbClr val="A0A0A0"/>
          </a:solidFill>
          <a:ln w="12700" algn="ctr">
            <a:solidFill>
              <a:schemeClr val="bg1"/>
            </a:solidFill>
            <a:miter lim="800000"/>
          </a:ln>
          <a:effectLst/>
        </p:spPr>
        <p:txBody>
          <a:bodyPr anchor="ctr">
            <a:spAutoFit/>
          </a:bodyPr>
          <a:lstStyle/>
          <a:p>
            <a:pPr algn="ctr">
              <a:lnSpc>
                <a:spcPct val="120000"/>
              </a:lnSpc>
              <a:defRPr/>
            </a:pPr>
            <a:endParaRPr kumimoji="1" lang="zh-CN" altLang="en-US" sz="1600">
              <a:solidFill>
                <a:srgbClr val="000000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8" name="Text Box 67"/>
          <p:cNvSpPr txBox="1">
            <a:spLocks noChangeArrowheads="1"/>
          </p:cNvSpPr>
          <p:nvPr userDrawn="1"/>
        </p:nvSpPr>
        <p:spPr bwMode="auto">
          <a:xfrm>
            <a:off x="12467167" y="2754314"/>
            <a:ext cx="1456267" cy="2444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zh-CN" sz="100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160,160,160</a:t>
            </a:r>
          </a:p>
        </p:txBody>
      </p:sp>
      <p:sp>
        <p:nvSpPr>
          <p:cNvPr id="9" name="Rectangle 68"/>
          <p:cNvSpPr>
            <a:spLocks noChangeArrowheads="1"/>
          </p:cNvSpPr>
          <p:nvPr userDrawn="1"/>
        </p:nvSpPr>
        <p:spPr bwMode="auto">
          <a:xfrm>
            <a:off x="12316884" y="1505520"/>
            <a:ext cx="239183" cy="387798"/>
          </a:xfrm>
          <a:prstGeom prst="rect">
            <a:avLst/>
          </a:prstGeom>
          <a:solidFill>
            <a:srgbClr val="ECE5CE"/>
          </a:solidFill>
          <a:ln w="12700" algn="ctr">
            <a:solidFill>
              <a:schemeClr val="bg1"/>
            </a:solidFill>
            <a:miter lim="800000"/>
          </a:ln>
          <a:effectLst/>
        </p:spPr>
        <p:txBody>
          <a:bodyPr anchor="ctr">
            <a:spAutoFit/>
          </a:bodyPr>
          <a:lstStyle/>
          <a:p>
            <a:pPr algn="ctr">
              <a:lnSpc>
                <a:spcPct val="120000"/>
              </a:lnSpc>
              <a:defRPr/>
            </a:pPr>
            <a:endParaRPr kumimoji="1" lang="zh-CN" altLang="en-US" sz="1600">
              <a:solidFill>
                <a:srgbClr val="000000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10" name="Rectangle 69"/>
          <p:cNvSpPr>
            <a:spLocks noChangeArrowheads="1"/>
          </p:cNvSpPr>
          <p:nvPr userDrawn="1"/>
        </p:nvSpPr>
        <p:spPr bwMode="auto">
          <a:xfrm>
            <a:off x="12316884" y="1800795"/>
            <a:ext cx="239183" cy="387798"/>
          </a:xfrm>
          <a:prstGeom prst="rect">
            <a:avLst/>
          </a:prstGeom>
          <a:solidFill>
            <a:srgbClr val="F1D4AF"/>
          </a:solidFill>
          <a:ln w="12700" algn="ctr">
            <a:solidFill>
              <a:schemeClr val="bg1"/>
            </a:solidFill>
            <a:miter lim="800000"/>
          </a:ln>
          <a:effectLst/>
        </p:spPr>
        <p:txBody>
          <a:bodyPr anchor="ctr">
            <a:spAutoFit/>
          </a:bodyPr>
          <a:lstStyle/>
          <a:p>
            <a:pPr algn="ctr">
              <a:lnSpc>
                <a:spcPct val="120000"/>
              </a:lnSpc>
              <a:defRPr/>
            </a:pPr>
            <a:endParaRPr kumimoji="1" lang="zh-CN" altLang="en-US" sz="1600">
              <a:solidFill>
                <a:srgbClr val="000000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11" name="Rectangle 70"/>
          <p:cNvSpPr>
            <a:spLocks noChangeArrowheads="1"/>
          </p:cNvSpPr>
          <p:nvPr userDrawn="1"/>
        </p:nvSpPr>
        <p:spPr bwMode="auto">
          <a:xfrm>
            <a:off x="12316884" y="2096070"/>
            <a:ext cx="239183" cy="387798"/>
          </a:xfrm>
          <a:prstGeom prst="rect">
            <a:avLst/>
          </a:prstGeom>
          <a:solidFill>
            <a:srgbClr val="E08E79"/>
          </a:solidFill>
          <a:ln w="12700" algn="ctr">
            <a:solidFill>
              <a:schemeClr val="bg1"/>
            </a:solidFill>
            <a:miter lim="800000"/>
          </a:ln>
          <a:effectLst/>
        </p:spPr>
        <p:txBody>
          <a:bodyPr anchor="ctr">
            <a:spAutoFit/>
          </a:bodyPr>
          <a:lstStyle/>
          <a:p>
            <a:pPr algn="ctr">
              <a:lnSpc>
                <a:spcPct val="120000"/>
              </a:lnSpc>
              <a:defRPr/>
            </a:pPr>
            <a:endParaRPr kumimoji="1" lang="zh-CN" altLang="en-US" sz="1600">
              <a:solidFill>
                <a:srgbClr val="000000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12" name="Text Box 71"/>
          <p:cNvSpPr txBox="1">
            <a:spLocks noChangeArrowheads="1"/>
          </p:cNvSpPr>
          <p:nvPr userDrawn="1"/>
        </p:nvSpPr>
        <p:spPr bwMode="auto">
          <a:xfrm>
            <a:off x="12467167" y="1568451"/>
            <a:ext cx="1456267" cy="2444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zh-CN" sz="100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236,229,206</a:t>
            </a:r>
          </a:p>
        </p:txBody>
      </p:sp>
      <p:sp>
        <p:nvSpPr>
          <p:cNvPr id="13" name="Text Box 72"/>
          <p:cNvSpPr txBox="1">
            <a:spLocks noChangeArrowheads="1"/>
          </p:cNvSpPr>
          <p:nvPr userDrawn="1"/>
        </p:nvSpPr>
        <p:spPr bwMode="auto">
          <a:xfrm>
            <a:off x="12467167" y="1865313"/>
            <a:ext cx="1456267" cy="2444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zh-CN" sz="100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241,212,175</a:t>
            </a:r>
          </a:p>
        </p:txBody>
      </p:sp>
      <p:sp>
        <p:nvSpPr>
          <p:cNvPr id="14" name="Text Box 73"/>
          <p:cNvSpPr txBox="1">
            <a:spLocks noChangeArrowheads="1"/>
          </p:cNvSpPr>
          <p:nvPr userDrawn="1"/>
        </p:nvSpPr>
        <p:spPr bwMode="auto">
          <a:xfrm>
            <a:off x="12467167" y="2162176"/>
            <a:ext cx="1456267" cy="2444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zh-CN" sz="100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224,142,121</a:t>
            </a:r>
          </a:p>
        </p:txBody>
      </p:sp>
      <p:sp>
        <p:nvSpPr>
          <p:cNvPr id="15" name="Rectangle 74"/>
          <p:cNvSpPr>
            <a:spLocks noChangeArrowheads="1"/>
          </p:cNvSpPr>
          <p:nvPr userDrawn="1"/>
        </p:nvSpPr>
        <p:spPr bwMode="auto">
          <a:xfrm>
            <a:off x="12316884" y="2394520"/>
            <a:ext cx="239183" cy="387798"/>
          </a:xfrm>
          <a:prstGeom prst="rect">
            <a:avLst/>
          </a:prstGeom>
          <a:solidFill>
            <a:srgbClr val="CC0000"/>
          </a:solidFill>
          <a:ln w="12700" algn="ctr">
            <a:solidFill>
              <a:schemeClr val="bg1"/>
            </a:solidFill>
            <a:miter lim="800000"/>
          </a:ln>
          <a:effectLst/>
        </p:spPr>
        <p:txBody>
          <a:bodyPr anchor="ctr">
            <a:spAutoFit/>
          </a:bodyPr>
          <a:lstStyle/>
          <a:p>
            <a:pPr algn="ctr">
              <a:lnSpc>
                <a:spcPct val="120000"/>
              </a:lnSpc>
              <a:defRPr/>
            </a:pPr>
            <a:endParaRPr kumimoji="1" lang="zh-CN" altLang="en-US" sz="1600">
              <a:solidFill>
                <a:srgbClr val="000000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16" name="Text Box 75"/>
          <p:cNvSpPr txBox="1">
            <a:spLocks noChangeArrowheads="1"/>
          </p:cNvSpPr>
          <p:nvPr userDrawn="1"/>
        </p:nvSpPr>
        <p:spPr bwMode="auto">
          <a:xfrm>
            <a:off x="12469284" y="2460626"/>
            <a:ext cx="1456267" cy="2444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zh-CN" sz="100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204,0,0</a:t>
            </a:r>
          </a:p>
        </p:txBody>
      </p:sp>
      <p:sp>
        <p:nvSpPr>
          <p:cNvPr id="17" name="Text Box 76"/>
          <p:cNvSpPr txBox="1">
            <a:spLocks noChangeArrowheads="1"/>
          </p:cNvSpPr>
          <p:nvPr userDrawn="1"/>
        </p:nvSpPr>
        <p:spPr bwMode="auto">
          <a:xfrm>
            <a:off x="12469284" y="3373438"/>
            <a:ext cx="1456267" cy="2444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zh-CN" sz="100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15,75,105</a:t>
            </a:r>
          </a:p>
        </p:txBody>
      </p:sp>
      <p:sp>
        <p:nvSpPr>
          <p:cNvPr id="18" name="Rectangle 77"/>
          <p:cNvSpPr>
            <a:spLocks noChangeArrowheads="1"/>
          </p:cNvSpPr>
          <p:nvPr userDrawn="1"/>
        </p:nvSpPr>
        <p:spPr bwMode="auto">
          <a:xfrm>
            <a:off x="12316884" y="3312095"/>
            <a:ext cx="239183" cy="387798"/>
          </a:xfrm>
          <a:prstGeom prst="rect">
            <a:avLst/>
          </a:prstGeom>
          <a:solidFill>
            <a:srgbClr val="0F4B96"/>
          </a:solidFill>
          <a:ln w="12700" algn="ctr">
            <a:solidFill>
              <a:schemeClr val="bg1"/>
            </a:solidFill>
            <a:miter lim="800000"/>
          </a:ln>
          <a:effectLst/>
        </p:spPr>
        <p:txBody>
          <a:bodyPr anchor="ctr">
            <a:spAutoFit/>
          </a:bodyPr>
          <a:lstStyle/>
          <a:p>
            <a:pPr algn="ctr">
              <a:lnSpc>
                <a:spcPct val="120000"/>
              </a:lnSpc>
              <a:defRPr/>
            </a:pPr>
            <a:endParaRPr kumimoji="1" lang="zh-CN" altLang="en-US" sz="1600">
              <a:solidFill>
                <a:srgbClr val="000000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19" name="Text Box 78"/>
          <p:cNvSpPr txBox="1">
            <a:spLocks noChangeArrowheads="1"/>
          </p:cNvSpPr>
          <p:nvPr userDrawn="1"/>
        </p:nvSpPr>
        <p:spPr bwMode="auto">
          <a:xfrm>
            <a:off x="12374034" y="1268414"/>
            <a:ext cx="1403351" cy="2444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zh-CN" altLang="en-US" sz="100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主色系</a:t>
            </a:r>
          </a:p>
        </p:txBody>
      </p:sp>
      <p:sp>
        <p:nvSpPr>
          <p:cNvPr id="20" name="Text Box 79"/>
          <p:cNvSpPr txBox="1">
            <a:spLocks noChangeArrowheads="1"/>
          </p:cNvSpPr>
          <p:nvPr userDrawn="1"/>
        </p:nvSpPr>
        <p:spPr bwMode="auto">
          <a:xfrm>
            <a:off x="12420600" y="3133726"/>
            <a:ext cx="1456267" cy="2444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zh-CN" altLang="en-US" sz="100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局部</a:t>
            </a:r>
            <a:r>
              <a:rPr lang="en-US" altLang="zh-CN" sz="100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/</a:t>
            </a:r>
            <a:r>
              <a:rPr lang="zh-CN" altLang="en-US" sz="100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辅色系</a:t>
            </a:r>
          </a:p>
        </p:txBody>
      </p:sp>
      <p:sp>
        <p:nvSpPr>
          <p:cNvPr id="21" name="Text Box 80"/>
          <p:cNvSpPr txBox="1">
            <a:spLocks noChangeArrowheads="1"/>
          </p:cNvSpPr>
          <p:nvPr userDrawn="1"/>
        </p:nvSpPr>
        <p:spPr bwMode="auto">
          <a:xfrm>
            <a:off x="12556067" y="5078414"/>
            <a:ext cx="1363133" cy="244475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zh-CN" sz="100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E08E79</a:t>
            </a:r>
            <a:endParaRPr lang="zh-CN" altLang="en-US" sz="1000">
              <a:solidFill>
                <a:srgbClr val="FFFFFF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2" name="Text Box 81"/>
          <p:cNvSpPr txBox="1">
            <a:spLocks noChangeArrowheads="1"/>
          </p:cNvSpPr>
          <p:nvPr userDrawn="1"/>
        </p:nvSpPr>
        <p:spPr bwMode="auto">
          <a:xfrm>
            <a:off x="12562417" y="5386389"/>
            <a:ext cx="1549400" cy="244475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zh-CN" sz="100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CC0000</a:t>
            </a:r>
            <a:endParaRPr lang="zh-CN" altLang="en-US" sz="1000">
              <a:solidFill>
                <a:srgbClr val="FFFFFF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3" name="Rectangle 82"/>
          <p:cNvSpPr>
            <a:spLocks noChangeArrowheads="1"/>
          </p:cNvSpPr>
          <p:nvPr userDrawn="1"/>
        </p:nvSpPr>
        <p:spPr bwMode="auto">
          <a:xfrm>
            <a:off x="12316884" y="6372795"/>
            <a:ext cx="239183" cy="387798"/>
          </a:xfrm>
          <a:prstGeom prst="rect">
            <a:avLst/>
          </a:prstGeom>
          <a:solidFill>
            <a:srgbClr val="FABE00"/>
          </a:solidFill>
          <a:ln w="12700" algn="ctr">
            <a:solidFill>
              <a:schemeClr val="bg1"/>
            </a:solidFill>
            <a:miter lim="800000"/>
          </a:ln>
          <a:effectLst/>
        </p:spPr>
        <p:txBody>
          <a:bodyPr anchor="ctr">
            <a:spAutoFit/>
          </a:bodyPr>
          <a:lstStyle/>
          <a:p>
            <a:pPr algn="ctr">
              <a:lnSpc>
                <a:spcPct val="120000"/>
              </a:lnSpc>
              <a:defRPr/>
            </a:pPr>
            <a:endParaRPr kumimoji="1" lang="zh-CN" altLang="en-US" sz="1600">
              <a:solidFill>
                <a:srgbClr val="000000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24" name="Rectangle 83"/>
          <p:cNvSpPr>
            <a:spLocks noChangeArrowheads="1"/>
          </p:cNvSpPr>
          <p:nvPr userDrawn="1"/>
        </p:nvSpPr>
        <p:spPr bwMode="auto">
          <a:xfrm>
            <a:off x="12316884" y="5631433"/>
            <a:ext cx="239183" cy="387798"/>
          </a:xfrm>
          <a:prstGeom prst="rect">
            <a:avLst/>
          </a:prstGeom>
          <a:solidFill>
            <a:srgbClr val="A0A0A0"/>
          </a:solidFill>
          <a:ln w="12700" algn="ctr">
            <a:solidFill>
              <a:schemeClr val="bg1"/>
            </a:solidFill>
            <a:miter lim="800000"/>
          </a:ln>
          <a:effectLst/>
        </p:spPr>
        <p:txBody>
          <a:bodyPr anchor="ctr">
            <a:spAutoFit/>
          </a:bodyPr>
          <a:lstStyle/>
          <a:p>
            <a:pPr algn="ctr">
              <a:lnSpc>
                <a:spcPct val="120000"/>
              </a:lnSpc>
              <a:defRPr/>
            </a:pPr>
            <a:endParaRPr kumimoji="1" lang="zh-CN" altLang="en-US" sz="1600">
              <a:solidFill>
                <a:srgbClr val="000000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25" name="Rectangle 84"/>
          <p:cNvSpPr>
            <a:spLocks noChangeArrowheads="1"/>
          </p:cNvSpPr>
          <p:nvPr userDrawn="1"/>
        </p:nvSpPr>
        <p:spPr bwMode="auto">
          <a:xfrm>
            <a:off x="12316884" y="4445570"/>
            <a:ext cx="239183" cy="387798"/>
          </a:xfrm>
          <a:prstGeom prst="rect">
            <a:avLst/>
          </a:prstGeom>
          <a:solidFill>
            <a:srgbClr val="ECE5CE"/>
          </a:solidFill>
          <a:ln w="12700" algn="ctr">
            <a:solidFill>
              <a:schemeClr val="bg1"/>
            </a:solidFill>
            <a:miter lim="800000"/>
          </a:ln>
          <a:effectLst/>
        </p:spPr>
        <p:txBody>
          <a:bodyPr anchor="ctr">
            <a:spAutoFit/>
          </a:bodyPr>
          <a:lstStyle/>
          <a:p>
            <a:pPr algn="ctr">
              <a:lnSpc>
                <a:spcPct val="120000"/>
              </a:lnSpc>
              <a:defRPr/>
            </a:pPr>
            <a:endParaRPr kumimoji="1" lang="zh-CN" altLang="en-US" sz="1600">
              <a:solidFill>
                <a:srgbClr val="000000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26" name="Rectangle 85"/>
          <p:cNvSpPr>
            <a:spLocks noChangeArrowheads="1"/>
          </p:cNvSpPr>
          <p:nvPr userDrawn="1"/>
        </p:nvSpPr>
        <p:spPr bwMode="auto">
          <a:xfrm>
            <a:off x="12316884" y="4740845"/>
            <a:ext cx="239183" cy="387798"/>
          </a:xfrm>
          <a:prstGeom prst="rect">
            <a:avLst/>
          </a:prstGeom>
          <a:solidFill>
            <a:srgbClr val="F1D4AF"/>
          </a:solidFill>
          <a:ln w="12700" algn="ctr">
            <a:solidFill>
              <a:schemeClr val="bg1"/>
            </a:solidFill>
            <a:miter lim="800000"/>
          </a:ln>
          <a:effectLst/>
        </p:spPr>
        <p:txBody>
          <a:bodyPr anchor="ctr">
            <a:spAutoFit/>
          </a:bodyPr>
          <a:lstStyle/>
          <a:p>
            <a:pPr algn="ctr">
              <a:lnSpc>
                <a:spcPct val="120000"/>
              </a:lnSpc>
              <a:defRPr/>
            </a:pPr>
            <a:endParaRPr kumimoji="1" lang="zh-CN" altLang="en-US" sz="1600">
              <a:solidFill>
                <a:srgbClr val="000000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27" name="Rectangle 86"/>
          <p:cNvSpPr>
            <a:spLocks noChangeArrowheads="1"/>
          </p:cNvSpPr>
          <p:nvPr userDrawn="1"/>
        </p:nvSpPr>
        <p:spPr bwMode="auto">
          <a:xfrm>
            <a:off x="12316884" y="5036120"/>
            <a:ext cx="239183" cy="387798"/>
          </a:xfrm>
          <a:prstGeom prst="rect">
            <a:avLst/>
          </a:prstGeom>
          <a:solidFill>
            <a:srgbClr val="E08E79"/>
          </a:solidFill>
          <a:ln w="12700" algn="ctr">
            <a:solidFill>
              <a:schemeClr val="bg1"/>
            </a:solidFill>
            <a:miter lim="800000"/>
          </a:ln>
          <a:effectLst/>
        </p:spPr>
        <p:txBody>
          <a:bodyPr anchor="ctr">
            <a:spAutoFit/>
          </a:bodyPr>
          <a:lstStyle/>
          <a:p>
            <a:pPr algn="ctr">
              <a:lnSpc>
                <a:spcPct val="120000"/>
              </a:lnSpc>
              <a:defRPr/>
            </a:pPr>
            <a:endParaRPr kumimoji="1" lang="zh-CN" altLang="en-US" sz="1600">
              <a:solidFill>
                <a:srgbClr val="000000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28" name="Rectangle 87"/>
          <p:cNvSpPr>
            <a:spLocks noChangeArrowheads="1"/>
          </p:cNvSpPr>
          <p:nvPr userDrawn="1"/>
        </p:nvSpPr>
        <p:spPr bwMode="auto">
          <a:xfrm>
            <a:off x="12316884" y="5334570"/>
            <a:ext cx="239183" cy="387798"/>
          </a:xfrm>
          <a:prstGeom prst="rect">
            <a:avLst/>
          </a:prstGeom>
          <a:solidFill>
            <a:srgbClr val="CC0000"/>
          </a:solidFill>
          <a:ln w="12700" algn="ctr">
            <a:solidFill>
              <a:schemeClr val="bg1"/>
            </a:solidFill>
            <a:miter lim="800000"/>
          </a:ln>
          <a:effectLst/>
        </p:spPr>
        <p:txBody>
          <a:bodyPr anchor="ctr">
            <a:spAutoFit/>
          </a:bodyPr>
          <a:lstStyle/>
          <a:p>
            <a:pPr algn="ctr">
              <a:lnSpc>
                <a:spcPct val="120000"/>
              </a:lnSpc>
              <a:defRPr/>
            </a:pPr>
            <a:endParaRPr kumimoji="1" lang="zh-CN" altLang="en-US" sz="1600">
              <a:solidFill>
                <a:srgbClr val="000000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29" name="Rectangle 88"/>
          <p:cNvSpPr>
            <a:spLocks noChangeArrowheads="1"/>
          </p:cNvSpPr>
          <p:nvPr userDrawn="1"/>
        </p:nvSpPr>
        <p:spPr bwMode="auto">
          <a:xfrm>
            <a:off x="12316884" y="6077520"/>
            <a:ext cx="239183" cy="387798"/>
          </a:xfrm>
          <a:prstGeom prst="rect">
            <a:avLst/>
          </a:prstGeom>
          <a:solidFill>
            <a:srgbClr val="0F4B96"/>
          </a:solidFill>
          <a:ln w="12700" algn="ctr">
            <a:solidFill>
              <a:schemeClr val="bg1"/>
            </a:solidFill>
            <a:miter lim="800000"/>
          </a:ln>
          <a:effectLst/>
        </p:spPr>
        <p:txBody>
          <a:bodyPr anchor="ctr">
            <a:spAutoFit/>
          </a:bodyPr>
          <a:lstStyle/>
          <a:p>
            <a:pPr algn="ctr">
              <a:lnSpc>
                <a:spcPct val="120000"/>
              </a:lnSpc>
              <a:defRPr/>
            </a:pPr>
            <a:endParaRPr kumimoji="1" lang="zh-CN" altLang="en-US" sz="1600">
              <a:solidFill>
                <a:srgbClr val="000000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30" name="Text Box 89"/>
          <p:cNvSpPr txBox="1">
            <a:spLocks noChangeArrowheads="1"/>
          </p:cNvSpPr>
          <p:nvPr userDrawn="1"/>
        </p:nvSpPr>
        <p:spPr bwMode="auto">
          <a:xfrm>
            <a:off x="12556067" y="4510089"/>
            <a:ext cx="1382184" cy="244475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en-US" sz="100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ECE5CE</a:t>
            </a:r>
            <a:endParaRPr lang="zh-CN" altLang="en-US" sz="1000">
              <a:solidFill>
                <a:srgbClr val="FFFFFF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31" name="Text Box 90"/>
          <p:cNvSpPr txBox="1">
            <a:spLocks noChangeArrowheads="1"/>
          </p:cNvSpPr>
          <p:nvPr userDrawn="1"/>
        </p:nvSpPr>
        <p:spPr bwMode="auto">
          <a:xfrm>
            <a:off x="12573000" y="4781551"/>
            <a:ext cx="1456267" cy="244475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zh-CN" sz="100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F1D4AF</a:t>
            </a:r>
            <a:endParaRPr lang="zh-CN" altLang="en-US" sz="1000">
              <a:solidFill>
                <a:srgbClr val="FFFFFF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32" name="Text Box 91"/>
          <p:cNvSpPr txBox="1">
            <a:spLocks noChangeArrowheads="1"/>
          </p:cNvSpPr>
          <p:nvPr userDrawn="1"/>
        </p:nvSpPr>
        <p:spPr bwMode="auto">
          <a:xfrm>
            <a:off x="12562418" y="5686426"/>
            <a:ext cx="1566333" cy="244475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zh-CN" sz="100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A0A0A0</a:t>
            </a:r>
            <a:endParaRPr lang="zh-CN" altLang="en-US" sz="1000">
              <a:solidFill>
                <a:srgbClr val="FFFFFF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33" name="Text Box 92"/>
          <p:cNvSpPr txBox="1">
            <a:spLocks noChangeArrowheads="1"/>
          </p:cNvSpPr>
          <p:nvPr userDrawn="1"/>
        </p:nvSpPr>
        <p:spPr bwMode="auto">
          <a:xfrm>
            <a:off x="12562418" y="6165851"/>
            <a:ext cx="1358900" cy="244475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zh-CN" sz="100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0F4B69</a:t>
            </a:r>
            <a:endParaRPr lang="zh-CN" altLang="en-US" sz="1000">
              <a:solidFill>
                <a:srgbClr val="FFFFFF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34" name="Rectangle 93"/>
          <p:cNvSpPr>
            <a:spLocks noChangeArrowheads="1"/>
          </p:cNvSpPr>
          <p:nvPr userDrawn="1"/>
        </p:nvSpPr>
        <p:spPr bwMode="auto">
          <a:xfrm>
            <a:off x="12553951" y="6467476"/>
            <a:ext cx="1589616" cy="244475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en-US" sz="100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FA</a:t>
            </a:r>
            <a:r>
              <a:rPr lang="en-US" altLang="zh-CN" sz="100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BE00</a:t>
            </a:r>
            <a:endParaRPr lang="zh-CN" altLang="en-US" sz="1000">
              <a:solidFill>
                <a:srgbClr val="FFFFFF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35" name="Text Box 94"/>
          <p:cNvSpPr txBox="1">
            <a:spLocks noChangeArrowheads="1"/>
          </p:cNvSpPr>
          <p:nvPr userDrawn="1"/>
        </p:nvSpPr>
        <p:spPr bwMode="auto">
          <a:xfrm>
            <a:off x="12350751" y="4149726"/>
            <a:ext cx="2237316" cy="2444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zh-CN" sz="100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SwiffChart 16</a:t>
            </a:r>
            <a:r>
              <a:rPr lang="zh-CN" altLang="en-US" sz="100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进制编号</a:t>
            </a:r>
            <a:endParaRPr lang="en-US" altLang="zh-CN" sz="1000">
              <a:solidFill>
                <a:srgbClr val="FFFFFF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cxnSp>
        <p:nvCxnSpPr>
          <p:cNvPr id="36" name="直接连接符 35"/>
          <p:cNvCxnSpPr>
            <a:cxnSpLocks noChangeShapeType="1"/>
          </p:cNvCxnSpPr>
          <p:nvPr userDrawn="1"/>
        </p:nvCxnSpPr>
        <p:spPr bwMode="auto">
          <a:xfrm>
            <a:off x="0" y="955675"/>
            <a:ext cx="12192000" cy="0"/>
          </a:xfrm>
          <a:prstGeom prst="line">
            <a:avLst/>
          </a:prstGeom>
          <a:noFill/>
          <a:ln w="19050" algn="ctr">
            <a:solidFill>
              <a:schemeClr val="accent2"/>
            </a:solidFill>
            <a:round/>
          </a:ln>
          <a:effectLst>
            <a:outerShdw dist="20000" dir="5400000" rotWithShape="0">
              <a:srgbClr val="B2B2B2">
                <a:alpha val="37999"/>
              </a:srgbClr>
            </a:outerShdw>
          </a:effectLst>
        </p:spPr>
      </p:cxnSp>
      <p:pic>
        <p:nvPicPr>
          <p:cNvPr id="37" name="Picture 9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3" t="10342" r="12415" b="6898"/>
          <a:stretch>
            <a:fillRect/>
          </a:stretch>
        </p:blipFill>
        <p:spPr bwMode="auto">
          <a:xfrm>
            <a:off x="9961033" y="52388"/>
            <a:ext cx="1839384" cy="1003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9" name="灯片编号占位符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FEEFFA-80AD-4EE8-94CF-F3955E9CD3DD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31205" y="1196753"/>
            <a:ext cx="11521447" cy="5126037"/>
          </a:xfrm>
        </p:spPr>
        <p:txBody>
          <a:bodyPr/>
          <a:lstStyle>
            <a:lvl1pPr>
              <a:lnSpc>
                <a:spcPts val="2500"/>
              </a:lnSpc>
              <a:buFont typeface="Wingdings" panose="05000000000000000000" pitchFamily="2" charset="2"/>
              <a:buChar char="p"/>
              <a:defRPr sz="1800" b="1" baseline="0">
                <a:latin typeface="Times New Roman" panose="02020603050405020304" pitchFamily="18" charset="0"/>
                <a:ea typeface="华文细黑" panose="02010600040101010101" pitchFamily="2" charset="-122"/>
              </a:defRPr>
            </a:lvl1pPr>
            <a:lvl2pPr>
              <a:lnSpc>
                <a:spcPts val="2500"/>
              </a:lnSpc>
              <a:defRPr sz="1600" baseline="0">
                <a:latin typeface="Times New Roman" panose="02020603050405020304" pitchFamily="18" charset="0"/>
                <a:ea typeface="华文细黑" panose="02010600040101010101" pitchFamily="2" charset="-122"/>
              </a:defRPr>
            </a:lvl2pPr>
            <a:lvl3pPr>
              <a:lnSpc>
                <a:spcPts val="2500"/>
              </a:lnSpc>
              <a:buClr>
                <a:srgbClr val="FF0000"/>
              </a:buClr>
              <a:buSzPct val="75000"/>
              <a:defRPr sz="1400" baseline="0">
                <a:latin typeface="Times New Roman" panose="02020603050405020304" pitchFamily="18" charset="0"/>
                <a:ea typeface="华文细黑" panose="02010600040101010101" pitchFamily="2" charset="-122"/>
              </a:defRPr>
            </a:lvl3pPr>
            <a:lvl4pPr>
              <a:defRPr>
                <a:latin typeface="黑体" panose="02010609060101010101" pitchFamily="2" charset="-122"/>
                <a:ea typeface="黑体" panose="02010609060101010101" pitchFamily="2" charset="-122"/>
              </a:defRPr>
            </a:lvl4pPr>
            <a:lvl5pPr>
              <a:defRPr>
                <a:latin typeface="黑体" panose="02010609060101010101" pitchFamily="2" charset="-122"/>
                <a:ea typeface="黑体" panose="02010609060101010101" pitchFamily="2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</p:txBody>
      </p:sp>
      <p:sp>
        <p:nvSpPr>
          <p:cNvPr id="7" name="标题 6"/>
          <p:cNvSpPr>
            <a:spLocks noGrp="1"/>
          </p:cNvSpPr>
          <p:nvPr>
            <p:ph type="title"/>
          </p:nvPr>
        </p:nvSpPr>
        <p:spPr>
          <a:xfrm>
            <a:off x="399200" y="274639"/>
            <a:ext cx="8001056" cy="511175"/>
          </a:xfrm>
        </p:spPr>
        <p:txBody>
          <a:bodyPr/>
          <a:lstStyle>
            <a:lvl1pPr algn="l">
              <a:defRPr sz="2800">
                <a:latin typeface="宋体" panose="02010600030101010101" pitchFamily="2" charset="-122"/>
                <a:ea typeface="宋体" panose="02010600030101010101" pitchFamily="2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B03867-BDA6-4BF7-8DEB-5735AFDB1DD5}" type="slidenum">
              <a:rPr lang="zh-CN" altLang="en-US">
                <a:solidFill>
                  <a:prstClr val="black"/>
                </a:solidFill>
              </a:rPr>
              <a:t>‹#›</a:t>
            </a:fld>
            <a:endParaRPr lang="en-US" altLang="zh-CN">
              <a:solidFill>
                <a:prstClr val="black"/>
              </a:solidFill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82A1E14-E7EA-48AC-AEAD-F04F1BAEA245}" type="slidenum">
              <a:rPr lang="zh-CN" altLang="en-US" smtClean="0">
                <a:solidFill>
                  <a:prstClr val="black"/>
                </a:solidFill>
              </a:rPr>
              <a:t>‹#›</a:t>
            </a:fld>
            <a:endParaRPr lang="en-US" altLang="zh-CN">
              <a:solidFill>
                <a:prstClr val="black"/>
              </a:solidFill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CN" altLang="en-US"/>
              <a:t>第 </a:t>
            </a:r>
            <a:fld id="{0CD18A8E-64E3-49D5-B10B-D9876DDAD84A}" type="slidenum">
              <a:rPr lang="zh-CN" altLang="en-US"/>
              <a:t>‹#›</a:t>
            </a:fld>
            <a:r>
              <a:rPr lang="zh-CN" altLang="en-US"/>
              <a:t> 页</a:t>
            </a:r>
          </a:p>
        </p:txBody>
      </p:sp>
    </p:spTree>
  </p:cSld>
  <p:clrMapOvr>
    <a:masterClrMapping/>
  </p:clrMapOvr>
  <p:transition>
    <p:fade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000" baseline="0">
                <a:latin typeface="Times New Roman" panose="02020603050405020304" pitchFamily="18" charset="0"/>
                <a:ea typeface="华文细黑" panose="02010600040101010101" pitchFamily="2" charset="-122"/>
              </a:defRPr>
            </a:lvl1pPr>
            <a:lvl2pPr>
              <a:defRPr sz="1800" baseline="0">
                <a:latin typeface="Times New Roman" panose="02020603050405020304" pitchFamily="18" charset="0"/>
                <a:ea typeface="华文细黑" panose="02010600040101010101" pitchFamily="2" charset="-122"/>
              </a:defRPr>
            </a:lvl2pPr>
            <a:lvl3pPr>
              <a:defRPr sz="1600" baseline="0">
                <a:latin typeface="Times New Roman" panose="02020603050405020304" pitchFamily="18" charset="0"/>
                <a:ea typeface="华文细黑" panose="02010600040101010101" pitchFamily="2" charset="-122"/>
              </a:defRPr>
            </a:lvl3pPr>
            <a:lvl4pPr>
              <a:defRPr>
                <a:latin typeface="黑体" panose="02010609060101010101" pitchFamily="2" charset="-122"/>
                <a:ea typeface="黑体" panose="02010609060101010101" pitchFamily="2" charset="-122"/>
              </a:defRPr>
            </a:lvl4pPr>
            <a:lvl5pPr>
              <a:defRPr>
                <a:latin typeface="黑体" panose="02010609060101010101" pitchFamily="2" charset="-122"/>
                <a:ea typeface="黑体" panose="02010609060101010101" pitchFamily="2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</p:txBody>
      </p:sp>
      <p:sp>
        <p:nvSpPr>
          <p:cNvPr id="7" name="标题 6"/>
          <p:cNvSpPr>
            <a:spLocks noGrp="1"/>
          </p:cNvSpPr>
          <p:nvPr>
            <p:ph type="title"/>
          </p:nvPr>
        </p:nvSpPr>
        <p:spPr>
          <a:xfrm>
            <a:off x="399200" y="274639"/>
            <a:ext cx="8001056" cy="511175"/>
          </a:xfrm>
        </p:spPr>
        <p:txBody>
          <a:bodyPr/>
          <a:lstStyle>
            <a:lvl1pPr algn="l">
              <a:defRPr/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b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8AF54D70-2075-480C-906F-D4A96FE0FE0A}" type="slidenum">
              <a:rPr lang="zh-CN" altLang="en-US" smtClean="0">
                <a:solidFill>
                  <a:prstClr val="black"/>
                </a:solidFill>
              </a:rPr>
              <a:t>‹#›</a:t>
            </a:fld>
            <a:endParaRPr lang="en-US" altLang="zh-CN">
              <a:solidFill>
                <a:prstClr val="black"/>
              </a:solidFill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4"/>
          <p:cNvSpPr txBox="1">
            <a:spLocks noChangeArrowheads="1"/>
          </p:cNvSpPr>
          <p:nvPr userDrawn="1"/>
        </p:nvSpPr>
        <p:spPr bwMode="auto">
          <a:xfrm>
            <a:off x="-1582624" y="-26988"/>
            <a:ext cx="1552991" cy="1088281"/>
          </a:xfrm>
          <a:prstGeom prst="rect">
            <a:avLst/>
          </a:prstGeom>
          <a:noFill/>
          <a:ln>
            <a:noFill/>
          </a:ln>
        </p:spPr>
        <p:txBody>
          <a:bodyPr wrap="none" lIns="87155" tIns="43578" rIns="87155" bIns="43578">
            <a:spAutoFit/>
          </a:bodyPr>
          <a:lstStyle>
            <a:lvl1pPr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zh-CN" altLang="en-US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一级标题</a:t>
            </a:r>
            <a:r>
              <a:rPr kumimoji="0" lang="en-US" altLang="zh-CN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/24</a:t>
            </a:r>
            <a:r>
              <a:rPr kumimoji="0" lang="zh-CN" altLang="en-US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号</a:t>
            </a:r>
          </a:p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zh-CN" altLang="en-US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编号</a:t>
            </a:r>
            <a:endParaRPr kumimoji="0" lang="en-US" altLang="zh-CN" sz="1300" dirty="0">
              <a:solidFill>
                <a:srgbClr val="FFFFFF"/>
              </a:solidFill>
              <a:latin typeface="Calibri" panose="020F0502020204030204" pitchFamily="34" charset="0"/>
              <a:ea typeface="华文中宋" panose="02010600040101010101" pitchFamily="2" charset="-122"/>
              <a:cs typeface="Calibri" panose="020F0502020204030204" pitchFamily="34" charset="0"/>
            </a:endParaRPr>
          </a:p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en-US" altLang="zh-CN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Calibri/</a:t>
            </a:r>
            <a:r>
              <a:rPr kumimoji="0" lang="zh-CN" altLang="en-US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红</a:t>
            </a:r>
            <a:r>
              <a:rPr kumimoji="0" lang="en-US" altLang="zh-CN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(250,0,0)</a:t>
            </a:r>
          </a:p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zh-CN" altLang="en-US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文字</a:t>
            </a:r>
            <a:endParaRPr kumimoji="0" lang="en-US" altLang="zh-CN" sz="1300" dirty="0">
              <a:solidFill>
                <a:srgbClr val="FFFFFF"/>
              </a:solidFill>
              <a:latin typeface="Calibri" panose="020F0502020204030204" pitchFamily="34" charset="0"/>
              <a:ea typeface="华文中宋" panose="02010600040101010101" pitchFamily="2" charset="-122"/>
              <a:cs typeface="Calibri" panose="020F0502020204030204" pitchFamily="34" charset="0"/>
            </a:endParaRPr>
          </a:p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zh-CN" altLang="en-US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华文细黑</a:t>
            </a:r>
            <a:r>
              <a:rPr kumimoji="0" lang="en-US" altLang="zh-CN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/</a:t>
            </a:r>
            <a:r>
              <a:rPr kumimoji="0" lang="zh-CN" altLang="en-US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黑 </a:t>
            </a:r>
            <a:r>
              <a:rPr kumimoji="0" lang="en-US" altLang="zh-CN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(0,0,0)</a:t>
            </a:r>
          </a:p>
        </p:txBody>
      </p:sp>
      <p:sp>
        <p:nvSpPr>
          <p:cNvPr id="5" name="Text Box 35"/>
          <p:cNvSpPr txBox="1">
            <a:spLocks noChangeArrowheads="1"/>
          </p:cNvSpPr>
          <p:nvPr userDrawn="1"/>
        </p:nvSpPr>
        <p:spPr bwMode="auto">
          <a:xfrm>
            <a:off x="-1366219" y="3127376"/>
            <a:ext cx="1336586" cy="1288336"/>
          </a:xfrm>
          <a:prstGeom prst="rect">
            <a:avLst/>
          </a:prstGeom>
          <a:noFill/>
          <a:ln>
            <a:noFill/>
          </a:ln>
        </p:spPr>
        <p:txBody>
          <a:bodyPr wrap="none" lIns="87155" tIns="43578" rIns="87155" bIns="43578">
            <a:spAutoFit/>
          </a:bodyPr>
          <a:lstStyle>
            <a:lvl1pPr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zh-CN" altLang="en-US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正文</a:t>
            </a:r>
          </a:p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zh-CN" altLang="en-US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华文细黑</a:t>
            </a:r>
            <a:r>
              <a:rPr kumimoji="0" lang="en-US" altLang="zh-CN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/Calibri</a:t>
            </a:r>
          </a:p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zh-CN" altLang="en-US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辅助</a:t>
            </a:r>
            <a:endParaRPr kumimoji="0" lang="en-US" altLang="zh-CN" sz="1300" dirty="0">
              <a:solidFill>
                <a:srgbClr val="FFFFFF"/>
              </a:solidFill>
              <a:latin typeface="Calibri" panose="020F0502020204030204" pitchFamily="34" charset="0"/>
              <a:ea typeface="华文中宋" panose="02010600040101010101" pitchFamily="2" charset="-122"/>
              <a:cs typeface="Calibri" panose="020F0502020204030204" pitchFamily="34" charset="0"/>
            </a:endParaRPr>
          </a:p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zh-CN" altLang="en-US" sz="1300" dirty="0">
                <a:solidFill>
                  <a:srgbClr val="FFFFFF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Calibri" panose="020F0502020204030204" pitchFamily="34" charset="0"/>
              </a:rPr>
              <a:t>华文楷体</a:t>
            </a:r>
            <a:r>
              <a:rPr kumimoji="0" lang="en-US" altLang="zh-CN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/Calibri</a:t>
            </a:r>
          </a:p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zh-CN" altLang="en-US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黑</a:t>
            </a:r>
            <a:r>
              <a:rPr kumimoji="0" lang="en-US" altLang="zh-CN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(0,0,0)</a:t>
            </a:r>
          </a:p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en-US" altLang="zh-CN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14-16</a:t>
            </a:r>
            <a:r>
              <a:rPr kumimoji="0" lang="zh-CN" altLang="en-US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号</a:t>
            </a:r>
          </a:p>
        </p:txBody>
      </p:sp>
      <p:sp>
        <p:nvSpPr>
          <p:cNvPr id="6" name="Rectangle 66"/>
          <p:cNvSpPr>
            <a:spLocks noChangeArrowheads="1"/>
          </p:cNvSpPr>
          <p:nvPr userDrawn="1"/>
        </p:nvSpPr>
        <p:spPr bwMode="auto">
          <a:xfrm>
            <a:off x="12316884" y="4743451"/>
            <a:ext cx="192616" cy="328613"/>
          </a:xfrm>
          <a:prstGeom prst="rect">
            <a:avLst/>
          </a:prstGeom>
          <a:solidFill>
            <a:srgbClr val="787878"/>
          </a:solidFill>
          <a:ln w="12700" algn="ctr">
            <a:solidFill>
              <a:schemeClr val="bg1"/>
            </a:solidFill>
            <a:miter lim="800000"/>
          </a:ln>
        </p:spPr>
        <p:txBody>
          <a:bodyPr lIns="87155" tIns="43578" rIns="87155" bIns="43578" anchor="ctr">
            <a:spAutoFit/>
          </a:bodyPr>
          <a:lstStyle/>
          <a:p>
            <a:pPr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endParaRPr kumimoji="1" lang="zh-CN" altLang="en-US" sz="1300">
              <a:solidFill>
                <a:srgbClr val="333399"/>
              </a:solidFill>
              <a:ea typeface="华文中宋" panose="02010600040101010101" pitchFamily="2" charset="-122"/>
              <a:cs typeface="Calibri" panose="020F0502020204030204" pitchFamily="34" charset="0"/>
            </a:endParaRPr>
          </a:p>
        </p:txBody>
      </p:sp>
      <p:sp>
        <p:nvSpPr>
          <p:cNvPr id="7" name="Text Box 67"/>
          <p:cNvSpPr txBox="1">
            <a:spLocks noChangeArrowheads="1"/>
          </p:cNvSpPr>
          <p:nvPr userDrawn="1"/>
        </p:nvSpPr>
        <p:spPr bwMode="auto">
          <a:xfrm>
            <a:off x="12505267" y="4762501"/>
            <a:ext cx="1648884" cy="288925"/>
          </a:xfrm>
          <a:prstGeom prst="rect">
            <a:avLst/>
          </a:prstGeom>
          <a:noFill/>
          <a:ln>
            <a:noFill/>
          </a:ln>
        </p:spPr>
        <p:txBody>
          <a:bodyPr lIns="87155" tIns="43578" rIns="87155" bIns="43578">
            <a:spAutoFit/>
          </a:bodyPr>
          <a:lstStyle>
            <a:lvl1pPr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r>
              <a:rPr kumimoji="0" lang="en-US" altLang="zh-CN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120,120,120</a:t>
            </a:r>
          </a:p>
        </p:txBody>
      </p:sp>
      <p:sp>
        <p:nvSpPr>
          <p:cNvPr id="8" name="Rectangle 68"/>
          <p:cNvSpPr>
            <a:spLocks noChangeArrowheads="1"/>
          </p:cNvSpPr>
          <p:nvPr userDrawn="1"/>
        </p:nvSpPr>
        <p:spPr bwMode="auto">
          <a:xfrm>
            <a:off x="12316884" y="2184401"/>
            <a:ext cx="192616" cy="328613"/>
          </a:xfrm>
          <a:prstGeom prst="rect">
            <a:avLst/>
          </a:prstGeom>
          <a:solidFill>
            <a:srgbClr val="CD0000"/>
          </a:solidFill>
          <a:ln w="12700" algn="ctr">
            <a:solidFill>
              <a:schemeClr val="bg1"/>
            </a:solidFill>
            <a:miter lim="800000"/>
          </a:ln>
        </p:spPr>
        <p:txBody>
          <a:bodyPr lIns="87155" tIns="43578" rIns="87155" bIns="43578" anchor="ctr">
            <a:spAutoFit/>
          </a:bodyPr>
          <a:lstStyle/>
          <a:p>
            <a:pPr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endParaRPr kumimoji="1" lang="zh-CN" altLang="en-US" sz="1300">
              <a:solidFill>
                <a:srgbClr val="333399"/>
              </a:solidFill>
              <a:ea typeface="华文中宋" panose="02010600040101010101" pitchFamily="2" charset="-122"/>
              <a:cs typeface="Calibri" panose="020F0502020204030204" pitchFamily="34" charset="0"/>
            </a:endParaRPr>
          </a:p>
        </p:txBody>
      </p:sp>
      <p:sp>
        <p:nvSpPr>
          <p:cNvPr id="9" name="Rectangle 70"/>
          <p:cNvSpPr>
            <a:spLocks noChangeArrowheads="1"/>
          </p:cNvSpPr>
          <p:nvPr userDrawn="1"/>
        </p:nvSpPr>
        <p:spPr bwMode="auto">
          <a:xfrm>
            <a:off x="12316884" y="2530476"/>
            <a:ext cx="192616" cy="328613"/>
          </a:xfrm>
          <a:prstGeom prst="rect">
            <a:avLst/>
          </a:prstGeom>
          <a:solidFill>
            <a:srgbClr val="A0A0A0"/>
          </a:solidFill>
          <a:ln w="12700" algn="ctr">
            <a:solidFill>
              <a:schemeClr val="bg1"/>
            </a:solidFill>
            <a:miter lim="800000"/>
          </a:ln>
        </p:spPr>
        <p:txBody>
          <a:bodyPr lIns="87155" tIns="43578" rIns="87155" bIns="43578" anchor="ctr">
            <a:spAutoFit/>
          </a:bodyPr>
          <a:lstStyle/>
          <a:p>
            <a:pPr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endParaRPr kumimoji="1" lang="zh-CN" altLang="en-US" sz="1300">
              <a:solidFill>
                <a:srgbClr val="333399"/>
              </a:solidFill>
              <a:ea typeface="华文中宋" panose="02010600040101010101" pitchFamily="2" charset="-122"/>
              <a:cs typeface="Calibri" panose="020F0502020204030204" pitchFamily="34" charset="0"/>
            </a:endParaRPr>
          </a:p>
        </p:txBody>
      </p:sp>
      <p:sp>
        <p:nvSpPr>
          <p:cNvPr id="10" name="Text Box 71"/>
          <p:cNvSpPr txBox="1">
            <a:spLocks noChangeArrowheads="1"/>
          </p:cNvSpPr>
          <p:nvPr userDrawn="1"/>
        </p:nvSpPr>
        <p:spPr bwMode="auto">
          <a:xfrm>
            <a:off x="12505267" y="2212975"/>
            <a:ext cx="1648884" cy="287338"/>
          </a:xfrm>
          <a:prstGeom prst="rect">
            <a:avLst/>
          </a:prstGeom>
          <a:noFill/>
          <a:ln>
            <a:noFill/>
          </a:ln>
        </p:spPr>
        <p:txBody>
          <a:bodyPr lIns="87155" tIns="43578" rIns="87155" bIns="43578">
            <a:spAutoFit/>
          </a:bodyPr>
          <a:lstStyle>
            <a:lvl1pPr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r>
              <a:rPr kumimoji="0" lang="en-US" altLang="zh-CN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205,0,0</a:t>
            </a:r>
          </a:p>
        </p:txBody>
      </p:sp>
      <p:sp>
        <p:nvSpPr>
          <p:cNvPr id="11" name="Text Box 73"/>
          <p:cNvSpPr txBox="1">
            <a:spLocks noChangeArrowheads="1"/>
          </p:cNvSpPr>
          <p:nvPr userDrawn="1"/>
        </p:nvSpPr>
        <p:spPr bwMode="auto">
          <a:xfrm>
            <a:off x="12505267" y="2565400"/>
            <a:ext cx="1936751" cy="287338"/>
          </a:xfrm>
          <a:prstGeom prst="rect">
            <a:avLst/>
          </a:prstGeom>
          <a:noFill/>
          <a:ln>
            <a:noFill/>
          </a:ln>
        </p:spPr>
        <p:txBody>
          <a:bodyPr lIns="87155" tIns="43578" rIns="87155" bIns="43578">
            <a:spAutoFit/>
          </a:bodyPr>
          <a:lstStyle>
            <a:lvl1pPr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r>
              <a:rPr kumimoji="0" lang="en-US" altLang="zh-CN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160,160,160</a:t>
            </a:r>
          </a:p>
        </p:txBody>
      </p:sp>
      <p:cxnSp>
        <p:nvCxnSpPr>
          <p:cNvPr id="12" name="直接连接符 12"/>
          <p:cNvCxnSpPr>
            <a:cxnSpLocks noChangeShapeType="1"/>
          </p:cNvCxnSpPr>
          <p:nvPr userDrawn="1"/>
        </p:nvCxnSpPr>
        <p:spPr bwMode="auto">
          <a:xfrm>
            <a:off x="0" y="955675"/>
            <a:ext cx="12192000" cy="0"/>
          </a:xfrm>
          <a:prstGeom prst="line">
            <a:avLst/>
          </a:prstGeom>
          <a:noFill/>
          <a:ln w="19050" algn="ctr">
            <a:solidFill>
              <a:schemeClr val="accent2"/>
            </a:solidFill>
            <a:round/>
          </a:ln>
          <a:effectLst>
            <a:outerShdw dist="20000" dir="5400000" rotWithShape="0">
              <a:srgbClr val="B2B2B2">
                <a:alpha val="37999"/>
              </a:srgbClr>
            </a:outerShdw>
          </a:effectLst>
        </p:spPr>
      </p:cxnSp>
      <p:pic>
        <p:nvPicPr>
          <p:cNvPr id="13" name="Picture 9"/>
          <p:cNvPicPr>
            <a:picLocks noChangeAspect="1" noChangeArrowheads="1"/>
          </p:cNvPicPr>
          <p:nvPr userDrawn="1"/>
        </p:nvPicPr>
        <p:blipFill>
          <a:blip r:embed="rId2" cstate="print"/>
          <a:srcRect l="10513" t="10342" r="12415" b="6898"/>
          <a:stretch>
            <a:fillRect/>
          </a:stretch>
        </p:blipFill>
        <p:spPr bwMode="auto">
          <a:xfrm>
            <a:off x="9961033" y="52388"/>
            <a:ext cx="1839384" cy="1003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10" descr="C:\Users\vivianting\Desktop\未标题8.png"/>
          <p:cNvPicPr>
            <a:picLocks noChangeAspect="1" noChangeArrowheads="1"/>
          </p:cNvPicPr>
          <p:nvPr userDrawn="1"/>
        </p:nvPicPr>
        <p:blipFill>
          <a:blip r:embed="rId3" cstate="print"/>
          <a:srcRect l="4971" t="1717" r="74190" b="70428"/>
          <a:stretch>
            <a:fillRect/>
          </a:stretch>
        </p:blipFill>
        <p:spPr bwMode="auto">
          <a:xfrm>
            <a:off x="10382251" y="5286376"/>
            <a:ext cx="1809749" cy="157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Text Box 111"/>
          <p:cNvSpPr txBox="1">
            <a:spLocks noChangeArrowheads="1"/>
          </p:cNvSpPr>
          <p:nvPr userDrawn="1"/>
        </p:nvSpPr>
        <p:spPr bwMode="auto">
          <a:xfrm>
            <a:off x="12505267" y="5638801"/>
            <a:ext cx="1648884" cy="288925"/>
          </a:xfrm>
          <a:prstGeom prst="rect">
            <a:avLst/>
          </a:prstGeom>
          <a:noFill/>
          <a:ln>
            <a:noFill/>
          </a:ln>
        </p:spPr>
        <p:txBody>
          <a:bodyPr lIns="87155" tIns="43578" rIns="87155" bIns="43578">
            <a:spAutoFit/>
          </a:bodyPr>
          <a:lstStyle>
            <a:lvl1pPr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r>
              <a:rPr kumimoji="0" lang="en-US" altLang="zh-CN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250,0,0</a:t>
            </a:r>
          </a:p>
        </p:txBody>
      </p:sp>
      <p:sp>
        <p:nvSpPr>
          <p:cNvPr id="16" name="Rectangle 112"/>
          <p:cNvSpPr>
            <a:spLocks noChangeArrowheads="1"/>
          </p:cNvSpPr>
          <p:nvPr userDrawn="1"/>
        </p:nvSpPr>
        <p:spPr bwMode="auto">
          <a:xfrm>
            <a:off x="12316884" y="5632451"/>
            <a:ext cx="192616" cy="327025"/>
          </a:xfrm>
          <a:prstGeom prst="rect">
            <a:avLst/>
          </a:prstGeom>
          <a:solidFill>
            <a:srgbClr val="FF0000"/>
          </a:solidFill>
          <a:ln w="12700" algn="ctr">
            <a:solidFill>
              <a:schemeClr val="bg1"/>
            </a:solidFill>
            <a:miter lim="800000"/>
          </a:ln>
        </p:spPr>
        <p:txBody>
          <a:bodyPr lIns="87155" tIns="43578" rIns="87155" bIns="43578" anchor="ctr">
            <a:spAutoFit/>
          </a:bodyPr>
          <a:lstStyle/>
          <a:p>
            <a:pPr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endParaRPr kumimoji="1" lang="zh-CN" altLang="en-US" sz="1300">
              <a:solidFill>
                <a:srgbClr val="333399"/>
              </a:solidFill>
              <a:ea typeface="华文中宋" panose="02010600040101010101" pitchFamily="2" charset="-122"/>
              <a:cs typeface="Calibri" panose="020F0502020204030204" pitchFamily="34" charset="0"/>
            </a:endParaRPr>
          </a:p>
        </p:txBody>
      </p:sp>
      <p:sp>
        <p:nvSpPr>
          <p:cNvPr id="17" name="Text Box 118"/>
          <p:cNvSpPr txBox="1">
            <a:spLocks noChangeArrowheads="1"/>
          </p:cNvSpPr>
          <p:nvPr userDrawn="1"/>
        </p:nvSpPr>
        <p:spPr bwMode="auto">
          <a:xfrm>
            <a:off x="12321118" y="5299076"/>
            <a:ext cx="880533" cy="288925"/>
          </a:xfrm>
          <a:prstGeom prst="rect">
            <a:avLst/>
          </a:prstGeom>
          <a:noFill/>
          <a:ln>
            <a:noFill/>
          </a:ln>
        </p:spPr>
        <p:txBody>
          <a:bodyPr lIns="87155" tIns="43578" rIns="87155" bIns="43578">
            <a:spAutoFit/>
          </a:bodyPr>
          <a:lstStyle>
            <a:lvl1pPr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r>
              <a:rPr kumimoji="0" lang="zh-CN" altLang="en-US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强调</a:t>
            </a:r>
          </a:p>
        </p:txBody>
      </p:sp>
      <p:sp>
        <p:nvSpPr>
          <p:cNvPr id="18" name="Text Box 120"/>
          <p:cNvSpPr txBox="1">
            <a:spLocks noChangeArrowheads="1"/>
          </p:cNvSpPr>
          <p:nvPr userDrawn="1"/>
        </p:nvSpPr>
        <p:spPr bwMode="auto">
          <a:xfrm>
            <a:off x="12321117" y="1917700"/>
            <a:ext cx="1488016" cy="287338"/>
          </a:xfrm>
          <a:prstGeom prst="rect">
            <a:avLst/>
          </a:prstGeom>
          <a:noFill/>
          <a:ln>
            <a:noFill/>
          </a:ln>
        </p:spPr>
        <p:txBody>
          <a:bodyPr lIns="87155" tIns="43578" rIns="87155" bIns="43578">
            <a:spAutoFit/>
          </a:bodyPr>
          <a:lstStyle>
            <a:lvl1pPr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r>
              <a:rPr kumimoji="0" lang="zh-CN" altLang="en-US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图表配色</a:t>
            </a:r>
            <a:r>
              <a:rPr kumimoji="0" lang="en-US" altLang="zh-CN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A</a:t>
            </a:r>
            <a:endParaRPr kumimoji="0" lang="zh-CN" altLang="en-US" sz="1300" dirty="0">
              <a:solidFill>
                <a:srgbClr val="FFFFFF"/>
              </a:solidFill>
              <a:latin typeface="Calibri" panose="020F0502020204030204" pitchFamily="34" charset="0"/>
              <a:ea typeface="华文中宋" panose="02010600040101010101" pitchFamily="2" charset="-122"/>
              <a:cs typeface="Calibri" panose="020F0502020204030204" pitchFamily="34" charset="0"/>
            </a:endParaRPr>
          </a:p>
        </p:txBody>
      </p:sp>
      <p:sp>
        <p:nvSpPr>
          <p:cNvPr id="19" name="Text Box 121"/>
          <p:cNvSpPr txBox="1">
            <a:spLocks noChangeArrowheads="1"/>
          </p:cNvSpPr>
          <p:nvPr userDrawn="1"/>
        </p:nvSpPr>
        <p:spPr bwMode="auto">
          <a:xfrm>
            <a:off x="12321118" y="4448176"/>
            <a:ext cx="880533" cy="288925"/>
          </a:xfrm>
          <a:prstGeom prst="rect">
            <a:avLst/>
          </a:prstGeom>
          <a:noFill/>
          <a:ln>
            <a:noFill/>
          </a:ln>
        </p:spPr>
        <p:txBody>
          <a:bodyPr lIns="87155" tIns="43578" rIns="87155" bIns="43578">
            <a:spAutoFit/>
          </a:bodyPr>
          <a:lstStyle>
            <a:lvl1pPr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r>
              <a:rPr kumimoji="0" lang="zh-CN" altLang="en-US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边框</a:t>
            </a:r>
          </a:p>
        </p:txBody>
      </p:sp>
      <p:sp>
        <p:nvSpPr>
          <p:cNvPr id="20" name="Text Box 34"/>
          <p:cNvSpPr txBox="1">
            <a:spLocks noChangeArrowheads="1"/>
          </p:cNvSpPr>
          <p:nvPr userDrawn="1"/>
        </p:nvSpPr>
        <p:spPr bwMode="auto">
          <a:xfrm>
            <a:off x="-1582624" y="1179514"/>
            <a:ext cx="1552991" cy="1088281"/>
          </a:xfrm>
          <a:prstGeom prst="rect">
            <a:avLst/>
          </a:prstGeom>
          <a:noFill/>
          <a:ln>
            <a:noFill/>
          </a:ln>
        </p:spPr>
        <p:txBody>
          <a:bodyPr wrap="none" lIns="87155" tIns="43578" rIns="87155" bIns="43578">
            <a:spAutoFit/>
          </a:bodyPr>
          <a:lstStyle>
            <a:lvl1pPr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zh-CN" altLang="en-US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二级标题</a:t>
            </a:r>
            <a:r>
              <a:rPr kumimoji="0" lang="en-US" altLang="zh-CN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/16-18</a:t>
            </a:r>
            <a:r>
              <a:rPr kumimoji="0" lang="zh-CN" altLang="en-US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号</a:t>
            </a:r>
            <a:endParaRPr kumimoji="0" lang="en-US" altLang="zh-CN" sz="1300" dirty="0">
              <a:solidFill>
                <a:srgbClr val="FFFFFF"/>
              </a:solidFill>
              <a:latin typeface="Calibri" panose="020F0502020204030204" pitchFamily="34" charset="0"/>
              <a:ea typeface="华文中宋" panose="02010600040101010101" pitchFamily="2" charset="-122"/>
              <a:cs typeface="Calibri" panose="020F0502020204030204" pitchFamily="34" charset="0"/>
            </a:endParaRPr>
          </a:p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zh-CN" altLang="en-US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项目符号</a:t>
            </a:r>
            <a:endParaRPr kumimoji="0" lang="en-US" altLang="zh-CN" sz="1300" dirty="0">
              <a:solidFill>
                <a:srgbClr val="FFFFFF"/>
              </a:solidFill>
              <a:latin typeface="Calibri" panose="020F0502020204030204" pitchFamily="34" charset="0"/>
              <a:ea typeface="华文中宋" panose="02010600040101010101" pitchFamily="2" charset="-122"/>
              <a:cs typeface="Calibri" panose="020F0502020204030204" pitchFamily="34" charset="0"/>
            </a:endParaRPr>
          </a:p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en-US" altLang="zh-CN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Calibri/</a:t>
            </a:r>
            <a:r>
              <a:rPr kumimoji="0" lang="zh-CN" altLang="en-US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红</a:t>
            </a:r>
            <a:r>
              <a:rPr kumimoji="0" lang="en-US" altLang="zh-CN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(250,0,0)</a:t>
            </a:r>
          </a:p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zh-CN" altLang="en-US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文字</a:t>
            </a:r>
            <a:endParaRPr kumimoji="0" lang="en-US" altLang="zh-CN" sz="1300" dirty="0">
              <a:solidFill>
                <a:srgbClr val="FFFFFF"/>
              </a:solidFill>
              <a:latin typeface="Calibri" panose="020F0502020204030204" pitchFamily="34" charset="0"/>
              <a:ea typeface="华文中宋" panose="02010600040101010101" pitchFamily="2" charset="-122"/>
              <a:cs typeface="Calibri" panose="020F0502020204030204" pitchFamily="34" charset="0"/>
            </a:endParaRPr>
          </a:p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zh-CN" altLang="en-US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华文细黑</a:t>
            </a:r>
            <a:r>
              <a:rPr kumimoji="0" lang="en-US" altLang="zh-CN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/</a:t>
            </a:r>
            <a:r>
              <a:rPr kumimoji="0" lang="zh-CN" altLang="en-US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黑 </a:t>
            </a:r>
            <a:r>
              <a:rPr kumimoji="0" lang="en-US" altLang="zh-CN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(0,0,0)</a:t>
            </a:r>
          </a:p>
        </p:txBody>
      </p:sp>
      <p:sp>
        <p:nvSpPr>
          <p:cNvPr id="21" name="Rectangle 68"/>
          <p:cNvSpPr>
            <a:spLocks noChangeArrowheads="1"/>
          </p:cNvSpPr>
          <p:nvPr userDrawn="1"/>
        </p:nvSpPr>
        <p:spPr bwMode="auto">
          <a:xfrm>
            <a:off x="12316884" y="3435351"/>
            <a:ext cx="192616" cy="327025"/>
          </a:xfrm>
          <a:prstGeom prst="rect">
            <a:avLst/>
          </a:prstGeom>
          <a:solidFill>
            <a:srgbClr val="CD0000"/>
          </a:solidFill>
          <a:ln w="12700" algn="ctr">
            <a:solidFill>
              <a:schemeClr val="bg1"/>
            </a:solidFill>
            <a:miter lim="800000"/>
          </a:ln>
        </p:spPr>
        <p:txBody>
          <a:bodyPr lIns="87155" tIns="43578" rIns="87155" bIns="43578" anchor="ctr">
            <a:spAutoFit/>
          </a:bodyPr>
          <a:lstStyle/>
          <a:p>
            <a:pPr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endParaRPr kumimoji="1" lang="zh-CN" altLang="en-US" sz="1300">
              <a:solidFill>
                <a:srgbClr val="333399"/>
              </a:solidFill>
              <a:ea typeface="华文中宋" panose="02010600040101010101" pitchFamily="2" charset="-122"/>
              <a:cs typeface="Calibri" panose="020F0502020204030204" pitchFamily="34" charset="0"/>
            </a:endParaRPr>
          </a:p>
        </p:txBody>
      </p:sp>
      <p:sp>
        <p:nvSpPr>
          <p:cNvPr id="22" name="Rectangle 70"/>
          <p:cNvSpPr>
            <a:spLocks noChangeArrowheads="1"/>
          </p:cNvSpPr>
          <p:nvPr userDrawn="1"/>
        </p:nvSpPr>
        <p:spPr bwMode="auto">
          <a:xfrm>
            <a:off x="12316884" y="3794126"/>
            <a:ext cx="192616" cy="328613"/>
          </a:xfrm>
          <a:prstGeom prst="rect">
            <a:avLst/>
          </a:prstGeom>
          <a:solidFill>
            <a:srgbClr val="004B69"/>
          </a:solidFill>
          <a:ln w="12700" algn="ctr">
            <a:solidFill>
              <a:schemeClr val="bg1"/>
            </a:solidFill>
            <a:miter lim="800000"/>
          </a:ln>
        </p:spPr>
        <p:txBody>
          <a:bodyPr lIns="87155" tIns="43578" rIns="87155" bIns="43578" anchor="ctr">
            <a:spAutoFit/>
          </a:bodyPr>
          <a:lstStyle/>
          <a:p>
            <a:pPr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endParaRPr kumimoji="1" lang="zh-CN" altLang="en-US" sz="1300">
              <a:solidFill>
                <a:srgbClr val="333399"/>
              </a:solidFill>
              <a:ea typeface="华文中宋" panose="02010600040101010101" pitchFamily="2" charset="-122"/>
              <a:cs typeface="Calibri" panose="020F0502020204030204" pitchFamily="34" charset="0"/>
            </a:endParaRPr>
          </a:p>
        </p:txBody>
      </p:sp>
      <p:sp>
        <p:nvSpPr>
          <p:cNvPr id="23" name="Text Box 71"/>
          <p:cNvSpPr txBox="1">
            <a:spLocks noChangeArrowheads="1"/>
          </p:cNvSpPr>
          <p:nvPr userDrawn="1"/>
        </p:nvSpPr>
        <p:spPr bwMode="auto">
          <a:xfrm>
            <a:off x="12507385" y="3462339"/>
            <a:ext cx="1646767" cy="288925"/>
          </a:xfrm>
          <a:prstGeom prst="rect">
            <a:avLst/>
          </a:prstGeom>
          <a:noFill/>
          <a:ln>
            <a:noFill/>
          </a:ln>
        </p:spPr>
        <p:txBody>
          <a:bodyPr lIns="87155" tIns="43578" rIns="87155" bIns="43578">
            <a:spAutoFit/>
          </a:bodyPr>
          <a:lstStyle>
            <a:lvl1pPr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r>
              <a:rPr kumimoji="0" lang="en-US" altLang="zh-CN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205,0,0</a:t>
            </a:r>
          </a:p>
        </p:txBody>
      </p:sp>
      <p:sp>
        <p:nvSpPr>
          <p:cNvPr id="24" name="Text Box 73"/>
          <p:cNvSpPr txBox="1">
            <a:spLocks noChangeArrowheads="1"/>
          </p:cNvSpPr>
          <p:nvPr userDrawn="1"/>
        </p:nvSpPr>
        <p:spPr bwMode="auto">
          <a:xfrm>
            <a:off x="12507384" y="3787776"/>
            <a:ext cx="1936749" cy="288925"/>
          </a:xfrm>
          <a:prstGeom prst="rect">
            <a:avLst/>
          </a:prstGeom>
          <a:noFill/>
          <a:ln>
            <a:noFill/>
          </a:ln>
        </p:spPr>
        <p:txBody>
          <a:bodyPr lIns="87155" tIns="43578" rIns="87155" bIns="43578">
            <a:spAutoFit/>
          </a:bodyPr>
          <a:lstStyle>
            <a:lvl1pPr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r>
              <a:rPr kumimoji="0" lang="en-US" altLang="zh-CN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0,75,105</a:t>
            </a:r>
          </a:p>
        </p:txBody>
      </p:sp>
      <p:sp>
        <p:nvSpPr>
          <p:cNvPr id="25" name="Text Box 120"/>
          <p:cNvSpPr txBox="1">
            <a:spLocks noChangeArrowheads="1"/>
          </p:cNvSpPr>
          <p:nvPr userDrawn="1"/>
        </p:nvSpPr>
        <p:spPr bwMode="auto">
          <a:xfrm>
            <a:off x="12321117" y="3168650"/>
            <a:ext cx="1488016" cy="287338"/>
          </a:xfrm>
          <a:prstGeom prst="rect">
            <a:avLst/>
          </a:prstGeom>
          <a:noFill/>
          <a:ln>
            <a:noFill/>
          </a:ln>
        </p:spPr>
        <p:txBody>
          <a:bodyPr lIns="87155" tIns="43578" rIns="87155" bIns="43578">
            <a:spAutoFit/>
          </a:bodyPr>
          <a:lstStyle>
            <a:lvl1pPr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r>
              <a:rPr kumimoji="0" lang="zh-CN" altLang="en-US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图表配色</a:t>
            </a:r>
            <a:r>
              <a:rPr kumimoji="0" lang="en-US" altLang="zh-CN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B</a:t>
            </a:r>
            <a:endParaRPr kumimoji="0" lang="zh-CN" altLang="en-US" sz="1300" dirty="0">
              <a:solidFill>
                <a:srgbClr val="FFFFFF"/>
              </a:solidFill>
              <a:latin typeface="Calibri" panose="020F0502020204030204" pitchFamily="34" charset="0"/>
              <a:ea typeface="华文中宋" panose="02010600040101010101" pitchFamily="2" charset="-122"/>
              <a:cs typeface="Calibri" panose="020F0502020204030204" pitchFamily="34" charset="0"/>
            </a:endParaRPr>
          </a:p>
        </p:txBody>
      </p:sp>
      <p:sp>
        <p:nvSpPr>
          <p:cNvPr id="27" name="Text Box 111"/>
          <p:cNvSpPr txBox="1">
            <a:spLocks noChangeArrowheads="1"/>
          </p:cNvSpPr>
          <p:nvPr userDrawn="1"/>
        </p:nvSpPr>
        <p:spPr bwMode="auto">
          <a:xfrm>
            <a:off x="12507385" y="5976939"/>
            <a:ext cx="1646767" cy="288925"/>
          </a:xfrm>
          <a:prstGeom prst="rect">
            <a:avLst/>
          </a:prstGeom>
          <a:noFill/>
          <a:ln>
            <a:noFill/>
          </a:ln>
        </p:spPr>
        <p:txBody>
          <a:bodyPr lIns="87155" tIns="43578" rIns="87155" bIns="43578">
            <a:spAutoFit/>
          </a:bodyPr>
          <a:lstStyle>
            <a:lvl1pPr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r>
              <a:rPr kumimoji="0" lang="en-US" altLang="zh-CN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255,190,0</a:t>
            </a:r>
          </a:p>
        </p:txBody>
      </p:sp>
      <p:sp>
        <p:nvSpPr>
          <p:cNvPr id="28" name="Rectangle 112"/>
          <p:cNvSpPr>
            <a:spLocks noChangeArrowheads="1"/>
          </p:cNvSpPr>
          <p:nvPr userDrawn="1"/>
        </p:nvSpPr>
        <p:spPr bwMode="auto">
          <a:xfrm>
            <a:off x="12316884" y="5969001"/>
            <a:ext cx="192616" cy="327025"/>
          </a:xfrm>
          <a:prstGeom prst="rect">
            <a:avLst/>
          </a:prstGeom>
          <a:solidFill>
            <a:srgbClr val="FFBE00"/>
          </a:solidFill>
          <a:ln w="12700" algn="ctr">
            <a:solidFill>
              <a:schemeClr val="bg1"/>
            </a:solidFill>
            <a:miter lim="800000"/>
          </a:ln>
        </p:spPr>
        <p:txBody>
          <a:bodyPr lIns="87155" tIns="43578" rIns="87155" bIns="43578" anchor="ctr">
            <a:spAutoFit/>
          </a:bodyPr>
          <a:lstStyle/>
          <a:p>
            <a:pPr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endParaRPr kumimoji="1" lang="zh-CN" altLang="en-US" sz="1300">
              <a:solidFill>
                <a:srgbClr val="333399"/>
              </a:solidFill>
              <a:ea typeface="华文中宋" panose="02010600040101010101" pitchFamily="2" charset="-122"/>
              <a:cs typeface="Calibri" panose="020F0502020204030204" pitchFamily="34" charset="0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7370" y="273902"/>
            <a:ext cx="9110133" cy="666750"/>
          </a:xfrm>
        </p:spPr>
        <p:txBody>
          <a:bodyPr/>
          <a:lstStyle>
            <a:lvl1pPr>
              <a:defRPr sz="2400" baseline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华文细黑" panose="02010600040101010101" pitchFamily="2" charset="-122"/>
                <a:cs typeface="Calibri" panose="020F0502020204030204" pitchFamily="34" charset="0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26" name="内容占位符 25"/>
          <p:cNvSpPr>
            <a:spLocks noGrp="1"/>
          </p:cNvSpPr>
          <p:nvPr>
            <p:ph sz="quarter" idx="11"/>
          </p:nvPr>
        </p:nvSpPr>
        <p:spPr>
          <a:xfrm>
            <a:off x="97372" y="1058485"/>
            <a:ext cx="11826981" cy="914400"/>
          </a:xfrm>
        </p:spPr>
        <p:txBody>
          <a:bodyPr/>
          <a:lstStyle>
            <a:lvl1pPr marL="252730" indent="-252730">
              <a:lnSpc>
                <a:spcPct val="130000"/>
              </a:lnSpc>
              <a:defRPr>
                <a:solidFill>
                  <a:schemeClr val="tx1"/>
                </a:solidFill>
                <a:latin typeface="华文细黑" panose="02010600040101010101" pitchFamily="2" charset="-122"/>
                <a:ea typeface="华文细黑" panose="02010600040101010101" pitchFamily="2" charset="-122"/>
                <a:cs typeface="Calibri" panose="020F0502020204030204" pitchFamily="34" charset="0"/>
              </a:defRPr>
            </a:lvl1pPr>
            <a:lvl2pPr marL="682625" indent="-246380">
              <a:lnSpc>
                <a:spcPct val="130000"/>
              </a:lnSpc>
              <a:defRPr>
                <a:solidFill>
                  <a:schemeClr val="tx1"/>
                </a:solidFill>
                <a:latin typeface="华文细黑" panose="02010600040101010101" pitchFamily="2" charset="-122"/>
                <a:ea typeface="华文细黑" panose="02010600040101010101" pitchFamily="2" charset="-122"/>
                <a:cs typeface="Calibri" panose="020F0502020204030204" pitchFamily="34" charset="0"/>
              </a:defRPr>
            </a:lvl2pPr>
            <a:lvl3pPr marL="1022985" indent="-151130">
              <a:lnSpc>
                <a:spcPct val="130000"/>
              </a:lnSpc>
              <a:defRPr>
                <a:solidFill>
                  <a:schemeClr val="tx1"/>
                </a:solidFill>
                <a:latin typeface="华文细黑" panose="02010600040101010101" pitchFamily="2" charset="-122"/>
                <a:ea typeface="华文细黑" panose="02010600040101010101" pitchFamily="2" charset="-122"/>
                <a:cs typeface="Calibri" panose="020F0502020204030204" pitchFamily="34" charset="0"/>
              </a:defRPr>
            </a:lvl3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</p:txBody>
      </p:sp>
      <p:sp>
        <p:nvSpPr>
          <p:cNvPr id="29" name="灯片编号占位符 5"/>
          <p:cNvSpPr>
            <a:spLocks noGrp="1" noChangeAspect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F37DF7BA-07B1-4107-96B8-6FAE648D843F}" type="slidenum">
              <a:rPr lang="zh-CN" altLang="en-US">
                <a:solidFill>
                  <a:prstClr val="black"/>
                </a:solidFill>
              </a:rPr>
              <a:t>‹#›</a:t>
            </a:fld>
            <a:endParaRPr lang="en-US" altLang="zh-CN">
              <a:solidFill>
                <a:prstClr val="black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055" descr="色条 拷贝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00188"/>
            <a:ext cx="12192000" cy="3700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Box 16"/>
          <p:cNvSpPr txBox="1">
            <a:spLocks noChangeArrowheads="1"/>
          </p:cNvSpPr>
          <p:nvPr/>
        </p:nvSpPr>
        <p:spPr bwMode="auto">
          <a:xfrm>
            <a:off x="10332953" y="6254751"/>
            <a:ext cx="1234632" cy="246221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algn="r">
              <a:defRPr/>
            </a:pPr>
            <a:r>
              <a:rPr kumimoji="0" lang="en-US" altLang="zh-CN" sz="1000">
                <a:solidFill>
                  <a:srgbClr val="000000"/>
                </a:solidFill>
              </a:rPr>
              <a:t>© CHINAUNICOM</a:t>
            </a:r>
          </a:p>
        </p:txBody>
      </p:sp>
      <p:grpSp>
        <p:nvGrpSpPr>
          <p:cNvPr id="6" name="Group 31"/>
          <p:cNvGrpSpPr/>
          <p:nvPr/>
        </p:nvGrpSpPr>
        <p:grpSpPr bwMode="auto">
          <a:xfrm>
            <a:off x="747185" y="6381750"/>
            <a:ext cx="383116" cy="287338"/>
            <a:chOff x="3742" y="3113"/>
            <a:chExt cx="136" cy="136"/>
          </a:xfrm>
        </p:grpSpPr>
        <p:sp>
          <p:nvSpPr>
            <p:cNvPr id="7" name="AutoShape 32"/>
            <p:cNvSpPr>
              <a:spLocks noChangeArrowheads="1"/>
            </p:cNvSpPr>
            <p:nvPr/>
          </p:nvSpPr>
          <p:spPr bwMode="auto">
            <a:xfrm>
              <a:off x="3742" y="3113"/>
              <a:ext cx="136" cy="136"/>
            </a:xfrm>
            <a:prstGeom prst="star4">
              <a:avLst>
                <a:gd name="adj" fmla="val 12500"/>
              </a:avLst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alpha val="0"/>
                  </a:scheme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9pPr>
            </a:lstStyle>
            <a:p>
              <a:pPr eaLnBrk="1" hangingPunct="1"/>
              <a:endParaRPr lang="zh-CN" altLang="en-US" sz="1800">
                <a:solidFill>
                  <a:srgbClr val="000000"/>
                </a:solidFill>
              </a:endParaRPr>
            </a:p>
          </p:txBody>
        </p:sp>
        <p:sp>
          <p:nvSpPr>
            <p:cNvPr id="8" name="AutoShape 33"/>
            <p:cNvSpPr>
              <a:spLocks noChangeArrowheads="1"/>
            </p:cNvSpPr>
            <p:nvPr/>
          </p:nvSpPr>
          <p:spPr bwMode="auto">
            <a:xfrm rot="1800000">
              <a:off x="3742" y="3134"/>
              <a:ext cx="136" cy="91"/>
            </a:xfrm>
            <a:prstGeom prst="star4">
              <a:avLst>
                <a:gd name="adj" fmla="val 8824"/>
              </a:avLst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alpha val="0"/>
                  </a:scheme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9pPr>
            </a:lstStyle>
            <a:p>
              <a:pPr eaLnBrk="1" hangingPunct="1"/>
              <a:endParaRPr lang="zh-CN" altLang="en-US" sz="1800">
                <a:solidFill>
                  <a:srgbClr val="000000"/>
                </a:solidFill>
              </a:endParaRPr>
            </a:p>
          </p:txBody>
        </p:sp>
      </p:grpSp>
      <p:grpSp>
        <p:nvGrpSpPr>
          <p:cNvPr id="9" name="Group 34"/>
          <p:cNvGrpSpPr/>
          <p:nvPr/>
        </p:nvGrpSpPr>
        <p:grpSpPr bwMode="auto">
          <a:xfrm>
            <a:off x="334434" y="6670675"/>
            <a:ext cx="383117" cy="287338"/>
            <a:chOff x="3742" y="3113"/>
            <a:chExt cx="136" cy="136"/>
          </a:xfrm>
        </p:grpSpPr>
        <p:sp>
          <p:nvSpPr>
            <p:cNvPr id="10" name="AutoShape 35"/>
            <p:cNvSpPr>
              <a:spLocks noChangeArrowheads="1"/>
            </p:cNvSpPr>
            <p:nvPr/>
          </p:nvSpPr>
          <p:spPr bwMode="auto">
            <a:xfrm>
              <a:off x="3742" y="3113"/>
              <a:ext cx="136" cy="136"/>
            </a:xfrm>
            <a:prstGeom prst="star4">
              <a:avLst>
                <a:gd name="adj" fmla="val 12500"/>
              </a:avLst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alpha val="0"/>
                  </a:scheme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9pPr>
            </a:lstStyle>
            <a:p>
              <a:pPr eaLnBrk="1" hangingPunct="1"/>
              <a:endParaRPr lang="zh-CN" altLang="en-US" sz="1800">
                <a:solidFill>
                  <a:srgbClr val="000000"/>
                </a:solidFill>
              </a:endParaRPr>
            </a:p>
          </p:txBody>
        </p:sp>
        <p:sp>
          <p:nvSpPr>
            <p:cNvPr id="11" name="AutoShape 36"/>
            <p:cNvSpPr>
              <a:spLocks noChangeArrowheads="1"/>
            </p:cNvSpPr>
            <p:nvPr/>
          </p:nvSpPr>
          <p:spPr bwMode="auto">
            <a:xfrm rot="1800000">
              <a:off x="3742" y="3134"/>
              <a:ext cx="136" cy="91"/>
            </a:xfrm>
            <a:prstGeom prst="star4">
              <a:avLst>
                <a:gd name="adj" fmla="val 8824"/>
              </a:avLst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alpha val="0"/>
                  </a:scheme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9pPr>
            </a:lstStyle>
            <a:p>
              <a:pPr eaLnBrk="1" hangingPunct="1"/>
              <a:endParaRPr lang="zh-CN" altLang="en-US" sz="1800">
                <a:solidFill>
                  <a:srgbClr val="000000"/>
                </a:solidFill>
              </a:endParaRPr>
            </a:p>
          </p:txBody>
        </p:sp>
      </p:grp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24418" y="2549525"/>
            <a:ext cx="11232223" cy="674688"/>
          </a:xfrm>
        </p:spPr>
        <p:txBody>
          <a:bodyPr/>
          <a:lstStyle>
            <a:lvl1pPr marL="0" algn="r">
              <a:defRPr sz="36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altLang="zh-CN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624418" y="3357563"/>
            <a:ext cx="10943167" cy="431800"/>
          </a:xfrm>
        </p:spPr>
        <p:txBody>
          <a:bodyPr/>
          <a:lstStyle>
            <a:lvl1pPr marL="0" indent="0" algn="r">
              <a:buFont typeface="Wingdings" panose="05000000000000000000" pitchFamily="2" charset="2"/>
              <a:buNone/>
              <a:defRPr b="0">
                <a:latin typeface="Arial" panose="020B0604020202020204" pitchFamily="34" charset="0"/>
              </a:defRPr>
            </a:lvl1pPr>
          </a:lstStyle>
          <a:p>
            <a:r>
              <a:rPr lang="zh-CN" altLang="en-US" dirty="0"/>
              <a:t>副标题文本样式：黑体</a:t>
            </a:r>
            <a:r>
              <a:rPr lang="en-US" altLang="zh-CN" dirty="0"/>
              <a:t>/18</a:t>
            </a:r>
            <a:r>
              <a:rPr lang="zh-CN" altLang="en-US" dirty="0"/>
              <a:t>号  </a:t>
            </a:r>
            <a:r>
              <a:rPr lang="en-US" altLang="zh-CN" dirty="0"/>
              <a:t>Arial/18pt</a:t>
            </a:r>
          </a:p>
        </p:txBody>
      </p:sp>
      <p:pic>
        <p:nvPicPr>
          <p:cNvPr id="14" name="图片 13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749" t="11762" r="15663" b="31025"/>
          <a:stretch>
            <a:fillRect/>
          </a:stretch>
        </p:blipFill>
        <p:spPr>
          <a:xfrm>
            <a:off x="9480376" y="88901"/>
            <a:ext cx="2591265" cy="1198363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0" presetClass="path" presetSubtype="0" repeatCount="indefinite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89948 -0.30139 C 0.81424 -0.29051 0.52691 -0.26366 0.38976 -0.23658 C 0.25243 -0.20949 0.16233 -0.17083 0.07569 -0.13843 C -0.01094 -0.10602 -0.08698 -0.06227 -0.12969 -0.04213 " pathEditMode="relative" rAng="0" ptsTypes="aaaa">
                                      <p:cBhvr>
                                        <p:cTn id="15" dur="3000" spd="-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47483648" y="-2147483648"/>
                                    </p:animMotion>
                                  </p:childTnLst>
                                </p:cTn>
                              </p:par>
                              <p:par>
                                <p:cTn id="16" presetID="26" presetClass="emph" presetSubtype="0" repeatCount="indefinite" fill="hold" nodeType="withEffect">
                                  <p:stCondLst>
                                    <p:cond delay="12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10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8" dur="50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9" presetID="53" presetClass="entr" presetSubtype="16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0" presetClass="path" presetSubtype="0" repeatCount="indefinite" decel="50000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animMotion origin="layout" path="M -0.08889 -0.21574 C -0.02553 -0.2007 0.17031 -0.12593 0.29166 -0.125 C 0.41302 -0.12408 0.55329 -0.18079 0.63888 -0.21065 C 0.72447 -0.24051 0.76475 -0.27824 0.80555 -0.30463 C 0.84635 -0.33102 0.86718 -0.35602 0.88333 -0.36945 " pathEditMode="relative" rAng="0" ptsTypes="aaaaa">
                                      <p:cBhvr>
                                        <p:cTn id="25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47483648" y="-2147483648"/>
                                    </p:animMotion>
                                  </p:childTnLst>
                                </p:cTn>
                              </p:par>
                              <p:par>
                                <p:cTn id="26" presetID="26" presetClass="emph" presetSubtype="0" repeatCount="indefinite" fill="hold" nodeType="withEffect">
                                  <p:stCondLst>
                                    <p:cond delay="17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1000" tmFilter="0, 0; .2, .5; .8, .5; 1, 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8" dur="500" autoRev="1" fill="hold"/>
                                        <p:tgtEl>
                                          <p:spTgt spid="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392" y="144464"/>
            <a:ext cx="10944192" cy="649287"/>
          </a:xfrm>
        </p:spPr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4417" y="1124744"/>
            <a:ext cx="10943167" cy="5374481"/>
          </a:xfrm>
        </p:spPr>
        <p:txBody>
          <a:bodyPr/>
          <a:lstStyle>
            <a:lvl1pPr>
              <a:defRPr>
                <a:latin typeface="+mj-lt"/>
              </a:defRPr>
            </a:lvl1pPr>
            <a:lvl2pPr>
              <a:defRPr>
                <a:latin typeface="+mj-lt"/>
              </a:defRPr>
            </a:lvl2pPr>
            <a:lvl3pPr>
              <a:defRPr>
                <a:latin typeface="+mj-lt"/>
              </a:defRPr>
            </a:lvl3pPr>
            <a:lvl4pPr>
              <a:defRPr>
                <a:latin typeface="+mj-lt"/>
              </a:defRPr>
            </a:lvl4pPr>
            <a:lvl5pPr>
              <a:defRPr>
                <a:latin typeface="+mj-lt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CN" altLang="en-US">
                <a:solidFill>
                  <a:srgbClr val="000000"/>
                </a:solidFill>
              </a:rPr>
              <a:t>第 </a:t>
            </a:r>
            <a:fld id="{420AE384-7BEA-47C2-BB0C-9EF2F912DAFA}" type="slidenum">
              <a:rPr lang="zh-CN" altLang="en-US">
                <a:solidFill>
                  <a:srgbClr val="000000"/>
                </a:solidFill>
              </a:rPr>
              <a:t>‹#›</a:t>
            </a:fld>
            <a:r>
              <a:rPr lang="zh-CN" altLang="en-US">
                <a:solidFill>
                  <a:srgbClr val="000000"/>
                </a:solidFill>
              </a:rPr>
              <a:t> 页</a:t>
            </a:r>
          </a:p>
        </p:txBody>
      </p:sp>
    </p:spTree>
  </p:cSld>
  <p:clrMapOvr>
    <a:masterClrMapping/>
  </p:clrMapOvr>
  <p:transition>
    <p:fade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CN" altLang="en-US">
                <a:solidFill>
                  <a:srgbClr val="000000"/>
                </a:solidFill>
              </a:rPr>
              <a:t>第 </a:t>
            </a:r>
            <a:fld id="{0CD18A8E-64E3-49D5-B10B-D9876DDAD84A}" type="slidenum">
              <a:rPr lang="zh-CN" altLang="en-US">
                <a:solidFill>
                  <a:srgbClr val="000000"/>
                </a:solidFill>
              </a:rPr>
              <a:t>‹#›</a:t>
            </a:fld>
            <a:r>
              <a:rPr lang="zh-CN" altLang="en-US">
                <a:solidFill>
                  <a:srgbClr val="000000"/>
                </a:solidFill>
              </a:rPr>
              <a:t> 页</a:t>
            </a:r>
          </a:p>
        </p:txBody>
      </p:sp>
    </p:spTree>
  </p:cSld>
  <p:clrMapOvr>
    <a:masterClrMapping/>
  </p:clrMapOvr>
  <p:transition>
    <p:fade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56C42B-C93E-4975-9521-510ADF828418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zh-CN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3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CN" altLang="en-US">
                <a:solidFill>
                  <a:srgbClr val="000000"/>
                </a:solidFill>
              </a:rPr>
              <a:t>第 </a:t>
            </a:r>
            <a:fld id="{5006CECE-81EE-4DDB-9714-C146E7BBCADB}" type="slidenum">
              <a:rPr lang="zh-CN" altLang="en-US">
                <a:solidFill>
                  <a:srgbClr val="000000"/>
                </a:solidFill>
              </a:rPr>
              <a:t>‹#›</a:t>
            </a:fld>
            <a:r>
              <a:rPr lang="zh-CN" altLang="en-US">
                <a:solidFill>
                  <a:srgbClr val="000000"/>
                </a:solidFill>
              </a:rPr>
              <a:t> 页</a:t>
            </a:r>
          </a:p>
        </p:txBody>
      </p:sp>
    </p:spTree>
  </p:cSld>
  <p:clrMapOvr>
    <a:masterClrMapping/>
  </p:clrMapOvr>
  <p:transition>
    <p:fade/>
  </p:transition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标题，一项大型内容和两项小型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4418" y="144464"/>
            <a:ext cx="10943167" cy="649287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24418" y="981075"/>
            <a:ext cx="5369983" cy="5518150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quarter" idx="2"/>
          </p:nvPr>
        </p:nvSpPr>
        <p:spPr>
          <a:xfrm>
            <a:off x="6197600" y="981076"/>
            <a:ext cx="5369984" cy="2682875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内容占位符 4"/>
          <p:cNvSpPr>
            <a:spLocks noGrp="1"/>
          </p:cNvSpPr>
          <p:nvPr>
            <p:ph sz="quarter" idx="3"/>
          </p:nvPr>
        </p:nvSpPr>
        <p:spPr>
          <a:xfrm>
            <a:off x="6197600" y="3816351"/>
            <a:ext cx="5369984" cy="2682875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CN" altLang="en-US">
                <a:solidFill>
                  <a:srgbClr val="000000"/>
                </a:solidFill>
              </a:rPr>
              <a:t>第 </a:t>
            </a:r>
            <a:fld id="{E87A8E8F-BE7D-487F-8EC2-BD807125146D}" type="slidenum">
              <a:rPr lang="zh-CN" altLang="en-US">
                <a:solidFill>
                  <a:srgbClr val="000000"/>
                </a:solidFill>
              </a:rPr>
              <a:t>‹#›</a:t>
            </a:fld>
            <a:r>
              <a:rPr lang="zh-CN" altLang="en-US">
                <a:solidFill>
                  <a:srgbClr val="000000"/>
                </a:solidFill>
              </a:rPr>
              <a:t> 页</a:t>
            </a:r>
          </a:p>
        </p:txBody>
      </p:sp>
    </p:spTree>
  </p:cSld>
  <p:clrMapOvr>
    <a:masterClrMapping/>
  </p:clrMapOvr>
  <p:transition>
    <p:fade/>
  </p:transition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标题，文本与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4418" y="144464"/>
            <a:ext cx="10943167" cy="649287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624418" y="981075"/>
            <a:ext cx="5369983" cy="5518150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quarter" idx="2"/>
          </p:nvPr>
        </p:nvSpPr>
        <p:spPr>
          <a:xfrm>
            <a:off x="6197600" y="981076"/>
            <a:ext cx="5369984" cy="2682875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内容占位符 4"/>
          <p:cNvSpPr>
            <a:spLocks noGrp="1"/>
          </p:cNvSpPr>
          <p:nvPr>
            <p:ph sz="quarter" idx="3"/>
          </p:nvPr>
        </p:nvSpPr>
        <p:spPr>
          <a:xfrm>
            <a:off x="6197600" y="3816351"/>
            <a:ext cx="5369984" cy="2682875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CN" altLang="en-US">
                <a:solidFill>
                  <a:srgbClr val="000000"/>
                </a:solidFill>
              </a:rPr>
              <a:t>第 </a:t>
            </a:r>
            <a:fld id="{F0187668-4B75-405F-B08E-A1DB0CD1F862}" type="slidenum">
              <a:rPr lang="zh-CN" altLang="en-US">
                <a:solidFill>
                  <a:srgbClr val="000000"/>
                </a:solidFill>
              </a:rPr>
              <a:t>‹#›</a:t>
            </a:fld>
            <a:r>
              <a:rPr lang="zh-CN" altLang="en-US">
                <a:solidFill>
                  <a:srgbClr val="000000"/>
                </a:solidFill>
              </a:rPr>
              <a:t> 页</a:t>
            </a:r>
          </a:p>
        </p:txBody>
      </p:sp>
    </p:spTree>
  </p:cSld>
  <p:clrMapOvr>
    <a:masterClrMapping/>
  </p:clrMapOvr>
  <p:transition>
    <p:fade/>
  </p:transition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标题和四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sz="quarter"/>
          </p:nvPr>
        </p:nvSpPr>
        <p:spPr>
          <a:xfrm>
            <a:off x="624418" y="144464"/>
            <a:ext cx="10943167" cy="649287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624418" y="981076"/>
            <a:ext cx="5369983" cy="2682875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quarter" idx="2"/>
          </p:nvPr>
        </p:nvSpPr>
        <p:spPr>
          <a:xfrm>
            <a:off x="6197600" y="981076"/>
            <a:ext cx="5369984" cy="2682875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内容占位符 4"/>
          <p:cNvSpPr>
            <a:spLocks noGrp="1"/>
          </p:cNvSpPr>
          <p:nvPr>
            <p:ph sz="quarter" idx="3"/>
          </p:nvPr>
        </p:nvSpPr>
        <p:spPr>
          <a:xfrm>
            <a:off x="624418" y="3816351"/>
            <a:ext cx="5369983" cy="2682875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97600" y="3816351"/>
            <a:ext cx="5369984" cy="2682875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CN" altLang="en-US">
                <a:solidFill>
                  <a:srgbClr val="000000"/>
                </a:solidFill>
              </a:rPr>
              <a:t>第 </a:t>
            </a:r>
            <a:fld id="{D6C8F423-7B55-4164-953E-A683D114C0B7}" type="slidenum">
              <a:rPr lang="zh-CN" altLang="en-US">
                <a:solidFill>
                  <a:srgbClr val="000000"/>
                </a:solidFill>
              </a:rPr>
              <a:t>‹#›</a:t>
            </a:fld>
            <a:r>
              <a:rPr lang="zh-CN" altLang="en-US">
                <a:solidFill>
                  <a:srgbClr val="000000"/>
                </a:solidFill>
              </a:rPr>
              <a:t> 页</a:t>
            </a:r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56C42B-C93E-4975-9521-510ADF828418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>
    <p:fade/>
  </p:transition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4418" y="144464"/>
            <a:ext cx="10943167" cy="649287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24418" y="981075"/>
            <a:ext cx="5369983" cy="55181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97600" y="981075"/>
            <a:ext cx="5369984" cy="55181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CN" altLang="en-US">
                <a:solidFill>
                  <a:srgbClr val="000000"/>
                </a:solidFill>
              </a:rPr>
              <a:t>第 </a:t>
            </a:r>
            <a:fld id="{B6034E97-6CF7-44C5-98DD-F30D788675CC}" type="slidenum">
              <a:rPr lang="zh-CN" altLang="en-US">
                <a:solidFill>
                  <a:srgbClr val="000000"/>
                </a:solidFill>
              </a:rPr>
              <a:t>‹#›</a:t>
            </a:fld>
            <a:r>
              <a:rPr lang="zh-CN" altLang="en-US">
                <a:solidFill>
                  <a:srgbClr val="000000"/>
                </a:solidFill>
              </a:rPr>
              <a:t> 页</a:t>
            </a:r>
          </a:p>
        </p:txBody>
      </p:sp>
    </p:spTree>
  </p:cSld>
  <p:clrMapOvr>
    <a:masterClrMapping/>
  </p:clrMapOvr>
  <p:transition>
    <p:fade/>
  </p:transition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标题，文本与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4418" y="144464"/>
            <a:ext cx="10943167" cy="649287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624418" y="981075"/>
            <a:ext cx="5369983" cy="5518150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97600" y="981075"/>
            <a:ext cx="5369984" cy="5518150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CN" altLang="en-US">
                <a:solidFill>
                  <a:srgbClr val="000000"/>
                </a:solidFill>
              </a:rPr>
              <a:t>第 </a:t>
            </a:r>
            <a:fld id="{CACF97B2-74BB-4038-BE04-AE6CB52837C3}" type="slidenum">
              <a:rPr lang="zh-CN" altLang="en-US">
                <a:solidFill>
                  <a:srgbClr val="000000"/>
                </a:solidFill>
              </a:rPr>
              <a:t>‹#›</a:t>
            </a:fld>
            <a:r>
              <a:rPr lang="zh-CN" altLang="en-US">
                <a:solidFill>
                  <a:srgbClr val="000000"/>
                </a:solidFill>
              </a:rPr>
              <a:t> 页</a:t>
            </a:r>
          </a:p>
        </p:txBody>
      </p:sp>
    </p:spTree>
  </p:cSld>
  <p:clrMapOvr>
    <a:masterClrMapping/>
  </p:clrMapOvr>
  <p:transition>
    <p:fade/>
  </p:transition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 descr="C:\Users\vivianting\Desktop\未标题8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71" t="1717" r="74190" b="70428"/>
          <a:stretch>
            <a:fillRect/>
          </a:stretch>
        </p:blipFill>
        <p:spPr bwMode="auto">
          <a:xfrm>
            <a:off x="10382251" y="5286376"/>
            <a:ext cx="1809749" cy="157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直接连接符 5"/>
          <p:cNvCxnSpPr>
            <a:cxnSpLocks noChangeShapeType="1"/>
          </p:cNvCxnSpPr>
          <p:nvPr/>
        </p:nvCxnSpPr>
        <p:spPr bwMode="auto">
          <a:xfrm>
            <a:off x="0" y="955675"/>
            <a:ext cx="121920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</p:cxnSp>
      <p:pic>
        <p:nvPicPr>
          <p:cNvPr id="7" name="Picture 9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3" t="10342" r="12415" b="6898"/>
          <a:stretch>
            <a:fillRect/>
          </a:stretch>
        </p:blipFill>
        <p:spPr bwMode="auto">
          <a:xfrm>
            <a:off x="9961033" y="52388"/>
            <a:ext cx="1839384" cy="1003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 Box 40"/>
          <p:cNvSpPr txBox="1">
            <a:spLocks noChangeArrowheads="1"/>
          </p:cNvSpPr>
          <p:nvPr/>
        </p:nvSpPr>
        <p:spPr bwMode="auto">
          <a:xfrm>
            <a:off x="12706351" y="6070600"/>
            <a:ext cx="1536700" cy="274638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zh-CN" sz="1200">
                <a:solidFill>
                  <a:srgbClr val="FFFFFF"/>
                </a:solidFill>
                <a:ea typeface="宋体" panose="02010600030101010101" pitchFamily="2" charset="-122"/>
              </a:rPr>
              <a:t>250,190,0</a:t>
            </a:r>
          </a:p>
        </p:txBody>
      </p:sp>
      <p:sp>
        <p:nvSpPr>
          <p:cNvPr id="9" name="Rectangle 41"/>
          <p:cNvSpPr>
            <a:spLocks noChangeArrowheads="1"/>
          </p:cNvSpPr>
          <p:nvPr/>
        </p:nvSpPr>
        <p:spPr bwMode="auto">
          <a:xfrm>
            <a:off x="12323234" y="6027222"/>
            <a:ext cx="480484" cy="369332"/>
          </a:xfrm>
          <a:prstGeom prst="rect">
            <a:avLst/>
          </a:prstGeom>
          <a:solidFill>
            <a:srgbClr val="FABE00"/>
          </a:solidFill>
          <a:ln w="12700">
            <a:solidFill>
              <a:schemeClr val="bg1"/>
            </a:solidFill>
            <a:miter lim="800000"/>
          </a:ln>
        </p:spPr>
        <p:txBody>
          <a:bodyPr anchor="ctr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/>
            <a:endParaRPr lang="zh-CN" altLang="en-US" sz="1800">
              <a:solidFill>
                <a:srgbClr val="000000"/>
              </a:solidFill>
            </a:endParaRPr>
          </a:p>
        </p:txBody>
      </p:sp>
      <p:sp>
        <p:nvSpPr>
          <p:cNvPr id="10" name="Rectangle 42"/>
          <p:cNvSpPr>
            <a:spLocks noChangeArrowheads="1"/>
          </p:cNvSpPr>
          <p:nvPr/>
        </p:nvSpPr>
        <p:spPr bwMode="auto">
          <a:xfrm>
            <a:off x="12323234" y="6332022"/>
            <a:ext cx="480484" cy="369332"/>
          </a:xfrm>
          <a:prstGeom prst="rect">
            <a:avLst/>
          </a:prstGeom>
          <a:solidFill>
            <a:srgbClr val="A0A0A0"/>
          </a:solidFill>
          <a:ln w="12700">
            <a:solidFill>
              <a:schemeClr val="bg1"/>
            </a:solidFill>
            <a:miter lim="800000"/>
          </a:ln>
        </p:spPr>
        <p:txBody>
          <a:bodyPr anchor="ctr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/>
            <a:endParaRPr lang="zh-CN" altLang="en-US" sz="1800">
              <a:solidFill>
                <a:srgbClr val="000000"/>
              </a:solidFill>
            </a:endParaRPr>
          </a:p>
        </p:txBody>
      </p:sp>
      <p:sp>
        <p:nvSpPr>
          <p:cNvPr id="11" name="Text Box 43"/>
          <p:cNvSpPr txBox="1">
            <a:spLocks noChangeArrowheads="1"/>
          </p:cNvSpPr>
          <p:nvPr/>
        </p:nvSpPr>
        <p:spPr bwMode="auto">
          <a:xfrm>
            <a:off x="12706351" y="6376989"/>
            <a:ext cx="1536700" cy="274637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zh-CN" sz="1200">
                <a:solidFill>
                  <a:srgbClr val="FFFFFF"/>
                </a:solidFill>
                <a:ea typeface="宋体" panose="02010600030101010101" pitchFamily="2" charset="-122"/>
              </a:rPr>
              <a:t>160,160,160</a:t>
            </a:r>
          </a:p>
        </p:txBody>
      </p:sp>
      <p:sp>
        <p:nvSpPr>
          <p:cNvPr id="12" name="Rectangle 44"/>
          <p:cNvSpPr>
            <a:spLocks noChangeArrowheads="1"/>
          </p:cNvSpPr>
          <p:nvPr/>
        </p:nvSpPr>
        <p:spPr bwMode="auto">
          <a:xfrm>
            <a:off x="12323234" y="4188897"/>
            <a:ext cx="480484" cy="369332"/>
          </a:xfrm>
          <a:prstGeom prst="rect">
            <a:avLst/>
          </a:prstGeom>
          <a:solidFill>
            <a:srgbClr val="ECE5CE"/>
          </a:solidFill>
          <a:ln w="12700">
            <a:solidFill>
              <a:schemeClr val="bg1"/>
            </a:solidFill>
            <a:miter lim="800000"/>
          </a:ln>
        </p:spPr>
        <p:txBody>
          <a:bodyPr anchor="ctr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/>
            <a:endParaRPr lang="zh-CN" altLang="en-US" sz="1800">
              <a:solidFill>
                <a:srgbClr val="000000"/>
              </a:solidFill>
            </a:endParaRPr>
          </a:p>
        </p:txBody>
      </p:sp>
      <p:sp>
        <p:nvSpPr>
          <p:cNvPr id="13" name="Rectangle 45"/>
          <p:cNvSpPr>
            <a:spLocks noChangeArrowheads="1"/>
          </p:cNvSpPr>
          <p:nvPr/>
        </p:nvSpPr>
        <p:spPr bwMode="auto">
          <a:xfrm>
            <a:off x="12323234" y="4484172"/>
            <a:ext cx="480484" cy="369332"/>
          </a:xfrm>
          <a:prstGeom prst="rect">
            <a:avLst/>
          </a:prstGeom>
          <a:solidFill>
            <a:srgbClr val="F1D4AF"/>
          </a:solidFill>
          <a:ln w="12700">
            <a:solidFill>
              <a:schemeClr val="bg1"/>
            </a:solidFill>
            <a:miter lim="800000"/>
          </a:ln>
        </p:spPr>
        <p:txBody>
          <a:bodyPr anchor="ctr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/>
            <a:endParaRPr lang="zh-CN" altLang="en-US" sz="1800">
              <a:solidFill>
                <a:srgbClr val="000000"/>
              </a:solidFill>
            </a:endParaRPr>
          </a:p>
        </p:txBody>
      </p:sp>
      <p:sp>
        <p:nvSpPr>
          <p:cNvPr id="14" name="Rectangle 46"/>
          <p:cNvSpPr>
            <a:spLocks noChangeArrowheads="1"/>
          </p:cNvSpPr>
          <p:nvPr/>
        </p:nvSpPr>
        <p:spPr bwMode="auto">
          <a:xfrm>
            <a:off x="12323234" y="4779447"/>
            <a:ext cx="480484" cy="369332"/>
          </a:xfrm>
          <a:prstGeom prst="rect">
            <a:avLst/>
          </a:prstGeom>
          <a:solidFill>
            <a:srgbClr val="E08E79"/>
          </a:solidFill>
          <a:ln w="12700">
            <a:solidFill>
              <a:schemeClr val="bg1"/>
            </a:solidFill>
            <a:miter lim="800000"/>
          </a:ln>
        </p:spPr>
        <p:txBody>
          <a:bodyPr anchor="ctr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/>
            <a:endParaRPr lang="zh-CN" altLang="en-US" sz="1800">
              <a:solidFill>
                <a:srgbClr val="000000"/>
              </a:solidFill>
            </a:endParaRPr>
          </a:p>
        </p:txBody>
      </p:sp>
      <p:sp>
        <p:nvSpPr>
          <p:cNvPr id="15" name="Text Box 47"/>
          <p:cNvSpPr txBox="1">
            <a:spLocks noChangeArrowheads="1"/>
          </p:cNvSpPr>
          <p:nvPr/>
        </p:nvSpPr>
        <p:spPr bwMode="auto">
          <a:xfrm>
            <a:off x="12706351" y="4233864"/>
            <a:ext cx="1536700" cy="274637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zh-CN" sz="1200" dirty="0">
                <a:solidFill>
                  <a:srgbClr val="FFFFFF"/>
                </a:solidFill>
                <a:ea typeface="宋体" panose="02010600030101010101" pitchFamily="2" charset="-122"/>
              </a:rPr>
              <a:t>236,229,206</a:t>
            </a:r>
          </a:p>
        </p:txBody>
      </p:sp>
      <p:sp>
        <p:nvSpPr>
          <p:cNvPr id="16" name="Text Box 48"/>
          <p:cNvSpPr txBox="1">
            <a:spLocks noChangeArrowheads="1"/>
          </p:cNvSpPr>
          <p:nvPr/>
        </p:nvSpPr>
        <p:spPr bwMode="auto">
          <a:xfrm>
            <a:off x="12706351" y="4530725"/>
            <a:ext cx="1536700" cy="274638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zh-CN" sz="1200">
                <a:solidFill>
                  <a:srgbClr val="FFFFFF"/>
                </a:solidFill>
                <a:ea typeface="宋体" panose="02010600030101010101" pitchFamily="2" charset="-122"/>
              </a:rPr>
              <a:t>241,212,175</a:t>
            </a:r>
          </a:p>
        </p:txBody>
      </p:sp>
      <p:sp>
        <p:nvSpPr>
          <p:cNvPr id="17" name="Text Box 49"/>
          <p:cNvSpPr txBox="1">
            <a:spLocks noChangeArrowheads="1"/>
          </p:cNvSpPr>
          <p:nvPr/>
        </p:nvSpPr>
        <p:spPr bwMode="auto">
          <a:xfrm>
            <a:off x="12706351" y="4827589"/>
            <a:ext cx="1536700" cy="274637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zh-CN" sz="1200">
                <a:solidFill>
                  <a:srgbClr val="FFFFFF"/>
                </a:solidFill>
                <a:ea typeface="宋体" panose="02010600030101010101" pitchFamily="2" charset="-122"/>
              </a:rPr>
              <a:t>224,142,121</a:t>
            </a:r>
          </a:p>
        </p:txBody>
      </p:sp>
      <p:sp>
        <p:nvSpPr>
          <p:cNvPr id="18" name="Rectangle 50"/>
          <p:cNvSpPr>
            <a:spLocks noChangeArrowheads="1"/>
          </p:cNvSpPr>
          <p:nvPr/>
        </p:nvSpPr>
        <p:spPr bwMode="auto">
          <a:xfrm>
            <a:off x="12323234" y="5077897"/>
            <a:ext cx="480484" cy="369332"/>
          </a:xfrm>
          <a:prstGeom prst="rect">
            <a:avLst/>
          </a:prstGeom>
          <a:solidFill>
            <a:srgbClr val="CC0000"/>
          </a:solidFill>
          <a:ln w="12700">
            <a:solidFill>
              <a:schemeClr val="bg1"/>
            </a:solidFill>
            <a:miter lim="800000"/>
          </a:ln>
        </p:spPr>
        <p:txBody>
          <a:bodyPr anchor="ctr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/>
            <a:endParaRPr lang="zh-CN" altLang="en-US" sz="1800">
              <a:solidFill>
                <a:srgbClr val="000000"/>
              </a:solidFill>
            </a:endParaRPr>
          </a:p>
        </p:txBody>
      </p:sp>
      <p:sp>
        <p:nvSpPr>
          <p:cNvPr id="19" name="Text Box 51"/>
          <p:cNvSpPr txBox="1">
            <a:spLocks noChangeArrowheads="1"/>
          </p:cNvSpPr>
          <p:nvPr/>
        </p:nvSpPr>
        <p:spPr bwMode="auto">
          <a:xfrm>
            <a:off x="12708467" y="5126039"/>
            <a:ext cx="1536700" cy="274637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zh-CN" sz="1200">
                <a:solidFill>
                  <a:srgbClr val="FFFFFF"/>
                </a:solidFill>
                <a:ea typeface="宋体" panose="02010600030101010101" pitchFamily="2" charset="-122"/>
              </a:rPr>
              <a:t>204,0,0</a:t>
            </a:r>
          </a:p>
        </p:txBody>
      </p:sp>
      <p:sp>
        <p:nvSpPr>
          <p:cNvPr id="20" name="Text Box 52"/>
          <p:cNvSpPr txBox="1">
            <a:spLocks noChangeArrowheads="1"/>
          </p:cNvSpPr>
          <p:nvPr/>
        </p:nvSpPr>
        <p:spPr bwMode="auto">
          <a:xfrm>
            <a:off x="12708467" y="5765800"/>
            <a:ext cx="1536700" cy="274638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zh-CN" sz="1200">
                <a:solidFill>
                  <a:srgbClr val="FFFFFF"/>
                </a:solidFill>
                <a:ea typeface="宋体" panose="02010600030101010101" pitchFamily="2" charset="-122"/>
              </a:rPr>
              <a:t>15,75,105</a:t>
            </a:r>
          </a:p>
        </p:txBody>
      </p:sp>
      <p:sp>
        <p:nvSpPr>
          <p:cNvPr id="21" name="Rectangle 53"/>
          <p:cNvSpPr>
            <a:spLocks noChangeArrowheads="1"/>
          </p:cNvSpPr>
          <p:nvPr/>
        </p:nvSpPr>
        <p:spPr bwMode="auto">
          <a:xfrm>
            <a:off x="12323234" y="5722422"/>
            <a:ext cx="480484" cy="369332"/>
          </a:xfrm>
          <a:prstGeom prst="rect">
            <a:avLst/>
          </a:prstGeom>
          <a:solidFill>
            <a:srgbClr val="0F4B96"/>
          </a:solidFill>
          <a:ln w="12700">
            <a:solidFill>
              <a:schemeClr val="bg1"/>
            </a:solidFill>
            <a:miter lim="800000"/>
          </a:ln>
        </p:spPr>
        <p:txBody>
          <a:bodyPr anchor="ctr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/>
            <a:endParaRPr lang="zh-CN" altLang="en-US" sz="1800">
              <a:solidFill>
                <a:srgbClr val="000000"/>
              </a:solidFill>
            </a:endParaRPr>
          </a:p>
        </p:txBody>
      </p:sp>
      <p:sp>
        <p:nvSpPr>
          <p:cNvPr id="22" name="Text Box 54"/>
          <p:cNvSpPr txBox="1">
            <a:spLocks noChangeArrowheads="1"/>
          </p:cNvSpPr>
          <p:nvPr/>
        </p:nvSpPr>
        <p:spPr bwMode="auto">
          <a:xfrm>
            <a:off x="12382501" y="3933825"/>
            <a:ext cx="1536700" cy="274638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zh-CN" altLang="en-US" sz="1200">
                <a:solidFill>
                  <a:srgbClr val="FFFFFF"/>
                </a:solidFill>
                <a:ea typeface="宋体" panose="02010600030101010101" pitchFamily="2" charset="-122"/>
              </a:rPr>
              <a:t>主色系</a:t>
            </a:r>
          </a:p>
        </p:txBody>
      </p:sp>
      <p:sp>
        <p:nvSpPr>
          <p:cNvPr id="23" name="Text Box 55"/>
          <p:cNvSpPr txBox="1">
            <a:spLocks noChangeArrowheads="1"/>
          </p:cNvSpPr>
          <p:nvPr/>
        </p:nvSpPr>
        <p:spPr bwMode="auto">
          <a:xfrm>
            <a:off x="12386734" y="5457825"/>
            <a:ext cx="1536700" cy="274638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kumimoji="0" lang="zh-CN" altLang="en-US" sz="1200">
                <a:solidFill>
                  <a:srgbClr val="FFFFFF"/>
                </a:solidFill>
                <a:ea typeface="宋体" panose="02010600030101010101" pitchFamily="2" charset="-122"/>
              </a:rPr>
              <a:t>辅色系</a:t>
            </a:r>
          </a:p>
        </p:txBody>
      </p:sp>
      <p:sp>
        <p:nvSpPr>
          <p:cNvPr id="24" name="Rectangle 44"/>
          <p:cNvSpPr>
            <a:spLocks noChangeArrowheads="1"/>
          </p:cNvSpPr>
          <p:nvPr/>
        </p:nvSpPr>
        <p:spPr bwMode="auto">
          <a:xfrm>
            <a:off x="12323234" y="3252272"/>
            <a:ext cx="480484" cy="369332"/>
          </a:xfrm>
          <a:prstGeom prst="rect">
            <a:avLst/>
          </a:prstGeom>
          <a:solidFill>
            <a:srgbClr val="FFFFFF"/>
          </a:solidFill>
          <a:ln w="12700">
            <a:solidFill>
              <a:schemeClr val="bg1"/>
            </a:solidFill>
            <a:miter lim="800000"/>
          </a:ln>
        </p:spPr>
        <p:txBody>
          <a:bodyPr anchor="ctr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/>
            <a:endParaRPr lang="zh-CN" altLang="en-US" sz="1800">
              <a:solidFill>
                <a:srgbClr val="000000"/>
              </a:solidFill>
            </a:endParaRPr>
          </a:p>
        </p:txBody>
      </p:sp>
      <p:sp>
        <p:nvSpPr>
          <p:cNvPr id="25" name="Rectangle 45"/>
          <p:cNvSpPr>
            <a:spLocks noChangeArrowheads="1"/>
          </p:cNvSpPr>
          <p:nvPr/>
        </p:nvSpPr>
        <p:spPr bwMode="auto">
          <a:xfrm>
            <a:off x="12323234" y="3547547"/>
            <a:ext cx="480484" cy="369332"/>
          </a:xfrm>
          <a:prstGeom prst="rect">
            <a:avLst/>
          </a:prstGeom>
          <a:solidFill>
            <a:srgbClr val="000000"/>
          </a:solidFill>
          <a:ln w="12700">
            <a:solidFill>
              <a:schemeClr val="bg1"/>
            </a:solidFill>
            <a:miter lim="800000"/>
          </a:ln>
        </p:spPr>
        <p:txBody>
          <a:bodyPr anchor="ctr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/>
            <a:endParaRPr lang="zh-CN" altLang="en-US" sz="1800">
              <a:solidFill>
                <a:srgbClr val="000000"/>
              </a:solidFill>
            </a:endParaRPr>
          </a:p>
        </p:txBody>
      </p:sp>
      <p:sp>
        <p:nvSpPr>
          <p:cNvPr id="26" name="Text Box 47"/>
          <p:cNvSpPr txBox="1">
            <a:spLocks noChangeArrowheads="1"/>
          </p:cNvSpPr>
          <p:nvPr/>
        </p:nvSpPr>
        <p:spPr bwMode="auto">
          <a:xfrm>
            <a:off x="12721167" y="3297238"/>
            <a:ext cx="1536700" cy="276225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zh-CN" sz="1200" dirty="0">
                <a:solidFill>
                  <a:srgbClr val="FFFFFF"/>
                </a:solidFill>
                <a:ea typeface="宋体" panose="02010600030101010101" pitchFamily="2" charset="-122"/>
              </a:rPr>
              <a:t>000,000,000</a:t>
            </a:r>
          </a:p>
        </p:txBody>
      </p:sp>
      <p:sp>
        <p:nvSpPr>
          <p:cNvPr id="27" name="Text Box 48"/>
          <p:cNvSpPr txBox="1">
            <a:spLocks noChangeArrowheads="1"/>
          </p:cNvSpPr>
          <p:nvPr/>
        </p:nvSpPr>
        <p:spPr bwMode="auto">
          <a:xfrm>
            <a:off x="12721167" y="3594101"/>
            <a:ext cx="1536700" cy="276225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zh-CN" sz="1200" dirty="0">
                <a:solidFill>
                  <a:srgbClr val="FFFFFF"/>
                </a:solidFill>
                <a:ea typeface="宋体" panose="02010600030101010101" pitchFamily="2" charset="-122"/>
              </a:rPr>
              <a:t>255,255,255</a:t>
            </a:r>
          </a:p>
        </p:txBody>
      </p:sp>
      <p:sp>
        <p:nvSpPr>
          <p:cNvPr id="28" name="Text Box 54"/>
          <p:cNvSpPr txBox="1">
            <a:spLocks noChangeArrowheads="1"/>
          </p:cNvSpPr>
          <p:nvPr/>
        </p:nvSpPr>
        <p:spPr bwMode="auto">
          <a:xfrm>
            <a:off x="12397318" y="2997200"/>
            <a:ext cx="1536700" cy="274638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zh-CN" altLang="en-US" sz="1200" dirty="0">
                <a:solidFill>
                  <a:srgbClr val="FFFFFF"/>
                </a:solidFill>
                <a:ea typeface="宋体" panose="02010600030101010101" pitchFamily="2" charset="-122"/>
              </a:rPr>
              <a:t>文字</a:t>
            </a:r>
          </a:p>
        </p:txBody>
      </p:sp>
      <p:sp>
        <p:nvSpPr>
          <p:cNvPr id="29" name="Text Box 8"/>
          <p:cNvSpPr txBox="1">
            <a:spLocks noChangeArrowheads="1"/>
          </p:cNvSpPr>
          <p:nvPr/>
        </p:nvSpPr>
        <p:spPr bwMode="auto">
          <a:xfrm>
            <a:off x="4368800" y="6597650"/>
            <a:ext cx="2541741" cy="242546"/>
          </a:xfrm>
          <a:prstGeom prst="rect">
            <a:avLst/>
          </a:prstGeom>
          <a:noFill/>
          <a:ln>
            <a:noFill/>
          </a:ln>
        </p:spPr>
        <p:txBody>
          <a:bodyPr wrap="none" lIns="87798" tIns="43900" rIns="87798" bIns="43900">
            <a:spAutoFit/>
          </a:bodyPr>
          <a:lstStyle>
            <a:lvl1pPr defTabSz="87757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defTabSz="87757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defTabSz="87757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defTabSz="87757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defTabSz="87757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defTabSz="87757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defTabSz="87757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defTabSz="87757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defTabSz="87757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0" hangingPunct="0">
              <a:defRPr/>
            </a:pPr>
            <a:r>
              <a:rPr kumimoji="0" lang="en-US" altLang="zh-CN" sz="1000" dirty="0">
                <a:solidFill>
                  <a:srgbClr val="000000"/>
                </a:solidFill>
                <a:ea typeface="MS PGothic" panose="020B0600070205080204" pitchFamily="34" charset="-128"/>
                <a:cs typeface="Arial" panose="020B0604020202020204" pitchFamily="34" charset="0"/>
              </a:rPr>
              <a:t>CHINAUNICOM RESEARCH INSTITUTE</a:t>
            </a:r>
          </a:p>
        </p:txBody>
      </p:sp>
      <p:sp>
        <p:nvSpPr>
          <p:cNvPr id="30" name="Rectangle 21"/>
          <p:cNvSpPr>
            <a:spLocks noChangeArrowheads="1"/>
          </p:cNvSpPr>
          <p:nvPr/>
        </p:nvSpPr>
        <p:spPr bwMode="auto">
          <a:xfrm rot="18906758">
            <a:off x="11019367" y="6311901"/>
            <a:ext cx="1407584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7762" tIns="43879" rIns="87762" bIns="43879">
            <a:spAutoFit/>
          </a:bodyPr>
          <a:lstStyle>
            <a:lvl1pPr defTabSz="87757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defTabSz="87757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defTabSz="87757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defTabSz="87757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defTabSz="87757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defTabSz="87757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defTabSz="87757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defTabSz="87757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defTabSz="87757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algn="ctr"/>
            <a:r>
              <a:rPr lang="en-US" altLang="zh-CN" sz="1000">
                <a:solidFill>
                  <a:srgbClr val="000000"/>
                </a:solidFill>
                <a:ea typeface="MS PGothic" panose="020B0600070205080204" pitchFamily="34" charset="-128"/>
                <a:cs typeface="Arial" panose="020B0604020202020204" pitchFamily="34" charset="0"/>
              </a:rPr>
              <a:t>ChinaUnicom </a:t>
            </a:r>
          </a:p>
          <a:p>
            <a:pPr algn="ctr"/>
            <a:r>
              <a:rPr lang="en-US" altLang="zh-CN" sz="1000">
                <a:solidFill>
                  <a:srgbClr val="000000"/>
                </a:solidFill>
                <a:ea typeface="MS PGothic" panose="020B0600070205080204" pitchFamily="34" charset="-128"/>
                <a:cs typeface="Arial" panose="020B0604020202020204" pitchFamily="34" charset="0"/>
              </a:rPr>
              <a:t>Confidential </a:t>
            </a:r>
          </a:p>
        </p:txBody>
      </p:sp>
      <p:sp>
        <p:nvSpPr>
          <p:cNvPr id="3" name="Rectangle 2"/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0" y="144464"/>
            <a:ext cx="11567584" cy="649287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zh-CN" altLang="en-US" dirty="0"/>
              <a:t>标题文本样式：黑体</a:t>
            </a:r>
            <a:r>
              <a:rPr lang="en-US" altLang="zh-CN" dirty="0"/>
              <a:t>/20</a:t>
            </a:r>
            <a:r>
              <a:rPr lang="zh-CN" altLang="en-US" dirty="0"/>
              <a:t>号  </a:t>
            </a:r>
            <a:r>
              <a:rPr lang="en-US" altLang="zh-CN" dirty="0"/>
              <a:t>Arial/20pt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idx="1" hasCustomPrompt="1"/>
          </p:nvPr>
        </p:nvSpPr>
        <p:spPr bwMode="auto">
          <a:xfrm>
            <a:off x="624418" y="981075"/>
            <a:ext cx="10943167" cy="551815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zh-CN" altLang="en-US"/>
              <a:t>第一级内容文本样式：黑体</a:t>
            </a:r>
            <a:r>
              <a:rPr lang="en-US" altLang="zh-CN"/>
              <a:t>/18</a:t>
            </a:r>
            <a:r>
              <a:rPr lang="zh-CN" altLang="en-US"/>
              <a:t>号  </a:t>
            </a:r>
            <a:r>
              <a:rPr lang="en-US" altLang="zh-CN"/>
              <a:t>Arial/18pt</a:t>
            </a:r>
          </a:p>
          <a:p>
            <a:pPr lvl="1"/>
            <a:r>
              <a:rPr lang="zh-CN" altLang="en-US"/>
              <a:t>第二级内容文本样式：华文细黑</a:t>
            </a:r>
            <a:r>
              <a:rPr lang="en-US" altLang="zh-CN"/>
              <a:t>/16</a:t>
            </a:r>
            <a:r>
              <a:rPr lang="zh-CN" altLang="en-US"/>
              <a:t>号  </a:t>
            </a:r>
            <a:r>
              <a:rPr lang="en-US" altLang="zh-CN"/>
              <a:t>Arial/16pt</a:t>
            </a:r>
          </a:p>
          <a:p>
            <a:pPr lvl="2"/>
            <a:r>
              <a:rPr lang="zh-CN" altLang="en-US"/>
              <a:t>第三级内容文本样式：华文细黑</a:t>
            </a:r>
            <a:r>
              <a:rPr lang="en-US" altLang="zh-CN"/>
              <a:t>/14</a:t>
            </a:r>
            <a:r>
              <a:rPr lang="zh-CN" altLang="en-US"/>
              <a:t>号  </a:t>
            </a:r>
            <a:r>
              <a:rPr lang="en-US" altLang="zh-CN"/>
              <a:t>Arial/14pt</a:t>
            </a:r>
          </a:p>
          <a:p>
            <a:pPr lvl="3"/>
            <a:r>
              <a:rPr lang="zh-CN" altLang="en-US"/>
              <a:t>第四级内容文本样式：华文细黑</a:t>
            </a:r>
            <a:r>
              <a:rPr lang="en-US" altLang="zh-CN"/>
              <a:t>/12</a:t>
            </a:r>
            <a:r>
              <a:rPr lang="zh-CN" altLang="en-US"/>
              <a:t>号  </a:t>
            </a:r>
            <a:r>
              <a:rPr lang="en-US" altLang="zh-CN"/>
              <a:t>Arial/12pt</a:t>
            </a:r>
          </a:p>
        </p:txBody>
      </p:sp>
      <p:sp>
        <p:nvSpPr>
          <p:cNvPr id="31" name="灯片编号占位符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F7A5A5-AFAB-4068-B865-694DDB66FBD1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zh-CN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5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34"/>
          <p:cNvSpPr txBox="1">
            <a:spLocks noChangeArrowheads="1"/>
          </p:cNvSpPr>
          <p:nvPr userDrawn="1"/>
        </p:nvSpPr>
        <p:spPr bwMode="auto">
          <a:xfrm>
            <a:off x="-912836" y="1241426"/>
            <a:ext cx="845103" cy="707886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pPr algn="r">
              <a:defRPr/>
            </a:pPr>
            <a:r>
              <a:rPr lang="zh-CN" altLang="en-US" sz="100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一级标题</a:t>
            </a:r>
          </a:p>
          <a:p>
            <a:pPr algn="r">
              <a:defRPr/>
            </a:pPr>
            <a:r>
              <a:rPr lang="zh-CN" altLang="en-US" sz="100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华黑</a:t>
            </a:r>
            <a:r>
              <a:rPr lang="en-US" altLang="zh-CN" sz="100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/Arial</a:t>
            </a:r>
          </a:p>
          <a:p>
            <a:pPr algn="r">
              <a:defRPr/>
            </a:pPr>
            <a:r>
              <a:rPr lang="zh-CN" altLang="en-US" sz="100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黑色 </a:t>
            </a:r>
            <a:r>
              <a:rPr lang="en-US" altLang="zh-CN" sz="100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(0,0,0)</a:t>
            </a:r>
          </a:p>
          <a:p>
            <a:pPr algn="r">
              <a:defRPr/>
            </a:pPr>
            <a:r>
              <a:rPr lang="en-US" altLang="zh-CN" sz="100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16-20</a:t>
            </a:r>
            <a:r>
              <a:rPr lang="zh-CN" altLang="en-US" sz="100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号</a:t>
            </a:r>
          </a:p>
        </p:txBody>
      </p:sp>
      <p:sp>
        <p:nvSpPr>
          <p:cNvPr id="4" name="Text Box 35"/>
          <p:cNvSpPr txBox="1">
            <a:spLocks noChangeArrowheads="1"/>
          </p:cNvSpPr>
          <p:nvPr userDrawn="1"/>
        </p:nvSpPr>
        <p:spPr bwMode="auto">
          <a:xfrm>
            <a:off x="-850054" y="2687639"/>
            <a:ext cx="809837" cy="707886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pPr algn="r">
              <a:defRPr/>
            </a:pPr>
            <a:r>
              <a:rPr lang="zh-CN" altLang="en-US" sz="100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正文</a:t>
            </a:r>
          </a:p>
          <a:p>
            <a:pPr algn="r">
              <a:defRPr/>
            </a:pPr>
            <a:r>
              <a:rPr lang="zh-CN" altLang="en-US" sz="100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华楷</a:t>
            </a:r>
            <a:r>
              <a:rPr lang="en-US" altLang="zh-CN" sz="100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/Arial</a:t>
            </a:r>
          </a:p>
          <a:p>
            <a:pPr algn="r">
              <a:defRPr/>
            </a:pPr>
            <a:r>
              <a:rPr lang="zh-CN" altLang="en-US" sz="100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黑色</a:t>
            </a:r>
            <a:r>
              <a:rPr lang="en-US" altLang="zh-CN" sz="100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(0,0,0)</a:t>
            </a:r>
          </a:p>
          <a:p>
            <a:pPr algn="r">
              <a:defRPr/>
            </a:pPr>
            <a:r>
              <a:rPr lang="en-US" altLang="zh-CN" sz="100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14-16</a:t>
            </a:r>
            <a:r>
              <a:rPr lang="zh-CN" altLang="en-US" sz="100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号</a:t>
            </a:r>
          </a:p>
        </p:txBody>
      </p:sp>
      <p:sp>
        <p:nvSpPr>
          <p:cNvPr id="5" name="Text Box 64"/>
          <p:cNvSpPr txBox="1">
            <a:spLocks noChangeArrowheads="1"/>
          </p:cNvSpPr>
          <p:nvPr userDrawn="1"/>
        </p:nvSpPr>
        <p:spPr bwMode="auto">
          <a:xfrm>
            <a:off x="12467167" y="3678239"/>
            <a:ext cx="1456267" cy="2444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zh-CN" sz="100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250,190,0</a:t>
            </a:r>
          </a:p>
        </p:txBody>
      </p:sp>
      <p:sp>
        <p:nvSpPr>
          <p:cNvPr id="6" name="Rectangle 65"/>
          <p:cNvSpPr>
            <a:spLocks noChangeArrowheads="1"/>
          </p:cNvSpPr>
          <p:nvPr userDrawn="1"/>
        </p:nvSpPr>
        <p:spPr bwMode="auto">
          <a:xfrm>
            <a:off x="12316884" y="3607370"/>
            <a:ext cx="239183" cy="387798"/>
          </a:xfrm>
          <a:prstGeom prst="rect">
            <a:avLst/>
          </a:prstGeom>
          <a:solidFill>
            <a:srgbClr val="FABE00"/>
          </a:solidFill>
          <a:ln w="12700" algn="ctr">
            <a:solidFill>
              <a:schemeClr val="bg1"/>
            </a:solidFill>
            <a:miter lim="800000"/>
          </a:ln>
          <a:effectLst/>
        </p:spPr>
        <p:txBody>
          <a:bodyPr anchor="ctr">
            <a:spAutoFit/>
          </a:bodyPr>
          <a:lstStyle/>
          <a:p>
            <a:pPr algn="ctr">
              <a:lnSpc>
                <a:spcPct val="120000"/>
              </a:lnSpc>
              <a:defRPr/>
            </a:pPr>
            <a:endParaRPr kumimoji="1" lang="zh-CN" altLang="en-US" sz="1600">
              <a:solidFill>
                <a:srgbClr val="000000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7" name="Rectangle 66"/>
          <p:cNvSpPr>
            <a:spLocks noChangeArrowheads="1"/>
          </p:cNvSpPr>
          <p:nvPr userDrawn="1"/>
        </p:nvSpPr>
        <p:spPr bwMode="auto">
          <a:xfrm>
            <a:off x="12316884" y="2691383"/>
            <a:ext cx="239183" cy="387798"/>
          </a:xfrm>
          <a:prstGeom prst="rect">
            <a:avLst/>
          </a:prstGeom>
          <a:solidFill>
            <a:srgbClr val="A0A0A0"/>
          </a:solidFill>
          <a:ln w="12700" algn="ctr">
            <a:solidFill>
              <a:schemeClr val="bg1"/>
            </a:solidFill>
            <a:miter lim="800000"/>
          </a:ln>
          <a:effectLst/>
        </p:spPr>
        <p:txBody>
          <a:bodyPr anchor="ctr">
            <a:spAutoFit/>
          </a:bodyPr>
          <a:lstStyle/>
          <a:p>
            <a:pPr algn="ctr">
              <a:lnSpc>
                <a:spcPct val="120000"/>
              </a:lnSpc>
              <a:defRPr/>
            </a:pPr>
            <a:endParaRPr kumimoji="1" lang="zh-CN" altLang="en-US" sz="1600">
              <a:solidFill>
                <a:srgbClr val="000000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8" name="Text Box 67"/>
          <p:cNvSpPr txBox="1">
            <a:spLocks noChangeArrowheads="1"/>
          </p:cNvSpPr>
          <p:nvPr userDrawn="1"/>
        </p:nvSpPr>
        <p:spPr bwMode="auto">
          <a:xfrm>
            <a:off x="12467167" y="2754314"/>
            <a:ext cx="1456267" cy="2444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zh-CN" sz="100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160,160,160</a:t>
            </a:r>
          </a:p>
        </p:txBody>
      </p:sp>
      <p:sp>
        <p:nvSpPr>
          <p:cNvPr id="9" name="Rectangle 68"/>
          <p:cNvSpPr>
            <a:spLocks noChangeArrowheads="1"/>
          </p:cNvSpPr>
          <p:nvPr userDrawn="1"/>
        </p:nvSpPr>
        <p:spPr bwMode="auto">
          <a:xfrm>
            <a:off x="12316884" y="1505520"/>
            <a:ext cx="239183" cy="387798"/>
          </a:xfrm>
          <a:prstGeom prst="rect">
            <a:avLst/>
          </a:prstGeom>
          <a:solidFill>
            <a:srgbClr val="ECE5CE"/>
          </a:solidFill>
          <a:ln w="12700" algn="ctr">
            <a:solidFill>
              <a:schemeClr val="bg1"/>
            </a:solidFill>
            <a:miter lim="800000"/>
          </a:ln>
          <a:effectLst/>
        </p:spPr>
        <p:txBody>
          <a:bodyPr anchor="ctr">
            <a:spAutoFit/>
          </a:bodyPr>
          <a:lstStyle/>
          <a:p>
            <a:pPr algn="ctr">
              <a:lnSpc>
                <a:spcPct val="120000"/>
              </a:lnSpc>
              <a:defRPr/>
            </a:pPr>
            <a:endParaRPr kumimoji="1" lang="zh-CN" altLang="en-US" sz="1600">
              <a:solidFill>
                <a:srgbClr val="000000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10" name="Rectangle 69"/>
          <p:cNvSpPr>
            <a:spLocks noChangeArrowheads="1"/>
          </p:cNvSpPr>
          <p:nvPr userDrawn="1"/>
        </p:nvSpPr>
        <p:spPr bwMode="auto">
          <a:xfrm>
            <a:off x="12316884" y="1800795"/>
            <a:ext cx="239183" cy="387798"/>
          </a:xfrm>
          <a:prstGeom prst="rect">
            <a:avLst/>
          </a:prstGeom>
          <a:solidFill>
            <a:srgbClr val="F1D4AF"/>
          </a:solidFill>
          <a:ln w="12700" algn="ctr">
            <a:solidFill>
              <a:schemeClr val="bg1"/>
            </a:solidFill>
            <a:miter lim="800000"/>
          </a:ln>
          <a:effectLst/>
        </p:spPr>
        <p:txBody>
          <a:bodyPr anchor="ctr">
            <a:spAutoFit/>
          </a:bodyPr>
          <a:lstStyle/>
          <a:p>
            <a:pPr algn="ctr">
              <a:lnSpc>
                <a:spcPct val="120000"/>
              </a:lnSpc>
              <a:defRPr/>
            </a:pPr>
            <a:endParaRPr kumimoji="1" lang="zh-CN" altLang="en-US" sz="1600">
              <a:solidFill>
                <a:srgbClr val="000000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11" name="Rectangle 70"/>
          <p:cNvSpPr>
            <a:spLocks noChangeArrowheads="1"/>
          </p:cNvSpPr>
          <p:nvPr userDrawn="1"/>
        </p:nvSpPr>
        <p:spPr bwMode="auto">
          <a:xfrm>
            <a:off x="12316884" y="2096070"/>
            <a:ext cx="239183" cy="387798"/>
          </a:xfrm>
          <a:prstGeom prst="rect">
            <a:avLst/>
          </a:prstGeom>
          <a:solidFill>
            <a:srgbClr val="E08E79"/>
          </a:solidFill>
          <a:ln w="12700" algn="ctr">
            <a:solidFill>
              <a:schemeClr val="bg1"/>
            </a:solidFill>
            <a:miter lim="800000"/>
          </a:ln>
          <a:effectLst/>
        </p:spPr>
        <p:txBody>
          <a:bodyPr anchor="ctr">
            <a:spAutoFit/>
          </a:bodyPr>
          <a:lstStyle/>
          <a:p>
            <a:pPr algn="ctr">
              <a:lnSpc>
                <a:spcPct val="120000"/>
              </a:lnSpc>
              <a:defRPr/>
            </a:pPr>
            <a:endParaRPr kumimoji="1" lang="zh-CN" altLang="en-US" sz="1600">
              <a:solidFill>
                <a:srgbClr val="000000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12" name="Text Box 71"/>
          <p:cNvSpPr txBox="1">
            <a:spLocks noChangeArrowheads="1"/>
          </p:cNvSpPr>
          <p:nvPr userDrawn="1"/>
        </p:nvSpPr>
        <p:spPr bwMode="auto">
          <a:xfrm>
            <a:off x="12467167" y="1568451"/>
            <a:ext cx="1456267" cy="2444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zh-CN" sz="100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236,229,206</a:t>
            </a:r>
          </a:p>
        </p:txBody>
      </p:sp>
      <p:sp>
        <p:nvSpPr>
          <p:cNvPr id="13" name="Text Box 72"/>
          <p:cNvSpPr txBox="1">
            <a:spLocks noChangeArrowheads="1"/>
          </p:cNvSpPr>
          <p:nvPr userDrawn="1"/>
        </p:nvSpPr>
        <p:spPr bwMode="auto">
          <a:xfrm>
            <a:off x="12467167" y="1865313"/>
            <a:ext cx="1456267" cy="2444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zh-CN" sz="100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241,212,175</a:t>
            </a:r>
          </a:p>
        </p:txBody>
      </p:sp>
      <p:sp>
        <p:nvSpPr>
          <p:cNvPr id="14" name="Text Box 73"/>
          <p:cNvSpPr txBox="1">
            <a:spLocks noChangeArrowheads="1"/>
          </p:cNvSpPr>
          <p:nvPr userDrawn="1"/>
        </p:nvSpPr>
        <p:spPr bwMode="auto">
          <a:xfrm>
            <a:off x="12467167" y="2162176"/>
            <a:ext cx="1456267" cy="2444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zh-CN" sz="100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224,142,121</a:t>
            </a:r>
          </a:p>
        </p:txBody>
      </p:sp>
      <p:sp>
        <p:nvSpPr>
          <p:cNvPr id="15" name="Rectangle 74"/>
          <p:cNvSpPr>
            <a:spLocks noChangeArrowheads="1"/>
          </p:cNvSpPr>
          <p:nvPr userDrawn="1"/>
        </p:nvSpPr>
        <p:spPr bwMode="auto">
          <a:xfrm>
            <a:off x="12316884" y="2394520"/>
            <a:ext cx="239183" cy="387798"/>
          </a:xfrm>
          <a:prstGeom prst="rect">
            <a:avLst/>
          </a:prstGeom>
          <a:solidFill>
            <a:srgbClr val="CC0000"/>
          </a:solidFill>
          <a:ln w="12700" algn="ctr">
            <a:solidFill>
              <a:schemeClr val="bg1"/>
            </a:solidFill>
            <a:miter lim="800000"/>
          </a:ln>
          <a:effectLst/>
        </p:spPr>
        <p:txBody>
          <a:bodyPr anchor="ctr">
            <a:spAutoFit/>
          </a:bodyPr>
          <a:lstStyle/>
          <a:p>
            <a:pPr algn="ctr">
              <a:lnSpc>
                <a:spcPct val="120000"/>
              </a:lnSpc>
              <a:defRPr/>
            </a:pPr>
            <a:endParaRPr kumimoji="1" lang="zh-CN" altLang="en-US" sz="1600">
              <a:solidFill>
                <a:srgbClr val="000000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16" name="Text Box 75"/>
          <p:cNvSpPr txBox="1">
            <a:spLocks noChangeArrowheads="1"/>
          </p:cNvSpPr>
          <p:nvPr userDrawn="1"/>
        </p:nvSpPr>
        <p:spPr bwMode="auto">
          <a:xfrm>
            <a:off x="12469284" y="2460626"/>
            <a:ext cx="1456267" cy="2444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zh-CN" sz="100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204,0,0</a:t>
            </a:r>
          </a:p>
        </p:txBody>
      </p:sp>
      <p:sp>
        <p:nvSpPr>
          <p:cNvPr id="17" name="Text Box 76"/>
          <p:cNvSpPr txBox="1">
            <a:spLocks noChangeArrowheads="1"/>
          </p:cNvSpPr>
          <p:nvPr userDrawn="1"/>
        </p:nvSpPr>
        <p:spPr bwMode="auto">
          <a:xfrm>
            <a:off x="12469284" y="3373438"/>
            <a:ext cx="1456267" cy="2444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zh-CN" sz="100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15,75,105</a:t>
            </a:r>
          </a:p>
        </p:txBody>
      </p:sp>
      <p:sp>
        <p:nvSpPr>
          <p:cNvPr id="18" name="Rectangle 77"/>
          <p:cNvSpPr>
            <a:spLocks noChangeArrowheads="1"/>
          </p:cNvSpPr>
          <p:nvPr userDrawn="1"/>
        </p:nvSpPr>
        <p:spPr bwMode="auto">
          <a:xfrm>
            <a:off x="12316884" y="3312095"/>
            <a:ext cx="239183" cy="387798"/>
          </a:xfrm>
          <a:prstGeom prst="rect">
            <a:avLst/>
          </a:prstGeom>
          <a:solidFill>
            <a:srgbClr val="0F4B96"/>
          </a:solidFill>
          <a:ln w="12700" algn="ctr">
            <a:solidFill>
              <a:schemeClr val="bg1"/>
            </a:solidFill>
            <a:miter lim="800000"/>
          </a:ln>
          <a:effectLst/>
        </p:spPr>
        <p:txBody>
          <a:bodyPr anchor="ctr">
            <a:spAutoFit/>
          </a:bodyPr>
          <a:lstStyle/>
          <a:p>
            <a:pPr algn="ctr">
              <a:lnSpc>
                <a:spcPct val="120000"/>
              </a:lnSpc>
              <a:defRPr/>
            </a:pPr>
            <a:endParaRPr kumimoji="1" lang="zh-CN" altLang="en-US" sz="1600">
              <a:solidFill>
                <a:srgbClr val="000000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19" name="Text Box 78"/>
          <p:cNvSpPr txBox="1">
            <a:spLocks noChangeArrowheads="1"/>
          </p:cNvSpPr>
          <p:nvPr userDrawn="1"/>
        </p:nvSpPr>
        <p:spPr bwMode="auto">
          <a:xfrm>
            <a:off x="12374034" y="1268414"/>
            <a:ext cx="1403351" cy="2444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zh-CN" altLang="en-US" sz="100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主色系</a:t>
            </a:r>
          </a:p>
        </p:txBody>
      </p:sp>
      <p:sp>
        <p:nvSpPr>
          <p:cNvPr id="20" name="Text Box 79"/>
          <p:cNvSpPr txBox="1">
            <a:spLocks noChangeArrowheads="1"/>
          </p:cNvSpPr>
          <p:nvPr userDrawn="1"/>
        </p:nvSpPr>
        <p:spPr bwMode="auto">
          <a:xfrm>
            <a:off x="12420600" y="3133726"/>
            <a:ext cx="1456267" cy="2444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zh-CN" altLang="en-US" sz="100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局部</a:t>
            </a:r>
            <a:r>
              <a:rPr lang="en-US" altLang="zh-CN" sz="100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/</a:t>
            </a:r>
            <a:r>
              <a:rPr lang="zh-CN" altLang="en-US" sz="100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辅色系</a:t>
            </a:r>
          </a:p>
        </p:txBody>
      </p:sp>
      <p:sp>
        <p:nvSpPr>
          <p:cNvPr id="21" name="Text Box 80"/>
          <p:cNvSpPr txBox="1">
            <a:spLocks noChangeArrowheads="1"/>
          </p:cNvSpPr>
          <p:nvPr userDrawn="1"/>
        </p:nvSpPr>
        <p:spPr bwMode="auto">
          <a:xfrm>
            <a:off x="12556067" y="5078414"/>
            <a:ext cx="1363133" cy="244475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zh-CN" sz="100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E08E79</a:t>
            </a:r>
            <a:endParaRPr lang="zh-CN" altLang="en-US" sz="1000">
              <a:solidFill>
                <a:srgbClr val="FFFFFF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2" name="Text Box 81"/>
          <p:cNvSpPr txBox="1">
            <a:spLocks noChangeArrowheads="1"/>
          </p:cNvSpPr>
          <p:nvPr userDrawn="1"/>
        </p:nvSpPr>
        <p:spPr bwMode="auto">
          <a:xfrm>
            <a:off x="12562417" y="5386389"/>
            <a:ext cx="1549400" cy="244475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zh-CN" sz="100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CC0000</a:t>
            </a:r>
            <a:endParaRPr lang="zh-CN" altLang="en-US" sz="1000">
              <a:solidFill>
                <a:srgbClr val="FFFFFF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3" name="Rectangle 82"/>
          <p:cNvSpPr>
            <a:spLocks noChangeArrowheads="1"/>
          </p:cNvSpPr>
          <p:nvPr userDrawn="1"/>
        </p:nvSpPr>
        <p:spPr bwMode="auto">
          <a:xfrm>
            <a:off x="12316884" y="6372795"/>
            <a:ext cx="239183" cy="387798"/>
          </a:xfrm>
          <a:prstGeom prst="rect">
            <a:avLst/>
          </a:prstGeom>
          <a:solidFill>
            <a:srgbClr val="FABE00"/>
          </a:solidFill>
          <a:ln w="12700" algn="ctr">
            <a:solidFill>
              <a:schemeClr val="bg1"/>
            </a:solidFill>
            <a:miter lim="800000"/>
          </a:ln>
          <a:effectLst/>
        </p:spPr>
        <p:txBody>
          <a:bodyPr anchor="ctr">
            <a:spAutoFit/>
          </a:bodyPr>
          <a:lstStyle/>
          <a:p>
            <a:pPr algn="ctr">
              <a:lnSpc>
                <a:spcPct val="120000"/>
              </a:lnSpc>
              <a:defRPr/>
            </a:pPr>
            <a:endParaRPr kumimoji="1" lang="zh-CN" altLang="en-US" sz="1600">
              <a:solidFill>
                <a:srgbClr val="000000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24" name="Rectangle 83"/>
          <p:cNvSpPr>
            <a:spLocks noChangeArrowheads="1"/>
          </p:cNvSpPr>
          <p:nvPr userDrawn="1"/>
        </p:nvSpPr>
        <p:spPr bwMode="auto">
          <a:xfrm>
            <a:off x="12316884" y="5631433"/>
            <a:ext cx="239183" cy="387798"/>
          </a:xfrm>
          <a:prstGeom prst="rect">
            <a:avLst/>
          </a:prstGeom>
          <a:solidFill>
            <a:srgbClr val="A0A0A0"/>
          </a:solidFill>
          <a:ln w="12700" algn="ctr">
            <a:solidFill>
              <a:schemeClr val="bg1"/>
            </a:solidFill>
            <a:miter lim="800000"/>
          </a:ln>
          <a:effectLst/>
        </p:spPr>
        <p:txBody>
          <a:bodyPr anchor="ctr">
            <a:spAutoFit/>
          </a:bodyPr>
          <a:lstStyle/>
          <a:p>
            <a:pPr algn="ctr">
              <a:lnSpc>
                <a:spcPct val="120000"/>
              </a:lnSpc>
              <a:defRPr/>
            </a:pPr>
            <a:endParaRPr kumimoji="1" lang="zh-CN" altLang="en-US" sz="1600">
              <a:solidFill>
                <a:srgbClr val="000000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25" name="Rectangle 84"/>
          <p:cNvSpPr>
            <a:spLocks noChangeArrowheads="1"/>
          </p:cNvSpPr>
          <p:nvPr userDrawn="1"/>
        </p:nvSpPr>
        <p:spPr bwMode="auto">
          <a:xfrm>
            <a:off x="12316884" y="4445570"/>
            <a:ext cx="239183" cy="387798"/>
          </a:xfrm>
          <a:prstGeom prst="rect">
            <a:avLst/>
          </a:prstGeom>
          <a:solidFill>
            <a:srgbClr val="ECE5CE"/>
          </a:solidFill>
          <a:ln w="12700" algn="ctr">
            <a:solidFill>
              <a:schemeClr val="bg1"/>
            </a:solidFill>
            <a:miter lim="800000"/>
          </a:ln>
          <a:effectLst/>
        </p:spPr>
        <p:txBody>
          <a:bodyPr anchor="ctr">
            <a:spAutoFit/>
          </a:bodyPr>
          <a:lstStyle/>
          <a:p>
            <a:pPr algn="ctr">
              <a:lnSpc>
                <a:spcPct val="120000"/>
              </a:lnSpc>
              <a:defRPr/>
            </a:pPr>
            <a:endParaRPr kumimoji="1" lang="zh-CN" altLang="en-US" sz="1600">
              <a:solidFill>
                <a:srgbClr val="000000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26" name="Rectangle 85"/>
          <p:cNvSpPr>
            <a:spLocks noChangeArrowheads="1"/>
          </p:cNvSpPr>
          <p:nvPr userDrawn="1"/>
        </p:nvSpPr>
        <p:spPr bwMode="auto">
          <a:xfrm>
            <a:off x="12316884" y="4740845"/>
            <a:ext cx="239183" cy="387798"/>
          </a:xfrm>
          <a:prstGeom prst="rect">
            <a:avLst/>
          </a:prstGeom>
          <a:solidFill>
            <a:srgbClr val="F1D4AF"/>
          </a:solidFill>
          <a:ln w="12700" algn="ctr">
            <a:solidFill>
              <a:schemeClr val="bg1"/>
            </a:solidFill>
            <a:miter lim="800000"/>
          </a:ln>
          <a:effectLst/>
        </p:spPr>
        <p:txBody>
          <a:bodyPr anchor="ctr">
            <a:spAutoFit/>
          </a:bodyPr>
          <a:lstStyle/>
          <a:p>
            <a:pPr algn="ctr">
              <a:lnSpc>
                <a:spcPct val="120000"/>
              </a:lnSpc>
              <a:defRPr/>
            </a:pPr>
            <a:endParaRPr kumimoji="1" lang="zh-CN" altLang="en-US" sz="1600">
              <a:solidFill>
                <a:srgbClr val="000000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27" name="Rectangle 86"/>
          <p:cNvSpPr>
            <a:spLocks noChangeArrowheads="1"/>
          </p:cNvSpPr>
          <p:nvPr userDrawn="1"/>
        </p:nvSpPr>
        <p:spPr bwMode="auto">
          <a:xfrm>
            <a:off x="12316884" y="5036120"/>
            <a:ext cx="239183" cy="387798"/>
          </a:xfrm>
          <a:prstGeom prst="rect">
            <a:avLst/>
          </a:prstGeom>
          <a:solidFill>
            <a:srgbClr val="E08E79"/>
          </a:solidFill>
          <a:ln w="12700" algn="ctr">
            <a:solidFill>
              <a:schemeClr val="bg1"/>
            </a:solidFill>
            <a:miter lim="800000"/>
          </a:ln>
          <a:effectLst/>
        </p:spPr>
        <p:txBody>
          <a:bodyPr anchor="ctr">
            <a:spAutoFit/>
          </a:bodyPr>
          <a:lstStyle/>
          <a:p>
            <a:pPr algn="ctr">
              <a:lnSpc>
                <a:spcPct val="120000"/>
              </a:lnSpc>
              <a:defRPr/>
            </a:pPr>
            <a:endParaRPr kumimoji="1" lang="zh-CN" altLang="en-US" sz="1600">
              <a:solidFill>
                <a:srgbClr val="000000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28" name="Rectangle 87"/>
          <p:cNvSpPr>
            <a:spLocks noChangeArrowheads="1"/>
          </p:cNvSpPr>
          <p:nvPr userDrawn="1"/>
        </p:nvSpPr>
        <p:spPr bwMode="auto">
          <a:xfrm>
            <a:off x="12316884" y="5334570"/>
            <a:ext cx="239183" cy="387798"/>
          </a:xfrm>
          <a:prstGeom prst="rect">
            <a:avLst/>
          </a:prstGeom>
          <a:solidFill>
            <a:srgbClr val="CC0000"/>
          </a:solidFill>
          <a:ln w="12700" algn="ctr">
            <a:solidFill>
              <a:schemeClr val="bg1"/>
            </a:solidFill>
            <a:miter lim="800000"/>
          </a:ln>
          <a:effectLst/>
        </p:spPr>
        <p:txBody>
          <a:bodyPr anchor="ctr">
            <a:spAutoFit/>
          </a:bodyPr>
          <a:lstStyle/>
          <a:p>
            <a:pPr algn="ctr">
              <a:lnSpc>
                <a:spcPct val="120000"/>
              </a:lnSpc>
              <a:defRPr/>
            </a:pPr>
            <a:endParaRPr kumimoji="1" lang="zh-CN" altLang="en-US" sz="1600">
              <a:solidFill>
                <a:srgbClr val="000000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29" name="Rectangle 88"/>
          <p:cNvSpPr>
            <a:spLocks noChangeArrowheads="1"/>
          </p:cNvSpPr>
          <p:nvPr userDrawn="1"/>
        </p:nvSpPr>
        <p:spPr bwMode="auto">
          <a:xfrm>
            <a:off x="12316884" y="6077520"/>
            <a:ext cx="239183" cy="387798"/>
          </a:xfrm>
          <a:prstGeom prst="rect">
            <a:avLst/>
          </a:prstGeom>
          <a:solidFill>
            <a:srgbClr val="0F4B96"/>
          </a:solidFill>
          <a:ln w="12700" algn="ctr">
            <a:solidFill>
              <a:schemeClr val="bg1"/>
            </a:solidFill>
            <a:miter lim="800000"/>
          </a:ln>
          <a:effectLst/>
        </p:spPr>
        <p:txBody>
          <a:bodyPr anchor="ctr">
            <a:spAutoFit/>
          </a:bodyPr>
          <a:lstStyle/>
          <a:p>
            <a:pPr algn="ctr">
              <a:lnSpc>
                <a:spcPct val="120000"/>
              </a:lnSpc>
              <a:defRPr/>
            </a:pPr>
            <a:endParaRPr kumimoji="1" lang="zh-CN" altLang="en-US" sz="1600">
              <a:solidFill>
                <a:srgbClr val="000000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30" name="Text Box 89"/>
          <p:cNvSpPr txBox="1">
            <a:spLocks noChangeArrowheads="1"/>
          </p:cNvSpPr>
          <p:nvPr userDrawn="1"/>
        </p:nvSpPr>
        <p:spPr bwMode="auto">
          <a:xfrm>
            <a:off x="12556067" y="4510089"/>
            <a:ext cx="1382184" cy="244475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en-US" sz="100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ECE5CE</a:t>
            </a:r>
            <a:endParaRPr lang="zh-CN" altLang="en-US" sz="1000">
              <a:solidFill>
                <a:srgbClr val="FFFFFF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31" name="Text Box 90"/>
          <p:cNvSpPr txBox="1">
            <a:spLocks noChangeArrowheads="1"/>
          </p:cNvSpPr>
          <p:nvPr userDrawn="1"/>
        </p:nvSpPr>
        <p:spPr bwMode="auto">
          <a:xfrm>
            <a:off x="12573000" y="4781551"/>
            <a:ext cx="1456267" cy="244475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zh-CN" sz="100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F1D4AF</a:t>
            </a:r>
            <a:endParaRPr lang="zh-CN" altLang="en-US" sz="1000">
              <a:solidFill>
                <a:srgbClr val="FFFFFF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32" name="Text Box 91"/>
          <p:cNvSpPr txBox="1">
            <a:spLocks noChangeArrowheads="1"/>
          </p:cNvSpPr>
          <p:nvPr userDrawn="1"/>
        </p:nvSpPr>
        <p:spPr bwMode="auto">
          <a:xfrm>
            <a:off x="12562418" y="5686426"/>
            <a:ext cx="1566333" cy="244475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zh-CN" sz="100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A0A0A0</a:t>
            </a:r>
            <a:endParaRPr lang="zh-CN" altLang="en-US" sz="1000">
              <a:solidFill>
                <a:srgbClr val="FFFFFF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33" name="Text Box 92"/>
          <p:cNvSpPr txBox="1">
            <a:spLocks noChangeArrowheads="1"/>
          </p:cNvSpPr>
          <p:nvPr userDrawn="1"/>
        </p:nvSpPr>
        <p:spPr bwMode="auto">
          <a:xfrm>
            <a:off x="12562418" y="6165851"/>
            <a:ext cx="1358900" cy="244475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zh-CN" sz="100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0F4B69</a:t>
            </a:r>
            <a:endParaRPr lang="zh-CN" altLang="en-US" sz="1000">
              <a:solidFill>
                <a:srgbClr val="FFFFFF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34" name="Rectangle 93"/>
          <p:cNvSpPr>
            <a:spLocks noChangeArrowheads="1"/>
          </p:cNvSpPr>
          <p:nvPr userDrawn="1"/>
        </p:nvSpPr>
        <p:spPr bwMode="auto">
          <a:xfrm>
            <a:off x="12553951" y="6467476"/>
            <a:ext cx="1589616" cy="244475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en-US" sz="100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FA</a:t>
            </a:r>
            <a:r>
              <a:rPr lang="en-US" altLang="zh-CN" sz="100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BE00</a:t>
            </a:r>
            <a:endParaRPr lang="zh-CN" altLang="en-US" sz="1000">
              <a:solidFill>
                <a:srgbClr val="FFFFFF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35" name="Text Box 94"/>
          <p:cNvSpPr txBox="1">
            <a:spLocks noChangeArrowheads="1"/>
          </p:cNvSpPr>
          <p:nvPr userDrawn="1"/>
        </p:nvSpPr>
        <p:spPr bwMode="auto">
          <a:xfrm>
            <a:off x="12350751" y="4149726"/>
            <a:ext cx="2237316" cy="2444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zh-CN" sz="100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SwiffChart 16</a:t>
            </a:r>
            <a:r>
              <a:rPr lang="zh-CN" altLang="en-US" sz="100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进制编号</a:t>
            </a:r>
            <a:endParaRPr lang="en-US" altLang="zh-CN" sz="1000">
              <a:solidFill>
                <a:srgbClr val="FFFFFF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cxnSp>
        <p:nvCxnSpPr>
          <p:cNvPr id="36" name="直接连接符 35"/>
          <p:cNvCxnSpPr>
            <a:cxnSpLocks noChangeShapeType="1"/>
          </p:cNvCxnSpPr>
          <p:nvPr userDrawn="1"/>
        </p:nvCxnSpPr>
        <p:spPr bwMode="auto">
          <a:xfrm>
            <a:off x="0" y="955675"/>
            <a:ext cx="12192000" cy="0"/>
          </a:xfrm>
          <a:prstGeom prst="line">
            <a:avLst/>
          </a:prstGeom>
          <a:noFill/>
          <a:ln w="19050" algn="ctr">
            <a:solidFill>
              <a:schemeClr val="accent2"/>
            </a:solidFill>
            <a:round/>
          </a:ln>
          <a:effectLst>
            <a:outerShdw dist="20000" dir="5400000" rotWithShape="0">
              <a:srgbClr val="B2B2B2">
                <a:alpha val="37999"/>
              </a:srgbClr>
            </a:outerShdw>
          </a:effectLst>
        </p:spPr>
      </p:cxnSp>
      <p:pic>
        <p:nvPicPr>
          <p:cNvPr id="37" name="Picture 9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3" t="10342" r="12415" b="6898"/>
          <a:stretch>
            <a:fillRect/>
          </a:stretch>
        </p:blipFill>
        <p:spPr bwMode="auto">
          <a:xfrm>
            <a:off x="9961033" y="52388"/>
            <a:ext cx="1839384" cy="1003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9" name="灯片编号占位符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FEEFFA-80AD-4EE8-94CF-F3955E9CD3DD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31205" y="1196753"/>
            <a:ext cx="11521447" cy="5126037"/>
          </a:xfrm>
        </p:spPr>
        <p:txBody>
          <a:bodyPr/>
          <a:lstStyle>
            <a:lvl1pPr>
              <a:lnSpc>
                <a:spcPts val="2500"/>
              </a:lnSpc>
              <a:buFont typeface="Wingdings" panose="05000000000000000000" pitchFamily="2" charset="2"/>
              <a:buChar char="p"/>
              <a:defRPr sz="1800" b="1" baseline="0">
                <a:latin typeface="Times New Roman" panose="02020603050405020304" pitchFamily="18" charset="0"/>
                <a:ea typeface="华文细黑" panose="02010600040101010101" pitchFamily="2" charset="-122"/>
              </a:defRPr>
            </a:lvl1pPr>
            <a:lvl2pPr>
              <a:lnSpc>
                <a:spcPts val="2500"/>
              </a:lnSpc>
              <a:defRPr sz="1600" baseline="0">
                <a:latin typeface="Times New Roman" panose="02020603050405020304" pitchFamily="18" charset="0"/>
                <a:ea typeface="华文细黑" panose="02010600040101010101" pitchFamily="2" charset="-122"/>
              </a:defRPr>
            </a:lvl2pPr>
            <a:lvl3pPr>
              <a:lnSpc>
                <a:spcPts val="2500"/>
              </a:lnSpc>
              <a:buClr>
                <a:srgbClr val="FF0000"/>
              </a:buClr>
              <a:buSzPct val="75000"/>
              <a:defRPr sz="1400" baseline="0">
                <a:latin typeface="Times New Roman" panose="02020603050405020304" pitchFamily="18" charset="0"/>
                <a:ea typeface="华文细黑" panose="02010600040101010101" pitchFamily="2" charset="-122"/>
              </a:defRPr>
            </a:lvl3pPr>
            <a:lvl4pPr>
              <a:defRPr>
                <a:latin typeface="黑体" panose="02010609060101010101" pitchFamily="2" charset="-122"/>
                <a:ea typeface="黑体" panose="02010609060101010101" pitchFamily="2" charset="-122"/>
              </a:defRPr>
            </a:lvl4pPr>
            <a:lvl5pPr>
              <a:defRPr>
                <a:latin typeface="黑体" panose="02010609060101010101" pitchFamily="2" charset="-122"/>
                <a:ea typeface="黑体" panose="02010609060101010101" pitchFamily="2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</p:txBody>
      </p:sp>
      <p:sp>
        <p:nvSpPr>
          <p:cNvPr id="7" name="标题 6"/>
          <p:cNvSpPr>
            <a:spLocks noGrp="1"/>
          </p:cNvSpPr>
          <p:nvPr>
            <p:ph type="title"/>
          </p:nvPr>
        </p:nvSpPr>
        <p:spPr>
          <a:xfrm>
            <a:off x="399200" y="274639"/>
            <a:ext cx="8001056" cy="511175"/>
          </a:xfrm>
        </p:spPr>
        <p:txBody>
          <a:bodyPr/>
          <a:lstStyle>
            <a:lvl1pPr algn="l">
              <a:defRPr sz="2800">
                <a:latin typeface="宋体" panose="02010600030101010101" pitchFamily="2" charset="-122"/>
                <a:ea typeface="宋体" panose="02010600030101010101" pitchFamily="2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B03867-BDA6-4BF7-8DEB-5735AFDB1DD5}" type="slidenum">
              <a:rPr lang="zh-CN" altLang="en-US">
                <a:solidFill>
                  <a:prstClr val="black"/>
                </a:solidFill>
              </a:rPr>
              <a:t>‹#›</a:t>
            </a:fld>
            <a:endParaRPr lang="en-US" altLang="zh-CN">
              <a:solidFill>
                <a:prstClr val="black"/>
              </a:solidFill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82A1E14-E7EA-48AC-AEAD-F04F1BAEA245}" type="slidenum">
              <a:rPr lang="zh-CN" altLang="en-US" smtClean="0">
                <a:solidFill>
                  <a:prstClr val="black"/>
                </a:solidFill>
              </a:rPr>
              <a:t>‹#›</a:t>
            </a:fld>
            <a:endParaRPr lang="en-US" altLang="zh-CN">
              <a:solidFill>
                <a:prstClr val="black"/>
              </a:solidFill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000" baseline="0">
                <a:latin typeface="Times New Roman" panose="02020603050405020304" pitchFamily="18" charset="0"/>
                <a:ea typeface="华文细黑" panose="02010600040101010101" pitchFamily="2" charset="-122"/>
              </a:defRPr>
            </a:lvl1pPr>
            <a:lvl2pPr>
              <a:defRPr sz="1800" baseline="0">
                <a:latin typeface="Times New Roman" panose="02020603050405020304" pitchFamily="18" charset="0"/>
                <a:ea typeface="华文细黑" panose="02010600040101010101" pitchFamily="2" charset="-122"/>
              </a:defRPr>
            </a:lvl2pPr>
            <a:lvl3pPr>
              <a:defRPr sz="1600" baseline="0">
                <a:latin typeface="Times New Roman" panose="02020603050405020304" pitchFamily="18" charset="0"/>
                <a:ea typeface="华文细黑" panose="02010600040101010101" pitchFamily="2" charset="-122"/>
              </a:defRPr>
            </a:lvl3pPr>
            <a:lvl4pPr>
              <a:defRPr>
                <a:latin typeface="黑体" panose="02010609060101010101" pitchFamily="2" charset="-122"/>
                <a:ea typeface="黑体" panose="02010609060101010101" pitchFamily="2" charset="-122"/>
              </a:defRPr>
            </a:lvl4pPr>
            <a:lvl5pPr>
              <a:defRPr>
                <a:latin typeface="黑体" panose="02010609060101010101" pitchFamily="2" charset="-122"/>
                <a:ea typeface="黑体" panose="02010609060101010101" pitchFamily="2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</p:txBody>
      </p:sp>
      <p:sp>
        <p:nvSpPr>
          <p:cNvPr id="7" name="标题 6"/>
          <p:cNvSpPr>
            <a:spLocks noGrp="1"/>
          </p:cNvSpPr>
          <p:nvPr>
            <p:ph type="title"/>
          </p:nvPr>
        </p:nvSpPr>
        <p:spPr>
          <a:xfrm>
            <a:off x="399200" y="274639"/>
            <a:ext cx="8001056" cy="511175"/>
          </a:xfrm>
        </p:spPr>
        <p:txBody>
          <a:bodyPr/>
          <a:lstStyle>
            <a:lvl1pPr algn="l">
              <a:defRPr/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b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8AF54D70-2075-480C-906F-D4A96FE0FE0A}" type="slidenum">
              <a:rPr lang="zh-CN" altLang="en-US" smtClean="0">
                <a:solidFill>
                  <a:prstClr val="black"/>
                </a:solidFill>
              </a:rPr>
              <a:t>‹#›</a:t>
            </a:fld>
            <a:endParaRPr lang="en-US" altLang="zh-CN">
              <a:solidFill>
                <a:prstClr val="black"/>
              </a:solidFill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4"/>
          <p:cNvSpPr txBox="1">
            <a:spLocks noChangeArrowheads="1"/>
          </p:cNvSpPr>
          <p:nvPr userDrawn="1"/>
        </p:nvSpPr>
        <p:spPr bwMode="auto">
          <a:xfrm>
            <a:off x="-1582624" y="-26988"/>
            <a:ext cx="1552991" cy="1088281"/>
          </a:xfrm>
          <a:prstGeom prst="rect">
            <a:avLst/>
          </a:prstGeom>
          <a:noFill/>
          <a:ln>
            <a:noFill/>
          </a:ln>
        </p:spPr>
        <p:txBody>
          <a:bodyPr wrap="none" lIns="87155" tIns="43578" rIns="87155" bIns="43578">
            <a:spAutoFit/>
          </a:bodyPr>
          <a:lstStyle>
            <a:lvl1pPr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zh-CN" altLang="en-US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一级标题</a:t>
            </a:r>
            <a:r>
              <a:rPr kumimoji="0" lang="en-US" altLang="zh-CN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/24</a:t>
            </a:r>
            <a:r>
              <a:rPr kumimoji="0" lang="zh-CN" altLang="en-US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号</a:t>
            </a:r>
          </a:p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zh-CN" altLang="en-US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编号</a:t>
            </a:r>
            <a:endParaRPr kumimoji="0" lang="en-US" altLang="zh-CN" sz="1300" dirty="0">
              <a:solidFill>
                <a:srgbClr val="FFFFFF"/>
              </a:solidFill>
              <a:latin typeface="Calibri" panose="020F0502020204030204" pitchFamily="34" charset="0"/>
              <a:ea typeface="华文中宋" panose="02010600040101010101" pitchFamily="2" charset="-122"/>
              <a:cs typeface="Calibri" panose="020F0502020204030204" pitchFamily="34" charset="0"/>
            </a:endParaRPr>
          </a:p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en-US" altLang="zh-CN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Calibri/</a:t>
            </a:r>
            <a:r>
              <a:rPr kumimoji="0" lang="zh-CN" altLang="en-US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红</a:t>
            </a:r>
            <a:r>
              <a:rPr kumimoji="0" lang="en-US" altLang="zh-CN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(250,0,0)</a:t>
            </a:r>
          </a:p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zh-CN" altLang="en-US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文字</a:t>
            </a:r>
            <a:endParaRPr kumimoji="0" lang="en-US" altLang="zh-CN" sz="1300" dirty="0">
              <a:solidFill>
                <a:srgbClr val="FFFFFF"/>
              </a:solidFill>
              <a:latin typeface="Calibri" panose="020F0502020204030204" pitchFamily="34" charset="0"/>
              <a:ea typeface="华文中宋" panose="02010600040101010101" pitchFamily="2" charset="-122"/>
              <a:cs typeface="Calibri" panose="020F0502020204030204" pitchFamily="34" charset="0"/>
            </a:endParaRPr>
          </a:p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zh-CN" altLang="en-US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华文细黑</a:t>
            </a:r>
            <a:r>
              <a:rPr kumimoji="0" lang="en-US" altLang="zh-CN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/</a:t>
            </a:r>
            <a:r>
              <a:rPr kumimoji="0" lang="zh-CN" altLang="en-US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黑 </a:t>
            </a:r>
            <a:r>
              <a:rPr kumimoji="0" lang="en-US" altLang="zh-CN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(0,0,0)</a:t>
            </a:r>
          </a:p>
        </p:txBody>
      </p:sp>
      <p:sp>
        <p:nvSpPr>
          <p:cNvPr id="5" name="Text Box 35"/>
          <p:cNvSpPr txBox="1">
            <a:spLocks noChangeArrowheads="1"/>
          </p:cNvSpPr>
          <p:nvPr userDrawn="1"/>
        </p:nvSpPr>
        <p:spPr bwMode="auto">
          <a:xfrm>
            <a:off x="-1366219" y="3127376"/>
            <a:ext cx="1336586" cy="1288336"/>
          </a:xfrm>
          <a:prstGeom prst="rect">
            <a:avLst/>
          </a:prstGeom>
          <a:noFill/>
          <a:ln>
            <a:noFill/>
          </a:ln>
        </p:spPr>
        <p:txBody>
          <a:bodyPr wrap="none" lIns="87155" tIns="43578" rIns="87155" bIns="43578">
            <a:spAutoFit/>
          </a:bodyPr>
          <a:lstStyle>
            <a:lvl1pPr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zh-CN" altLang="en-US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正文</a:t>
            </a:r>
          </a:p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zh-CN" altLang="en-US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华文细黑</a:t>
            </a:r>
            <a:r>
              <a:rPr kumimoji="0" lang="en-US" altLang="zh-CN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/Calibri</a:t>
            </a:r>
          </a:p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zh-CN" altLang="en-US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辅助</a:t>
            </a:r>
            <a:endParaRPr kumimoji="0" lang="en-US" altLang="zh-CN" sz="1300" dirty="0">
              <a:solidFill>
                <a:srgbClr val="FFFFFF"/>
              </a:solidFill>
              <a:latin typeface="Calibri" panose="020F0502020204030204" pitchFamily="34" charset="0"/>
              <a:ea typeface="华文中宋" panose="02010600040101010101" pitchFamily="2" charset="-122"/>
              <a:cs typeface="Calibri" panose="020F0502020204030204" pitchFamily="34" charset="0"/>
            </a:endParaRPr>
          </a:p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zh-CN" altLang="en-US" sz="1300" dirty="0">
                <a:solidFill>
                  <a:srgbClr val="FFFFFF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Calibri" panose="020F0502020204030204" pitchFamily="34" charset="0"/>
              </a:rPr>
              <a:t>华文楷体</a:t>
            </a:r>
            <a:r>
              <a:rPr kumimoji="0" lang="en-US" altLang="zh-CN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/Calibri</a:t>
            </a:r>
          </a:p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zh-CN" altLang="en-US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黑</a:t>
            </a:r>
            <a:r>
              <a:rPr kumimoji="0" lang="en-US" altLang="zh-CN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(0,0,0)</a:t>
            </a:r>
          </a:p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en-US" altLang="zh-CN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14-16</a:t>
            </a:r>
            <a:r>
              <a:rPr kumimoji="0" lang="zh-CN" altLang="en-US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号</a:t>
            </a:r>
          </a:p>
        </p:txBody>
      </p:sp>
      <p:sp>
        <p:nvSpPr>
          <p:cNvPr id="6" name="Rectangle 66"/>
          <p:cNvSpPr>
            <a:spLocks noChangeArrowheads="1"/>
          </p:cNvSpPr>
          <p:nvPr userDrawn="1"/>
        </p:nvSpPr>
        <p:spPr bwMode="auto">
          <a:xfrm>
            <a:off x="12316884" y="4743451"/>
            <a:ext cx="192616" cy="328613"/>
          </a:xfrm>
          <a:prstGeom prst="rect">
            <a:avLst/>
          </a:prstGeom>
          <a:solidFill>
            <a:srgbClr val="787878"/>
          </a:solidFill>
          <a:ln w="12700" algn="ctr">
            <a:solidFill>
              <a:schemeClr val="bg1"/>
            </a:solidFill>
            <a:miter lim="800000"/>
          </a:ln>
        </p:spPr>
        <p:txBody>
          <a:bodyPr lIns="87155" tIns="43578" rIns="87155" bIns="43578" anchor="ctr">
            <a:spAutoFit/>
          </a:bodyPr>
          <a:lstStyle/>
          <a:p>
            <a:pPr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endParaRPr kumimoji="1" lang="zh-CN" altLang="en-US" sz="1300">
              <a:solidFill>
                <a:srgbClr val="333399"/>
              </a:solidFill>
              <a:ea typeface="华文中宋" panose="02010600040101010101" pitchFamily="2" charset="-122"/>
              <a:cs typeface="Calibri" panose="020F0502020204030204" pitchFamily="34" charset="0"/>
            </a:endParaRPr>
          </a:p>
        </p:txBody>
      </p:sp>
      <p:sp>
        <p:nvSpPr>
          <p:cNvPr id="7" name="Text Box 67"/>
          <p:cNvSpPr txBox="1">
            <a:spLocks noChangeArrowheads="1"/>
          </p:cNvSpPr>
          <p:nvPr userDrawn="1"/>
        </p:nvSpPr>
        <p:spPr bwMode="auto">
          <a:xfrm>
            <a:off x="12505267" y="4762501"/>
            <a:ext cx="1648884" cy="288925"/>
          </a:xfrm>
          <a:prstGeom prst="rect">
            <a:avLst/>
          </a:prstGeom>
          <a:noFill/>
          <a:ln>
            <a:noFill/>
          </a:ln>
        </p:spPr>
        <p:txBody>
          <a:bodyPr lIns="87155" tIns="43578" rIns="87155" bIns="43578">
            <a:spAutoFit/>
          </a:bodyPr>
          <a:lstStyle>
            <a:lvl1pPr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r>
              <a:rPr kumimoji="0" lang="en-US" altLang="zh-CN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120,120,120</a:t>
            </a:r>
          </a:p>
        </p:txBody>
      </p:sp>
      <p:sp>
        <p:nvSpPr>
          <p:cNvPr id="8" name="Rectangle 68"/>
          <p:cNvSpPr>
            <a:spLocks noChangeArrowheads="1"/>
          </p:cNvSpPr>
          <p:nvPr userDrawn="1"/>
        </p:nvSpPr>
        <p:spPr bwMode="auto">
          <a:xfrm>
            <a:off x="12316884" y="2184401"/>
            <a:ext cx="192616" cy="328613"/>
          </a:xfrm>
          <a:prstGeom prst="rect">
            <a:avLst/>
          </a:prstGeom>
          <a:solidFill>
            <a:srgbClr val="CD0000"/>
          </a:solidFill>
          <a:ln w="12700" algn="ctr">
            <a:solidFill>
              <a:schemeClr val="bg1"/>
            </a:solidFill>
            <a:miter lim="800000"/>
          </a:ln>
        </p:spPr>
        <p:txBody>
          <a:bodyPr lIns="87155" tIns="43578" rIns="87155" bIns="43578" anchor="ctr">
            <a:spAutoFit/>
          </a:bodyPr>
          <a:lstStyle/>
          <a:p>
            <a:pPr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endParaRPr kumimoji="1" lang="zh-CN" altLang="en-US" sz="1300">
              <a:solidFill>
                <a:srgbClr val="333399"/>
              </a:solidFill>
              <a:ea typeface="华文中宋" panose="02010600040101010101" pitchFamily="2" charset="-122"/>
              <a:cs typeface="Calibri" panose="020F0502020204030204" pitchFamily="34" charset="0"/>
            </a:endParaRPr>
          </a:p>
        </p:txBody>
      </p:sp>
      <p:sp>
        <p:nvSpPr>
          <p:cNvPr id="9" name="Rectangle 70"/>
          <p:cNvSpPr>
            <a:spLocks noChangeArrowheads="1"/>
          </p:cNvSpPr>
          <p:nvPr userDrawn="1"/>
        </p:nvSpPr>
        <p:spPr bwMode="auto">
          <a:xfrm>
            <a:off x="12316884" y="2530476"/>
            <a:ext cx="192616" cy="328613"/>
          </a:xfrm>
          <a:prstGeom prst="rect">
            <a:avLst/>
          </a:prstGeom>
          <a:solidFill>
            <a:srgbClr val="A0A0A0"/>
          </a:solidFill>
          <a:ln w="12700" algn="ctr">
            <a:solidFill>
              <a:schemeClr val="bg1"/>
            </a:solidFill>
            <a:miter lim="800000"/>
          </a:ln>
        </p:spPr>
        <p:txBody>
          <a:bodyPr lIns="87155" tIns="43578" rIns="87155" bIns="43578" anchor="ctr">
            <a:spAutoFit/>
          </a:bodyPr>
          <a:lstStyle/>
          <a:p>
            <a:pPr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endParaRPr kumimoji="1" lang="zh-CN" altLang="en-US" sz="1300">
              <a:solidFill>
                <a:srgbClr val="333399"/>
              </a:solidFill>
              <a:ea typeface="华文中宋" panose="02010600040101010101" pitchFamily="2" charset="-122"/>
              <a:cs typeface="Calibri" panose="020F0502020204030204" pitchFamily="34" charset="0"/>
            </a:endParaRPr>
          </a:p>
        </p:txBody>
      </p:sp>
      <p:sp>
        <p:nvSpPr>
          <p:cNvPr id="10" name="Text Box 71"/>
          <p:cNvSpPr txBox="1">
            <a:spLocks noChangeArrowheads="1"/>
          </p:cNvSpPr>
          <p:nvPr userDrawn="1"/>
        </p:nvSpPr>
        <p:spPr bwMode="auto">
          <a:xfrm>
            <a:off x="12505267" y="2212975"/>
            <a:ext cx="1648884" cy="287338"/>
          </a:xfrm>
          <a:prstGeom prst="rect">
            <a:avLst/>
          </a:prstGeom>
          <a:noFill/>
          <a:ln>
            <a:noFill/>
          </a:ln>
        </p:spPr>
        <p:txBody>
          <a:bodyPr lIns="87155" tIns="43578" rIns="87155" bIns="43578">
            <a:spAutoFit/>
          </a:bodyPr>
          <a:lstStyle>
            <a:lvl1pPr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r>
              <a:rPr kumimoji="0" lang="en-US" altLang="zh-CN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205,0,0</a:t>
            </a:r>
          </a:p>
        </p:txBody>
      </p:sp>
      <p:sp>
        <p:nvSpPr>
          <p:cNvPr id="11" name="Text Box 73"/>
          <p:cNvSpPr txBox="1">
            <a:spLocks noChangeArrowheads="1"/>
          </p:cNvSpPr>
          <p:nvPr userDrawn="1"/>
        </p:nvSpPr>
        <p:spPr bwMode="auto">
          <a:xfrm>
            <a:off x="12505267" y="2565400"/>
            <a:ext cx="1936751" cy="287338"/>
          </a:xfrm>
          <a:prstGeom prst="rect">
            <a:avLst/>
          </a:prstGeom>
          <a:noFill/>
          <a:ln>
            <a:noFill/>
          </a:ln>
        </p:spPr>
        <p:txBody>
          <a:bodyPr lIns="87155" tIns="43578" rIns="87155" bIns="43578">
            <a:spAutoFit/>
          </a:bodyPr>
          <a:lstStyle>
            <a:lvl1pPr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r>
              <a:rPr kumimoji="0" lang="en-US" altLang="zh-CN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160,160,160</a:t>
            </a:r>
          </a:p>
        </p:txBody>
      </p:sp>
      <p:cxnSp>
        <p:nvCxnSpPr>
          <p:cNvPr id="12" name="直接连接符 12"/>
          <p:cNvCxnSpPr>
            <a:cxnSpLocks noChangeShapeType="1"/>
          </p:cNvCxnSpPr>
          <p:nvPr userDrawn="1"/>
        </p:nvCxnSpPr>
        <p:spPr bwMode="auto">
          <a:xfrm>
            <a:off x="0" y="955675"/>
            <a:ext cx="12192000" cy="0"/>
          </a:xfrm>
          <a:prstGeom prst="line">
            <a:avLst/>
          </a:prstGeom>
          <a:noFill/>
          <a:ln w="19050" algn="ctr">
            <a:solidFill>
              <a:schemeClr val="accent2"/>
            </a:solidFill>
            <a:round/>
          </a:ln>
          <a:effectLst>
            <a:outerShdw dist="20000" dir="5400000" rotWithShape="0">
              <a:srgbClr val="B2B2B2">
                <a:alpha val="37999"/>
              </a:srgbClr>
            </a:outerShdw>
          </a:effectLst>
        </p:spPr>
      </p:cxnSp>
      <p:pic>
        <p:nvPicPr>
          <p:cNvPr id="13" name="Picture 9"/>
          <p:cNvPicPr>
            <a:picLocks noChangeAspect="1" noChangeArrowheads="1"/>
          </p:cNvPicPr>
          <p:nvPr userDrawn="1"/>
        </p:nvPicPr>
        <p:blipFill>
          <a:blip r:embed="rId2" cstate="print"/>
          <a:srcRect l="10513" t="10342" r="12415" b="6898"/>
          <a:stretch>
            <a:fillRect/>
          </a:stretch>
        </p:blipFill>
        <p:spPr bwMode="auto">
          <a:xfrm>
            <a:off x="9961033" y="52388"/>
            <a:ext cx="1839384" cy="1003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10" descr="C:\Users\vivianting\Desktop\未标题8.png"/>
          <p:cNvPicPr>
            <a:picLocks noChangeAspect="1" noChangeArrowheads="1"/>
          </p:cNvPicPr>
          <p:nvPr userDrawn="1"/>
        </p:nvPicPr>
        <p:blipFill>
          <a:blip r:embed="rId3" cstate="print"/>
          <a:srcRect l="4971" t="1717" r="74190" b="70428"/>
          <a:stretch>
            <a:fillRect/>
          </a:stretch>
        </p:blipFill>
        <p:spPr bwMode="auto">
          <a:xfrm>
            <a:off x="10382251" y="5286376"/>
            <a:ext cx="1809749" cy="157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Text Box 111"/>
          <p:cNvSpPr txBox="1">
            <a:spLocks noChangeArrowheads="1"/>
          </p:cNvSpPr>
          <p:nvPr userDrawn="1"/>
        </p:nvSpPr>
        <p:spPr bwMode="auto">
          <a:xfrm>
            <a:off x="12505267" y="5638801"/>
            <a:ext cx="1648884" cy="288925"/>
          </a:xfrm>
          <a:prstGeom prst="rect">
            <a:avLst/>
          </a:prstGeom>
          <a:noFill/>
          <a:ln>
            <a:noFill/>
          </a:ln>
        </p:spPr>
        <p:txBody>
          <a:bodyPr lIns="87155" tIns="43578" rIns="87155" bIns="43578">
            <a:spAutoFit/>
          </a:bodyPr>
          <a:lstStyle>
            <a:lvl1pPr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r>
              <a:rPr kumimoji="0" lang="en-US" altLang="zh-CN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250,0,0</a:t>
            </a:r>
          </a:p>
        </p:txBody>
      </p:sp>
      <p:sp>
        <p:nvSpPr>
          <p:cNvPr id="16" name="Rectangle 112"/>
          <p:cNvSpPr>
            <a:spLocks noChangeArrowheads="1"/>
          </p:cNvSpPr>
          <p:nvPr userDrawn="1"/>
        </p:nvSpPr>
        <p:spPr bwMode="auto">
          <a:xfrm>
            <a:off x="12316884" y="5632451"/>
            <a:ext cx="192616" cy="327025"/>
          </a:xfrm>
          <a:prstGeom prst="rect">
            <a:avLst/>
          </a:prstGeom>
          <a:solidFill>
            <a:srgbClr val="FF0000"/>
          </a:solidFill>
          <a:ln w="12700" algn="ctr">
            <a:solidFill>
              <a:schemeClr val="bg1"/>
            </a:solidFill>
            <a:miter lim="800000"/>
          </a:ln>
        </p:spPr>
        <p:txBody>
          <a:bodyPr lIns="87155" tIns="43578" rIns="87155" bIns="43578" anchor="ctr">
            <a:spAutoFit/>
          </a:bodyPr>
          <a:lstStyle/>
          <a:p>
            <a:pPr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endParaRPr kumimoji="1" lang="zh-CN" altLang="en-US" sz="1300">
              <a:solidFill>
                <a:srgbClr val="333399"/>
              </a:solidFill>
              <a:ea typeface="华文中宋" panose="02010600040101010101" pitchFamily="2" charset="-122"/>
              <a:cs typeface="Calibri" panose="020F0502020204030204" pitchFamily="34" charset="0"/>
            </a:endParaRPr>
          </a:p>
        </p:txBody>
      </p:sp>
      <p:sp>
        <p:nvSpPr>
          <p:cNvPr id="17" name="Text Box 118"/>
          <p:cNvSpPr txBox="1">
            <a:spLocks noChangeArrowheads="1"/>
          </p:cNvSpPr>
          <p:nvPr userDrawn="1"/>
        </p:nvSpPr>
        <p:spPr bwMode="auto">
          <a:xfrm>
            <a:off x="12321118" y="5299076"/>
            <a:ext cx="880533" cy="288925"/>
          </a:xfrm>
          <a:prstGeom prst="rect">
            <a:avLst/>
          </a:prstGeom>
          <a:noFill/>
          <a:ln>
            <a:noFill/>
          </a:ln>
        </p:spPr>
        <p:txBody>
          <a:bodyPr lIns="87155" tIns="43578" rIns="87155" bIns="43578">
            <a:spAutoFit/>
          </a:bodyPr>
          <a:lstStyle>
            <a:lvl1pPr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r>
              <a:rPr kumimoji="0" lang="zh-CN" altLang="en-US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强调</a:t>
            </a:r>
          </a:p>
        </p:txBody>
      </p:sp>
      <p:sp>
        <p:nvSpPr>
          <p:cNvPr id="18" name="Text Box 120"/>
          <p:cNvSpPr txBox="1">
            <a:spLocks noChangeArrowheads="1"/>
          </p:cNvSpPr>
          <p:nvPr userDrawn="1"/>
        </p:nvSpPr>
        <p:spPr bwMode="auto">
          <a:xfrm>
            <a:off x="12321117" y="1917700"/>
            <a:ext cx="1488016" cy="287338"/>
          </a:xfrm>
          <a:prstGeom prst="rect">
            <a:avLst/>
          </a:prstGeom>
          <a:noFill/>
          <a:ln>
            <a:noFill/>
          </a:ln>
        </p:spPr>
        <p:txBody>
          <a:bodyPr lIns="87155" tIns="43578" rIns="87155" bIns="43578">
            <a:spAutoFit/>
          </a:bodyPr>
          <a:lstStyle>
            <a:lvl1pPr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r>
              <a:rPr kumimoji="0" lang="zh-CN" altLang="en-US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图表配色</a:t>
            </a:r>
            <a:r>
              <a:rPr kumimoji="0" lang="en-US" altLang="zh-CN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A</a:t>
            </a:r>
            <a:endParaRPr kumimoji="0" lang="zh-CN" altLang="en-US" sz="1300" dirty="0">
              <a:solidFill>
                <a:srgbClr val="FFFFFF"/>
              </a:solidFill>
              <a:latin typeface="Calibri" panose="020F0502020204030204" pitchFamily="34" charset="0"/>
              <a:ea typeface="华文中宋" panose="02010600040101010101" pitchFamily="2" charset="-122"/>
              <a:cs typeface="Calibri" panose="020F0502020204030204" pitchFamily="34" charset="0"/>
            </a:endParaRPr>
          </a:p>
        </p:txBody>
      </p:sp>
      <p:sp>
        <p:nvSpPr>
          <p:cNvPr id="19" name="Text Box 121"/>
          <p:cNvSpPr txBox="1">
            <a:spLocks noChangeArrowheads="1"/>
          </p:cNvSpPr>
          <p:nvPr userDrawn="1"/>
        </p:nvSpPr>
        <p:spPr bwMode="auto">
          <a:xfrm>
            <a:off x="12321118" y="4448176"/>
            <a:ext cx="880533" cy="288925"/>
          </a:xfrm>
          <a:prstGeom prst="rect">
            <a:avLst/>
          </a:prstGeom>
          <a:noFill/>
          <a:ln>
            <a:noFill/>
          </a:ln>
        </p:spPr>
        <p:txBody>
          <a:bodyPr lIns="87155" tIns="43578" rIns="87155" bIns="43578">
            <a:spAutoFit/>
          </a:bodyPr>
          <a:lstStyle>
            <a:lvl1pPr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r>
              <a:rPr kumimoji="0" lang="zh-CN" altLang="en-US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边框</a:t>
            </a:r>
          </a:p>
        </p:txBody>
      </p:sp>
      <p:sp>
        <p:nvSpPr>
          <p:cNvPr id="20" name="Text Box 34"/>
          <p:cNvSpPr txBox="1">
            <a:spLocks noChangeArrowheads="1"/>
          </p:cNvSpPr>
          <p:nvPr userDrawn="1"/>
        </p:nvSpPr>
        <p:spPr bwMode="auto">
          <a:xfrm>
            <a:off x="-1582624" y="1179514"/>
            <a:ext cx="1552991" cy="1088281"/>
          </a:xfrm>
          <a:prstGeom prst="rect">
            <a:avLst/>
          </a:prstGeom>
          <a:noFill/>
          <a:ln>
            <a:noFill/>
          </a:ln>
        </p:spPr>
        <p:txBody>
          <a:bodyPr wrap="none" lIns="87155" tIns="43578" rIns="87155" bIns="43578">
            <a:spAutoFit/>
          </a:bodyPr>
          <a:lstStyle>
            <a:lvl1pPr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zh-CN" altLang="en-US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二级标题</a:t>
            </a:r>
            <a:r>
              <a:rPr kumimoji="0" lang="en-US" altLang="zh-CN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/16-18</a:t>
            </a:r>
            <a:r>
              <a:rPr kumimoji="0" lang="zh-CN" altLang="en-US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号</a:t>
            </a:r>
            <a:endParaRPr kumimoji="0" lang="en-US" altLang="zh-CN" sz="1300" dirty="0">
              <a:solidFill>
                <a:srgbClr val="FFFFFF"/>
              </a:solidFill>
              <a:latin typeface="Calibri" panose="020F0502020204030204" pitchFamily="34" charset="0"/>
              <a:ea typeface="华文中宋" panose="02010600040101010101" pitchFamily="2" charset="-122"/>
              <a:cs typeface="Calibri" panose="020F0502020204030204" pitchFamily="34" charset="0"/>
            </a:endParaRPr>
          </a:p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zh-CN" altLang="en-US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项目符号</a:t>
            </a:r>
            <a:endParaRPr kumimoji="0" lang="en-US" altLang="zh-CN" sz="1300" dirty="0">
              <a:solidFill>
                <a:srgbClr val="FFFFFF"/>
              </a:solidFill>
              <a:latin typeface="Calibri" panose="020F0502020204030204" pitchFamily="34" charset="0"/>
              <a:ea typeface="华文中宋" panose="02010600040101010101" pitchFamily="2" charset="-122"/>
              <a:cs typeface="Calibri" panose="020F0502020204030204" pitchFamily="34" charset="0"/>
            </a:endParaRPr>
          </a:p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en-US" altLang="zh-CN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Calibri/</a:t>
            </a:r>
            <a:r>
              <a:rPr kumimoji="0" lang="zh-CN" altLang="en-US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红</a:t>
            </a:r>
            <a:r>
              <a:rPr kumimoji="0" lang="en-US" altLang="zh-CN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(250,0,0)</a:t>
            </a:r>
          </a:p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zh-CN" altLang="en-US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文字</a:t>
            </a:r>
            <a:endParaRPr kumimoji="0" lang="en-US" altLang="zh-CN" sz="1300" dirty="0">
              <a:solidFill>
                <a:srgbClr val="FFFFFF"/>
              </a:solidFill>
              <a:latin typeface="Calibri" panose="020F0502020204030204" pitchFamily="34" charset="0"/>
              <a:ea typeface="华文中宋" panose="02010600040101010101" pitchFamily="2" charset="-122"/>
              <a:cs typeface="Calibri" panose="020F0502020204030204" pitchFamily="34" charset="0"/>
            </a:endParaRPr>
          </a:p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zh-CN" altLang="en-US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华文细黑</a:t>
            </a:r>
            <a:r>
              <a:rPr kumimoji="0" lang="en-US" altLang="zh-CN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/</a:t>
            </a:r>
            <a:r>
              <a:rPr kumimoji="0" lang="zh-CN" altLang="en-US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黑 </a:t>
            </a:r>
            <a:r>
              <a:rPr kumimoji="0" lang="en-US" altLang="zh-CN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(0,0,0)</a:t>
            </a:r>
          </a:p>
        </p:txBody>
      </p:sp>
      <p:sp>
        <p:nvSpPr>
          <p:cNvPr id="21" name="Rectangle 68"/>
          <p:cNvSpPr>
            <a:spLocks noChangeArrowheads="1"/>
          </p:cNvSpPr>
          <p:nvPr userDrawn="1"/>
        </p:nvSpPr>
        <p:spPr bwMode="auto">
          <a:xfrm>
            <a:off x="12316884" y="3435351"/>
            <a:ext cx="192616" cy="327025"/>
          </a:xfrm>
          <a:prstGeom prst="rect">
            <a:avLst/>
          </a:prstGeom>
          <a:solidFill>
            <a:srgbClr val="CD0000"/>
          </a:solidFill>
          <a:ln w="12700" algn="ctr">
            <a:solidFill>
              <a:schemeClr val="bg1"/>
            </a:solidFill>
            <a:miter lim="800000"/>
          </a:ln>
        </p:spPr>
        <p:txBody>
          <a:bodyPr lIns="87155" tIns="43578" rIns="87155" bIns="43578" anchor="ctr">
            <a:spAutoFit/>
          </a:bodyPr>
          <a:lstStyle/>
          <a:p>
            <a:pPr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endParaRPr kumimoji="1" lang="zh-CN" altLang="en-US" sz="1300">
              <a:solidFill>
                <a:srgbClr val="333399"/>
              </a:solidFill>
              <a:ea typeface="华文中宋" panose="02010600040101010101" pitchFamily="2" charset="-122"/>
              <a:cs typeface="Calibri" panose="020F0502020204030204" pitchFamily="34" charset="0"/>
            </a:endParaRPr>
          </a:p>
        </p:txBody>
      </p:sp>
      <p:sp>
        <p:nvSpPr>
          <p:cNvPr id="22" name="Rectangle 70"/>
          <p:cNvSpPr>
            <a:spLocks noChangeArrowheads="1"/>
          </p:cNvSpPr>
          <p:nvPr userDrawn="1"/>
        </p:nvSpPr>
        <p:spPr bwMode="auto">
          <a:xfrm>
            <a:off x="12316884" y="3794126"/>
            <a:ext cx="192616" cy="328613"/>
          </a:xfrm>
          <a:prstGeom prst="rect">
            <a:avLst/>
          </a:prstGeom>
          <a:solidFill>
            <a:srgbClr val="004B69"/>
          </a:solidFill>
          <a:ln w="12700" algn="ctr">
            <a:solidFill>
              <a:schemeClr val="bg1"/>
            </a:solidFill>
            <a:miter lim="800000"/>
          </a:ln>
        </p:spPr>
        <p:txBody>
          <a:bodyPr lIns="87155" tIns="43578" rIns="87155" bIns="43578" anchor="ctr">
            <a:spAutoFit/>
          </a:bodyPr>
          <a:lstStyle/>
          <a:p>
            <a:pPr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endParaRPr kumimoji="1" lang="zh-CN" altLang="en-US" sz="1300">
              <a:solidFill>
                <a:srgbClr val="333399"/>
              </a:solidFill>
              <a:ea typeface="华文中宋" panose="02010600040101010101" pitchFamily="2" charset="-122"/>
              <a:cs typeface="Calibri" panose="020F0502020204030204" pitchFamily="34" charset="0"/>
            </a:endParaRPr>
          </a:p>
        </p:txBody>
      </p:sp>
      <p:sp>
        <p:nvSpPr>
          <p:cNvPr id="23" name="Text Box 71"/>
          <p:cNvSpPr txBox="1">
            <a:spLocks noChangeArrowheads="1"/>
          </p:cNvSpPr>
          <p:nvPr userDrawn="1"/>
        </p:nvSpPr>
        <p:spPr bwMode="auto">
          <a:xfrm>
            <a:off x="12507385" y="3462339"/>
            <a:ext cx="1646767" cy="288925"/>
          </a:xfrm>
          <a:prstGeom prst="rect">
            <a:avLst/>
          </a:prstGeom>
          <a:noFill/>
          <a:ln>
            <a:noFill/>
          </a:ln>
        </p:spPr>
        <p:txBody>
          <a:bodyPr lIns="87155" tIns="43578" rIns="87155" bIns="43578">
            <a:spAutoFit/>
          </a:bodyPr>
          <a:lstStyle>
            <a:lvl1pPr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r>
              <a:rPr kumimoji="0" lang="en-US" altLang="zh-CN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205,0,0</a:t>
            </a:r>
          </a:p>
        </p:txBody>
      </p:sp>
      <p:sp>
        <p:nvSpPr>
          <p:cNvPr id="24" name="Text Box 73"/>
          <p:cNvSpPr txBox="1">
            <a:spLocks noChangeArrowheads="1"/>
          </p:cNvSpPr>
          <p:nvPr userDrawn="1"/>
        </p:nvSpPr>
        <p:spPr bwMode="auto">
          <a:xfrm>
            <a:off x="12507384" y="3787776"/>
            <a:ext cx="1936749" cy="288925"/>
          </a:xfrm>
          <a:prstGeom prst="rect">
            <a:avLst/>
          </a:prstGeom>
          <a:noFill/>
          <a:ln>
            <a:noFill/>
          </a:ln>
        </p:spPr>
        <p:txBody>
          <a:bodyPr lIns="87155" tIns="43578" rIns="87155" bIns="43578">
            <a:spAutoFit/>
          </a:bodyPr>
          <a:lstStyle>
            <a:lvl1pPr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r>
              <a:rPr kumimoji="0" lang="en-US" altLang="zh-CN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0,75,105</a:t>
            </a:r>
          </a:p>
        </p:txBody>
      </p:sp>
      <p:sp>
        <p:nvSpPr>
          <p:cNvPr id="25" name="Text Box 120"/>
          <p:cNvSpPr txBox="1">
            <a:spLocks noChangeArrowheads="1"/>
          </p:cNvSpPr>
          <p:nvPr userDrawn="1"/>
        </p:nvSpPr>
        <p:spPr bwMode="auto">
          <a:xfrm>
            <a:off x="12321117" y="3168650"/>
            <a:ext cx="1488016" cy="287338"/>
          </a:xfrm>
          <a:prstGeom prst="rect">
            <a:avLst/>
          </a:prstGeom>
          <a:noFill/>
          <a:ln>
            <a:noFill/>
          </a:ln>
        </p:spPr>
        <p:txBody>
          <a:bodyPr lIns="87155" tIns="43578" rIns="87155" bIns="43578">
            <a:spAutoFit/>
          </a:bodyPr>
          <a:lstStyle>
            <a:lvl1pPr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r>
              <a:rPr kumimoji="0" lang="zh-CN" altLang="en-US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图表配色</a:t>
            </a:r>
            <a:r>
              <a:rPr kumimoji="0" lang="en-US" altLang="zh-CN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B</a:t>
            </a:r>
            <a:endParaRPr kumimoji="0" lang="zh-CN" altLang="en-US" sz="1300" dirty="0">
              <a:solidFill>
                <a:srgbClr val="FFFFFF"/>
              </a:solidFill>
              <a:latin typeface="Calibri" panose="020F0502020204030204" pitchFamily="34" charset="0"/>
              <a:ea typeface="华文中宋" panose="02010600040101010101" pitchFamily="2" charset="-122"/>
              <a:cs typeface="Calibri" panose="020F0502020204030204" pitchFamily="34" charset="0"/>
            </a:endParaRPr>
          </a:p>
        </p:txBody>
      </p:sp>
      <p:sp>
        <p:nvSpPr>
          <p:cNvPr id="27" name="Text Box 111"/>
          <p:cNvSpPr txBox="1">
            <a:spLocks noChangeArrowheads="1"/>
          </p:cNvSpPr>
          <p:nvPr userDrawn="1"/>
        </p:nvSpPr>
        <p:spPr bwMode="auto">
          <a:xfrm>
            <a:off x="12507385" y="5976939"/>
            <a:ext cx="1646767" cy="288925"/>
          </a:xfrm>
          <a:prstGeom prst="rect">
            <a:avLst/>
          </a:prstGeom>
          <a:noFill/>
          <a:ln>
            <a:noFill/>
          </a:ln>
        </p:spPr>
        <p:txBody>
          <a:bodyPr lIns="87155" tIns="43578" rIns="87155" bIns="43578">
            <a:spAutoFit/>
          </a:bodyPr>
          <a:lstStyle>
            <a:lvl1pPr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r>
              <a:rPr kumimoji="0" lang="en-US" altLang="zh-CN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255,190,0</a:t>
            </a:r>
          </a:p>
        </p:txBody>
      </p:sp>
      <p:sp>
        <p:nvSpPr>
          <p:cNvPr id="28" name="Rectangle 112"/>
          <p:cNvSpPr>
            <a:spLocks noChangeArrowheads="1"/>
          </p:cNvSpPr>
          <p:nvPr userDrawn="1"/>
        </p:nvSpPr>
        <p:spPr bwMode="auto">
          <a:xfrm>
            <a:off x="12316884" y="5969001"/>
            <a:ext cx="192616" cy="327025"/>
          </a:xfrm>
          <a:prstGeom prst="rect">
            <a:avLst/>
          </a:prstGeom>
          <a:solidFill>
            <a:srgbClr val="FFBE00"/>
          </a:solidFill>
          <a:ln w="12700" algn="ctr">
            <a:solidFill>
              <a:schemeClr val="bg1"/>
            </a:solidFill>
            <a:miter lim="800000"/>
          </a:ln>
        </p:spPr>
        <p:txBody>
          <a:bodyPr lIns="87155" tIns="43578" rIns="87155" bIns="43578" anchor="ctr">
            <a:spAutoFit/>
          </a:bodyPr>
          <a:lstStyle/>
          <a:p>
            <a:pPr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endParaRPr kumimoji="1" lang="zh-CN" altLang="en-US" sz="1300">
              <a:solidFill>
                <a:srgbClr val="333399"/>
              </a:solidFill>
              <a:ea typeface="华文中宋" panose="02010600040101010101" pitchFamily="2" charset="-122"/>
              <a:cs typeface="Calibri" panose="020F0502020204030204" pitchFamily="34" charset="0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7370" y="273902"/>
            <a:ext cx="9110133" cy="666750"/>
          </a:xfrm>
        </p:spPr>
        <p:txBody>
          <a:bodyPr/>
          <a:lstStyle>
            <a:lvl1pPr>
              <a:defRPr sz="2400" baseline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华文细黑" panose="02010600040101010101" pitchFamily="2" charset="-122"/>
                <a:cs typeface="Calibri" panose="020F0502020204030204" pitchFamily="34" charset="0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26" name="内容占位符 25"/>
          <p:cNvSpPr>
            <a:spLocks noGrp="1"/>
          </p:cNvSpPr>
          <p:nvPr>
            <p:ph sz="quarter" idx="11"/>
          </p:nvPr>
        </p:nvSpPr>
        <p:spPr>
          <a:xfrm>
            <a:off x="97372" y="1058485"/>
            <a:ext cx="11826981" cy="914400"/>
          </a:xfrm>
        </p:spPr>
        <p:txBody>
          <a:bodyPr/>
          <a:lstStyle>
            <a:lvl1pPr marL="252730" indent="-252730">
              <a:lnSpc>
                <a:spcPct val="130000"/>
              </a:lnSpc>
              <a:defRPr>
                <a:solidFill>
                  <a:schemeClr val="tx1"/>
                </a:solidFill>
                <a:latin typeface="华文细黑" panose="02010600040101010101" pitchFamily="2" charset="-122"/>
                <a:ea typeface="华文细黑" panose="02010600040101010101" pitchFamily="2" charset="-122"/>
                <a:cs typeface="Calibri" panose="020F0502020204030204" pitchFamily="34" charset="0"/>
              </a:defRPr>
            </a:lvl1pPr>
            <a:lvl2pPr marL="682625" indent="-246380">
              <a:lnSpc>
                <a:spcPct val="130000"/>
              </a:lnSpc>
              <a:defRPr>
                <a:solidFill>
                  <a:schemeClr val="tx1"/>
                </a:solidFill>
                <a:latin typeface="华文细黑" panose="02010600040101010101" pitchFamily="2" charset="-122"/>
                <a:ea typeface="华文细黑" panose="02010600040101010101" pitchFamily="2" charset="-122"/>
                <a:cs typeface="Calibri" panose="020F0502020204030204" pitchFamily="34" charset="0"/>
              </a:defRPr>
            </a:lvl2pPr>
            <a:lvl3pPr marL="1022985" indent="-151130">
              <a:lnSpc>
                <a:spcPct val="130000"/>
              </a:lnSpc>
              <a:defRPr>
                <a:solidFill>
                  <a:schemeClr val="tx1"/>
                </a:solidFill>
                <a:latin typeface="华文细黑" panose="02010600040101010101" pitchFamily="2" charset="-122"/>
                <a:ea typeface="华文细黑" panose="02010600040101010101" pitchFamily="2" charset="-122"/>
                <a:cs typeface="Calibri" panose="020F0502020204030204" pitchFamily="34" charset="0"/>
              </a:defRPr>
            </a:lvl3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</p:txBody>
      </p:sp>
      <p:sp>
        <p:nvSpPr>
          <p:cNvPr id="29" name="灯片编号占位符 5"/>
          <p:cNvSpPr>
            <a:spLocks noGrp="1" noChangeAspect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F37DF7BA-07B1-4107-96B8-6FAE648D843F}" type="slidenum">
              <a:rPr lang="zh-CN" altLang="en-US">
                <a:solidFill>
                  <a:prstClr val="black"/>
                </a:solidFill>
              </a:rPr>
              <a:t>‹#›</a:t>
            </a:fld>
            <a:endParaRPr lang="en-US" altLang="zh-CN">
              <a:solidFill>
                <a:prstClr val="black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055" descr="色条 拷贝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00188"/>
            <a:ext cx="12192000" cy="3700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Box 16"/>
          <p:cNvSpPr txBox="1">
            <a:spLocks noChangeArrowheads="1"/>
          </p:cNvSpPr>
          <p:nvPr/>
        </p:nvSpPr>
        <p:spPr bwMode="auto">
          <a:xfrm>
            <a:off x="10332953" y="6254751"/>
            <a:ext cx="1234632" cy="246221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algn="r">
              <a:defRPr/>
            </a:pPr>
            <a:r>
              <a:rPr kumimoji="0" lang="en-US" altLang="zh-CN" sz="1000">
                <a:solidFill>
                  <a:srgbClr val="000000"/>
                </a:solidFill>
              </a:rPr>
              <a:t>© CHINAUNICOM</a:t>
            </a:r>
          </a:p>
        </p:txBody>
      </p:sp>
      <p:grpSp>
        <p:nvGrpSpPr>
          <p:cNvPr id="6" name="Group 31"/>
          <p:cNvGrpSpPr/>
          <p:nvPr/>
        </p:nvGrpSpPr>
        <p:grpSpPr bwMode="auto">
          <a:xfrm>
            <a:off x="747185" y="6381750"/>
            <a:ext cx="383116" cy="287338"/>
            <a:chOff x="3742" y="3113"/>
            <a:chExt cx="136" cy="136"/>
          </a:xfrm>
        </p:grpSpPr>
        <p:sp>
          <p:nvSpPr>
            <p:cNvPr id="7" name="AutoShape 32"/>
            <p:cNvSpPr>
              <a:spLocks noChangeArrowheads="1"/>
            </p:cNvSpPr>
            <p:nvPr/>
          </p:nvSpPr>
          <p:spPr bwMode="auto">
            <a:xfrm>
              <a:off x="3742" y="3113"/>
              <a:ext cx="136" cy="136"/>
            </a:xfrm>
            <a:prstGeom prst="star4">
              <a:avLst>
                <a:gd name="adj" fmla="val 12500"/>
              </a:avLst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alpha val="0"/>
                  </a:scheme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9pPr>
            </a:lstStyle>
            <a:p>
              <a:pPr eaLnBrk="1" hangingPunct="1"/>
              <a:endParaRPr lang="zh-CN" altLang="en-US" sz="1800">
                <a:solidFill>
                  <a:srgbClr val="000000"/>
                </a:solidFill>
              </a:endParaRPr>
            </a:p>
          </p:txBody>
        </p:sp>
        <p:sp>
          <p:nvSpPr>
            <p:cNvPr id="8" name="AutoShape 33"/>
            <p:cNvSpPr>
              <a:spLocks noChangeArrowheads="1"/>
            </p:cNvSpPr>
            <p:nvPr/>
          </p:nvSpPr>
          <p:spPr bwMode="auto">
            <a:xfrm rot="1800000">
              <a:off x="3742" y="3134"/>
              <a:ext cx="136" cy="91"/>
            </a:xfrm>
            <a:prstGeom prst="star4">
              <a:avLst>
                <a:gd name="adj" fmla="val 8824"/>
              </a:avLst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alpha val="0"/>
                  </a:scheme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9pPr>
            </a:lstStyle>
            <a:p>
              <a:pPr eaLnBrk="1" hangingPunct="1"/>
              <a:endParaRPr lang="zh-CN" altLang="en-US" sz="1800">
                <a:solidFill>
                  <a:srgbClr val="000000"/>
                </a:solidFill>
              </a:endParaRPr>
            </a:p>
          </p:txBody>
        </p:sp>
      </p:grpSp>
      <p:grpSp>
        <p:nvGrpSpPr>
          <p:cNvPr id="9" name="Group 34"/>
          <p:cNvGrpSpPr/>
          <p:nvPr/>
        </p:nvGrpSpPr>
        <p:grpSpPr bwMode="auto">
          <a:xfrm>
            <a:off x="334434" y="6670675"/>
            <a:ext cx="383117" cy="287338"/>
            <a:chOff x="3742" y="3113"/>
            <a:chExt cx="136" cy="136"/>
          </a:xfrm>
        </p:grpSpPr>
        <p:sp>
          <p:nvSpPr>
            <p:cNvPr id="10" name="AutoShape 35"/>
            <p:cNvSpPr>
              <a:spLocks noChangeArrowheads="1"/>
            </p:cNvSpPr>
            <p:nvPr/>
          </p:nvSpPr>
          <p:spPr bwMode="auto">
            <a:xfrm>
              <a:off x="3742" y="3113"/>
              <a:ext cx="136" cy="136"/>
            </a:xfrm>
            <a:prstGeom prst="star4">
              <a:avLst>
                <a:gd name="adj" fmla="val 12500"/>
              </a:avLst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alpha val="0"/>
                  </a:scheme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9pPr>
            </a:lstStyle>
            <a:p>
              <a:pPr eaLnBrk="1" hangingPunct="1"/>
              <a:endParaRPr lang="zh-CN" altLang="en-US" sz="1800">
                <a:solidFill>
                  <a:srgbClr val="000000"/>
                </a:solidFill>
              </a:endParaRPr>
            </a:p>
          </p:txBody>
        </p:sp>
        <p:sp>
          <p:nvSpPr>
            <p:cNvPr id="11" name="AutoShape 36"/>
            <p:cNvSpPr>
              <a:spLocks noChangeArrowheads="1"/>
            </p:cNvSpPr>
            <p:nvPr/>
          </p:nvSpPr>
          <p:spPr bwMode="auto">
            <a:xfrm rot="1800000">
              <a:off x="3742" y="3134"/>
              <a:ext cx="136" cy="91"/>
            </a:xfrm>
            <a:prstGeom prst="star4">
              <a:avLst>
                <a:gd name="adj" fmla="val 8824"/>
              </a:avLst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alpha val="0"/>
                  </a:scheme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9pPr>
            </a:lstStyle>
            <a:p>
              <a:pPr eaLnBrk="1" hangingPunct="1"/>
              <a:endParaRPr lang="zh-CN" altLang="en-US" sz="1800">
                <a:solidFill>
                  <a:srgbClr val="000000"/>
                </a:solidFill>
              </a:endParaRPr>
            </a:p>
          </p:txBody>
        </p:sp>
      </p:grp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24418" y="2549525"/>
            <a:ext cx="11232223" cy="674688"/>
          </a:xfrm>
        </p:spPr>
        <p:txBody>
          <a:bodyPr/>
          <a:lstStyle>
            <a:lvl1pPr marL="0" algn="r">
              <a:defRPr sz="36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altLang="zh-CN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624418" y="3357563"/>
            <a:ext cx="10943167" cy="431800"/>
          </a:xfrm>
        </p:spPr>
        <p:txBody>
          <a:bodyPr/>
          <a:lstStyle>
            <a:lvl1pPr marL="0" indent="0" algn="r">
              <a:buFont typeface="Wingdings" panose="05000000000000000000" pitchFamily="2" charset="2"/>
              <a:buNone/>
              <a:defRPr b="0">
                <a:latin typeface="Arial" panose="020B0604020202020204" pitchFamily="34" charset="0"/>
              </a:defRPr>
            </a:lvl1pPr>
          </a:lstStyle>
          <a:p>
            <a:r>
              <a:rPr lang="zh-CN" altLang="en-US" dirty="0"/>
              <a:t>副标题文本样式：黑体</a:t>
            </a:r>
            <a:r>
              <a:rPr lang="en-US" altLang="zh-CN" dirty="0"/>
              <a:t>/18</a:t>
            </a:r>
            <a:r>
              <a:rPr lang="zh-CN" altLang="en-US" dirty="0"/>
              <a:t>号  </a:t>
            </a:r>
            <a:r>
              <a:rPr lang="en-US" altLang="zh-CN" dirty="0"/>
              <a:t>Arial/18pt</a:t>
            </a:r>
          </a:p>
        </p:txBody>
      </p:sp>
      <p:pic>
        <p:nvPicPr>
          <p:cNvPr id="14" name="图片 13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749" t="11762" r="15663" b="31025"/>
          <a:stretch>
            <a:fillRect/>
          </a:stretch>
        </p:blipFill>
        <p:spPr>
          <a:xfrm>
            <a:off x="9480376" y="88901"/>
            <a:ext cx="2591265" cy="1198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057483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0" presetClass="path" presetSubtype="0" repeatCount="indefinite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89948 -0.30139 C 0.81424 -0.29051 0.52691 -0.26366 0.38976 -0.23658 C 0.25243 -0.20949 0.16233 -0.17083 0.07569 -0.13843 C -0.01094 -0.10602 -0.08698 -0.06227 -0.12969 -0.04213 " pathEditMode="relative" rAng="0" ptsTypes="aaaa">
                                      <p:cBhvr>
                                        <p:cTn id="15" dur="3000" spd="-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47483648" y="-2147483648"/>
                                    </p:animMotion>
                                  </p:childTnLst>
                                </p:cTn>
                              </p:par>
                              <p:par>
                                <p:cTn id="16" presetID="26" presetClass="emph" presetSubtype="0" repeatCount="indefinite" fill="hold" nodeType="withEffect">
                                  <p:stCondLst>
                                    <p:cond delay="12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10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8" dur="50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9" presetID="53" presetClass="entr" presetSubtype="16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0" presetClass="path" presetSubtype="0" repeatCount="indefinite" decel="50000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animMotion origin="layout" path="M -0.08889 -0.21574 C -0.02553 -0.2007 0.17031 -0.12593 0.29166 -0.125 C 0.41302 -0.12408 0.55329 -0.18079 0.63888 -0.21065 C 0.72447 -0.24051 0.76475 -0.27824 0.80555 -0.30463 C 0.84635 -0.33102 0.86718 -0.35602 0.88333 -0.36945 " pathEditMode="relative" rAng="0" ptsTypes="aaaaa">
                                      <p:cBhvr>
                                        <p:cTn id="25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47483648" y="-2147483648"/>
                                    </p:animMotion>
                                  </p:childTnLst>
                                </p:cTn>
                              </p:par>
                              <p:par>
                                <p:cTn id="26" presetID="26" presetClass="emph" presetSubtype="0" repeatCount="indefinite" fill="hold" nodeType="withEffect">
                                  <p:stCondLst>
                                    <p:cond delay="17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1000" tmFilter="0, 0; .2, .5; .8, .5; 1, 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8" dur="500" autoRev="1" fill="hold"/>
                                        <p:tgtEl>
                                          <p:spTgt spid="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392" y="144464"/>
            <a:ext cx="10944192" cy="649287"/>
          </a:xfrm>
        </p:spPr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4417" y="1124744"/>
            <a:ext cx="10943167" cy="5374481"/>
          </a:xfrm>
        </p:spPr>
        <p:txBody>
          <a:bodyPr/>
          <a:lstStyle>
            <a:lvl1pPr>
              <a:defRPr>
                <a:latin typeface="+mj-lt"/>
              </a:defRPr>
            </a:lvl1pPr>
            <a:lvl2pPr>
              <a:defRPr>
                <a:latin typeface="+mj-lt"/>
              </a:defRPr>
            </a:lvl2pPr>
            <a:lvl3pPr>
              <a:defRPr>
                <a:latin typeface="+mj-lt"/>
              </a:defRPr>
            </a:lvl3pPr>
            <a:lvl4pPr>
              <a:defRPr>
                <a:latin typeface="+mj-lt"/>
              </a:defRPr>
            </a:lvl4pPr>
            <a:lvl5pPr>
              <a:defRPr>
                <a:latin typeface="+mj-lt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CN" altLang="en-US">
                <a:solidFill>
                  <a:srgbClr val="000000"/>
                </a:solidFill>
              </a:rPr>
              <a:t>第 </a:t>
            </a:r>
            <a:fld id="{420AE384-7BEA-47C2-BB0C-9EF2F912DAFA}" type="slidenum">
              <a:rPr lang="zh-CN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r>
              <a:rPr lang="zh-CN" altLang="en-US">
                <a:solidFill>
                  <a:srgbClr val="000000"/>
                </a:solidFill>
              </a:rPr>
              <a:t> 页</a:t>
            </a:r>
          </a:p>
        </p:txBody>
      </p:sp>
    </p:spTree>
    <p:extLst>
      <p:ext uri="{BB962C8B-B14F-4D97-AF65-F5344CB8AC3E}">
        <p14:creationId xmlns:p14="http://schemas.microsoft.com/office/powerpoint/2010/main" val="39633480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3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CN" altLang="en-US"/>
              <a:t>第 </a:t>
            </a:r>
            <a:fld id="{5006CECE-81EE-4DDB-9714-C146E7BBCADB}" type="slidenum">
              <a:rPr lang="zh-CN" altLang="en-US"/>
              <a:t>‹#›</a:t>
            </a:fld>
            <a:r>
              <a:rPr lang="zh-CN" altLang="en-US"/>
              <a:t> 页</a:t>
            </a:r>
          </a:p>
        </p:txBody>
      </p:sp>
    </p:spTree>
  </p:cSld>
  <p:clrMapOvr>
    <a:masterClrMapping/>
  </p:clrMapOvr>
  <p:transition>
    <p:fade/>
  </p:transition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CN" altLang="en-US">
                <a:solidFill>
                  <a:srgbClr val="000000"/>
                </a:solidFill>
              </a:rPr>
              <a:t>第 </a:t>
            </a:r>
            <a:fld id="{0CD18A8E-64E3-49D5-B10B-D9876DDAD84A}" type="slidenum">
              <a:rPr lang="zh-CN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r>
              <a:rPr lang="zh-CN" altLang="en-US">
                <a:solidFill>
                  <a:srgbClr val="000000"/>
                </a:solidFill>
              </a:rPr>
              <a:t> 页</a:t>
            </a:r>
          </a:p>
        </p:txBody>
      </p:sp>
    </p:spTree>
    <p:extLst>
      <p:ext uri="{BB962C8B-B14F-4D97-AF65-F5344CB8AC3E}">
        <p14:creationId xmlns:p14="http://schemas.microsoft.com/office/powerpoint/2010/main" val="140153756"/>
      </p:ext>
    </p:extLst>
  </p:cSld>
  <p:clrMapOvr>
    <a:masterClrMapping/>
  </p:clrMapOvr>
  <p:transition>
    <p:fade/>
  </p:transition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56C42B-C93E-4975-9521-510ADF828418}" type="slidenum">
              <a:rPr lang="zh-CN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zh-CN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4693688"/>
      </p:ext>
    </p:extLst>
  </p:cSld>
  <p:clrMapOvr>
    <a:masterClrMapping/>
  </p:clrMapOvr>
  <p:transition>
    <p:fade/>
  </p:transition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3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CN" altLang="en-US">
                <a:solidFill>
                  <a:srgbClr val="000000"/>
                </a:solidFill>
              </a:rPr>
              <a:t>第 </a:t>
            </a:r>
            <a:fld id="{5006CECE-81EE-4DDB-9714-C146E7BBCADB}" type="slidenum">
              <a:rPr lang="zh-CN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r>
              <a:rPr lang="zh-CN" altLang="en-US">
                <a:solidFill>
                  <a:srgbClr val="000000"/>
                </a:solidFill>
              </a:rPr>
              <a:t> 页</a:t>
            </a:r>
          </a:p>
        </p:txBody>
      </p:sp>
    </p:spTree>
    <p:extLst>
      <p:ext uri="{BB962C8B-B14F-4D97-AF65-F5344CB8AC3E}">
        <p14:creationId xmlns:p14="http://schemas.microsoft.com/office/powerpoint/2010/main" val="2331007338"/>
      </p:ext>
    </p:extLst>
  </p:cSld>
  <p:clrMapOvr>
    <a:masterClrMapping/>
  </p:clrMapOvr>
  <p:transition>
    <p:fade/>
  </p:transition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标题，一项大型内容和两项小型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4418" y="144464"/>
            <a:ext cx="10943167" cy="649287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24418" y="981075"/>
            <a:ext cx="5369983" cy="5518150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quarter" idx="2"/>
          </p:nvPr>
        </p:nvSpPr>
        <p:spPr>
          <a:xfrm>
            <a:off x="6197600" y="981076"/>
            <a:ext cx="5369984" cy="2682875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内容占位符 4"/>
          <p:cNvSpPr>
            <a:spLocks noGrp="1"/>
          </p:cNvSpPr>
          <p:nvPr>
            <p:ph sz="quarter" idx="3"/>
          </p:nvPr>
        </p:nvSpPr>
        <p:spPr>
          <a:xfrm>
            <a:off x="6197600" y="3816351"/>
            <a:ext cx="5369984" cy="2682875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CN" altLang="en-US">
                <a:solidFill>
                  <a:srgbClr val="000000"/>
                </a:solidFill>
              </a:rPr>
              <a:t>第 </a:t>
            </a:r>
            <a:fld id="{E87A8E8F-BE7D-487F-8EC2-BD807125146D}" type="slidenum">
              <a:rPr lang="zh-CN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r>
              <a:rPr lang="zh-CN" altLang="en-US">
                <a:solidFill>
                  <a:srgbClr val="000000"/>
                </a:solidFill>
              </a:rPr>
              <a:t> 页</a:t>
            </a:r>
          </a:p>
        </p:txBody>
      </p:sp>
    </p:spTree>
    <p:extLst>
      <p:ext uri="{BB962C8B-B14F-4D97-AF65-F5344CB8AC3E}">
        <p14:creationId xmlns:p14="http://schemas.microsoft.com/office/powerpoint/2010/main" val="608262899"/>
      </p:ext>
    </p:extLst>
  </p:cSld>
  <p:clrMapOvr>
    <a:masterClrMapping/>
  </p:clrMapOvr>
  <p:transition>
    <p:fade/>
  </p:transition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标题，文本与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4418" y="144464"/>
            <a:ext cx="10943167" cy="649287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624418" y="981075"/>
            <a:ext cx="5369983" cy="5518150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quarter" idx="2"/>
          </p:nvPr>
        </p:nvSpPr>
        <p:spPr>
          <a:xfrm>
            <a:off x="6197600" y="981076"/>
            <a:ext cx="5369984" cy="2682875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内容占位符 4"/>
          <p:cNvSpPr>
            <a:spLocks noGrp="1"/>
          </p:cNvSpPr>
          <p:nvPr>
            <p:ph sz="quarter" idx="3"/>
          </p:nvPr>
        </p:nvSpPr>
        <p:spPr>
          <a:xfrm>
            <a:off x="6197600" y="3816351"/>
            <a:ext cx="5369984" cy="2682875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CN" altLang="en-US">
                <a:solidFill>
                  <a:srgbClr val="000000"/>
                </a:solidFill>
              </a:rPr>
              <a:t>第 </a:t>
            </a:r>
            <a:fld id="{F0187668-4B75-405F-B08E-A1DB0CD1F862}" type="slidenum">
              <a:rPr lang="zh-CN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r>
              <a:rPr lang="zh-CN" altLang="en-US">
                <a:solidFill>
                  <a:srgbClr val="000000"/>
                </a:solidFill>
              </a:rPr>
              <a:t> 页</a:t>
            </a:r>
          </a:p>
        </p:txBody>
      </p:sp>
    </p:spTree>
    <p:extLst>
      <p:ext uri="{BB962C8B-B14F-4D97-AF65-F5344CB8AC3E}">
        <p14:creationId xmlns:p14="http://schemas.microsoft.com/office/powerpoint/2010/main" val="3894371975"/>
      </p:ext>
    </p:extLst>
  </p:cSld>
  <p:clrMapOvr>
    <a:masterClrMapping/>
  </p:clrMapOvr>
  <p:transition>
    <p:fade/>
  </p:transition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标题和四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sz="quarter"/>
          </p:nvPr>
        </p:nvSpPr>
        <p:spPr>
          <a:xfrm>
            <a:off x="624418" y="144464"/>
            <a:ext cx="10943167" cy="649287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624418" y="981076"/>
            <a:ext cx="5369983" cy="2682875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quarter" idx="2"/>
          </p:nvPr>
        </p:nvSpPr>
        <p:spPr>
          <a:xfrm>
            <a:off x="6197600" y="981076"/>
            <a:ext cx="5369984" cy="2682875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内容占位符 4"/>
          <p:cNvSpPr>
            <a:spLocks noGrp="1"/>
          </p:cNvSpPr>
          <p:nvPr>
            <p:ph sz="quarter" idx="3"/>
          </p:nvPr>
        </p:nvSpPr>
        <p:spPr>
          <a:xfrm>
            <a:off x="624418" y="3816351"/>
            <a:ext cx="5369983" cy="2682875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97600" y="3816351"/>
            <a:ext cx="5369984" cy="2682875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CN" altLang="en-US">
                <a:solidFill>
                  <a:srgbClr val="000000"/>
                </a:solidFill>
              </a:rPr>
              <a:t>第 </a:t>
            </a:r>
            <a:fld id="{D6C8F423-7B55-4164-953E-A683D114C0B7}" type="slidenum">
              <a:rPr lang="zh-CN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r>
              <a:rPr lang="zh-CN" altLang="en-US">
                <a:solidFill>
                  <a:srgbClr val="000000"/>
                </a:solidFill>
              </a:rPr>
              <a:t> 页</a:t>
            </a:r>
          </a:p>
        </p:txBody>
      </p:sp>
    </p:spTree>
    <p:extLst>
      <p:ext uri="{BB962C8B-B14F-4D97-AF65-F5344CB8AC3E}">
        <p14:creationId xmlns:p14="http://schemas.microsoft.com/office/powerpoint/2010/main" val="3428052615"/>
      </p:ext>
    </p:extLst>
  </p:cSld>
  <p:clrMapOvr>
    <a:masterClrMapping/>
  </p:clrMapOvr>
  <p:transition>
    <p:fade/>
  </p:transition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4418" y="144464"/>
            <a:ext cx="10943167" cy="649287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24418" y="981075"/>
            <a:ext cx="5369983" cy="55181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97600" y="981075"/>
            <a:ext cx="5369984" cy="55181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CN" altLang="en-US">
                <a:solidFill>
                  <a:srgbClr val="000000"/>
                </a:solidFill>
              </a:rPr>
              <a:t>第 </a:t>
            </a:r>
            <a:fld id="{B6034E97-6CF7-44C5-98DD-F30D788675CC}" type="slidenum">
              <a:rPr lang="zh-CN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r>
              <a:rPr lang="zh-CN" altLang="en-US">
                <a:solidFill>
                  <a:srgbClr val="000000"/>
                </a:solidFill>
              </a:rPr>
              <a:t> 页</a:t>
            </a:r>
          </a:p>
        </p:txBody>
      </p:sp>
    </p:spTree>
    <p:extLst>
      <p:ext uri="{BB962C8B-B14F-4D97-AF65-F5344CB8AC3E}">
        <p14:creationId xmlns:p14="http://schemas.microsoft.com/office/powerpoint/2010/main" val="1944680948"/>
      </p:ext>
    </p:extLst>
  </p:cSld>
  <p:clrMapOvr>
    <a:masterClrMapping/>
  </p:clrMapOvr>
  <p:transition>
    <p:fade/>
  </p:transition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标题，文本与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4418" y="144464"/>
            <a:ext cx="10943167" cy="649287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624418" y="981075"/>
            <a:ext cx="5369983" cy="5518150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97600" y="981075"/>
            <a:ext cx="5369984" cy="5518150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CN" altLang="en-US">
                <a:solidFill>
                  <a:srgbClr val="000000"/>
                </a:solidFill>
              </a:rPr>
              <a:t>第 </a:t>
            </a:r>
            <a:fld id="{CACF97B2-74BB-4038-BE04-AE6CB52837C3}" type="slidenum">
              <a:rPr lang="zh-CN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r>
              <a:rPr lang="zh-CN" altLang="en-US">
                <a:solidFill>
                  <a:srgbClr val="000000"/>
                </a:solidFill>
              </a:rPr>
              <a:t> 页</a:t>
            </a:r>
          </a:p>
        </p:txBody>
      </p:sp>
    </p:spTree>
    <p:extLst>
      <p:ext uri="{BB962C8B-B14F-4D97-AF65-F5344CB8AC3E}">
        <p14:creationId xmlns:p14="http://schemas.microsoft.com/office/powerpoint/2010/main" val="3660297392"/>
      </p:ext>
    </p:extLst>
  </p:cSld>
  <p:clrMapOvr>
    <a:masterClrMapping/>
  </p:clrMapOvr>
  <p:transition>
    <p:fade/>
  </p:transition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 descr="C:\Users\vivianting\Desktop\未标题8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71" t="1717" r="74190" b="70428"/>
          <a:stretch>
            <a:fillRect/>
          </a:stretch>
        </p:blipFill>
        <p:spPr bwMode="auto">
          <a:xfrm>
            <a:off x="10382251" y="5286376"/>
            <a:ext cx="1809749" cy="157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直接连接符 5"/>
          <p:cNvCxnSpPr>
            <a:cxnSpLocks noChangeShapeType="1"/>
          </p:cNvCxnSpPr>
          <p:nvPr/>
        </p:nvCxnSpPr>
        <p:spPr bwMode="auto">
          <a:xfrm>
            <a:off x="0" y="955675"/>
            <a:ext cx="121920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</p:cxnSp>
      <p:pic>
        <p:nvPicPr>
          <p:cNvPr id="7" name="Picture 9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3" t="10342" r="12415" b="6898"/>
          <a:stretch>
            <a:fillRect/>
          </a:stretch>
        </p:blipFill>
        <p:spPr bwMode="auto">
          <a:xfrm>
            <a:off x="9961033" y="52388"/>
            <a:ext cx="1839384" cy="1003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 Box 40"/>
          <p:cNvSpPr txBox="1">
            <a:spLocks noChangeArrowheads="1"/>
          </p:cNvSpPr>
          <p:nvPr/>
        </p:nvSpPr>
        <p:spPr bwMode="auto">
          <a:xfrm>
            <a:off x="12706351" y="6070600"/>
            <a:ext cx="1536700" cy="274638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zh-CN" sz="1200">
                <a:solidFill>
                  <a:srgbClr val="FFFFFF"/>
                </a:solidFill>
                <a:ea typeface="宋体" panose="02010600030101010101" pitchFamily="2" charset="-122"/>
              </a:rPr>
              <a:t>250,190,0</a:t>
            </a:r>
          </a:p>
        </p:txBody>
      </p:sp>
      <p:sp>
        <p:nvSpPr>
          <p:cNvPr id="9" name="Rectangle 41"/>
          <p:cNvSpPr>
            <a:spLocks noChangeArrowheads="1"/>
          </p:cNvSpPr>
          <p:nvPr/>
        </p:nvSpPr>
        <p:spPr bwMode="auto">
          <a:xfrm>
            <a:off x="12323234" y="6027222"/>
            <a:ext cx="480484" cy="369332"/>
          </a:xfrm>
          <a:prstGeom prst="rect">
            <a:avLst/>
          </a:prstGeom>
          <a:solidFill>
            <a:srgbClr val="FABE00"/>
          </a:solidFill>
          <a:ln w="12700">
            <a:solidFill>
              <a:schemeClr val="bg1"/>
            </a:solidFill>
            <a:miter lim="800000"/>
          </a:ln>
        </p:spPr>
        <p:txBody>
          <a:bodyPr anchor="ctr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/>
            <a:endParaRPr lang="zh-CN" altLang="en-US" sz="1800">
              <a:solidFill>
                <a:srgbClr val="000000"/>
              </a:solidFill>
            </a:endParaRPr>
          </a:p>
        </p:txBody>
      </p:sp>
      <p:sp>
        <p:nvSpPr>
          <p:cNvPr id="10" name="Rectangle 42"/>
          <p:cNvSpPr>
            <a:spLocks noChangeArrowheads="1"/>
          </p:cNvSpPr>
          <p:nvPr/>
        </p:nvSpPr>
        <p:spPr bwMode="auto">
          <a:xfrm>
            <a:off x="12323234" y="6332022"/>
            <a:ext cx="480484" cy="369332"/>
          </a:xfrm>
          <a:prstGeom prst="rect">
            <a:avLst/>
          </a:prstGeom>
          <a:solidFill>
            <a:srgbClr val="A0A0A0"/>
          </a:solidFill>
          <a:ln w="12700">
            <a:solidFill>
              <a:schemeClr val="bg1"/>
            </a:solidFill>
            <a:miter lim="800000"/>
          </a:ln>
        </p:spPr>
        <p:txBody>
          <a:bodyPr anchor="ctr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/>
            <a:endParaRPr lang="zh-CN" altLang="en-US" sz="1800">
              <a:solidFill>
                <a:srgbClr val="000000"/>
              </a:solidFill>
            </a:endParaRPr>
          </a:p>
        </p:txBody>
      </p:sp>
      <p:sp>
        <p:nvSpPr>
          <p:cNvPr id="11" name="Text Box 43"/>
          <p:cNvSpPr txBox="1">
            <a:spLocks noChangeArrowheads="1"/>
          </p:cNvSpPr>
          <p:nvPr/>
        </p:nvSpPr>
        <p:spPr bwMode="auto">
          <a:xfrm>
            <a:off x="12706351" y="6376989"/>
            <a:ext cx="1536700" cy="274637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zh-CN" sz="1200">
                <a:solidFill>
                  <a:srgbClr val="FFFFFF"/>
                </a:solidFill>
                <a:ea typeface="宋体" panose="02010600030101010101" pitchFamily="2" charset="-122"/>
              </a:rPr>
              <a:t>160,160,160</a:t>
            </a:r>
          </a:p>
        </p:txBody>
      </p:sp>
      <p:sp>
        <p:nvSpPr>
          <p:cNvPr id="12" name="Rectangle 44"/>
          <p:cNvSpPr>
            <a:spLocks noChangeArrowheads="1"/>
          </p:cNvSpPr>
          <p:nvPr/>
        </p:nvSpPr>
        <p:spPr bwMode="auto">
          <a:xfrm>
            <a:off x="12323234" y="4188897"/>
            <a:ext cx="480484" cy="369332"/>
          </a:xfrm>
          <a:prstGeom prst="rect">
            <a:avLst/>
          </a:prstGeom>
          <a:solidFill>
            <a:srgbClr val="ECE5CE"/>
          </a:solidFill>
          <a:ln w="12700">
            <a:solidFill>
              <a:schemeClr val="bg1"/>
            </a:solidFill>
            <a:miter lim="800000"/>
          </a:ln>
        </p:spPr>
        <p:txBody>
          <a:bodyPr anchor="ctr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/>
            <a:endParaRPr lang="zh-CN" altLang="en-US" sz="1800">
              <a:solidFill>
                <a:srgbClr val="000000"/>
              </a:solidFill>
            </a:endParaRPr>
          </a:p>
        </p:txBody>
      </p:sp>
      <p:sp>
        <p:nvSpPr>
          <p:cNvPr id="13" name="Rectangle 45"/>
          <p:cNvSpPr>
            <a:spLocks noChangeArrowheads="1"/>
          </p:cNvSpPr>
          <p:nvPr/>
        </p:nvSpPr>
        <p:spPr bwMode="auto">
          <a:xfrm>
            <a:off x="12323234" y="4484172"/>
            <a:ext cx="480484" cy="369332"/>
          </a:xfrm>
          <a:prstGeom prst="rect">
            <a:avLst/>
          </a:prstGeom>
          <a:solidFill>
            <a:srgbClr val="F1D4AF"/>
          </a:solidFill>
          <a:ln w="12700">
            <a:solidFill>
              <a:schemeClr val="bg1"/>
            </a:solidFill>
            <a:miter lim="800000"/>
          </a:ln>
        </p:spPr>
        <p:txBody>
          <a:bodyPr anchor="ctr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/>
            <a:endParaRPr lang="zh-CN" altLang="en-US" sz="1800">
              <a:solidFill>
                <a:srgbClr val="000000"/>
              </a:solidFill>
            </a:endParaRPr>
          </a:p>
        </p:txBody>
      </p:sp>
      <p:sp>
        <p:nvSpPr>
          <p:cNvPr id="14" name="Rectangle 46"/>
          <p:cNvSpPr>
            <a:spLocks noChangeArrowheads="1"/>
          </p:cNvSpPr>
          <p:nvPr/>
        </p:nvSpPr>
        <p:spPr bwMode="auto">
          <a:xfrm>
            <a:off x="12323234" y="4779447"/>
            <a:ext cx="480484" cy="369332"/>
          </a:xfrm>
          <a:prstGeom prst="rect">
            <a:avLst/>
          </a:prstGeom>
          <a:solidFill>
            <a:srgbClr val="E08E79"/>
          </a:solidFill>
          <a:ln w="12700">
            <a:solidFill>
              <a:schemeClr val="bg1"/>
            </a:solidFill>
            <a:miter lim="800000"/>
          </a:ln>
        </p:spPr>
        <p:txBody>
          <a:bodyPr anchor="ctr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/>
            <a:endParaRPr lang="zh-CN" altLang="en-US" sz="1800">
              <a:solidFill>
                <a:srgbClr val="000000"/>
              </a:solidFill>
            </a:endParaRPr>
          </a:p>
        </p:txBody>
      </p:sp>
      <p:sp>
        <p:nvSpPr>
          <p:cNvPr id="15" name="Text Box 47"/>
          <p:cNvSpPr txBox="1">
            <a:spLocks noChangeArrowheads="1"/>
          </p:cNvSpPr>
          <p:nvPr/>
        </p:nvSpPr>
        <p:spPr bwMode="auto">
          <a:xfrm>
            <a:off x="12706351" y="4233864"/>
            <a:ext cx="1536700" cy="274637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zh-CN" sz="1200" dirty="0">
                <a:solidFill>
                  <a:srgbClr val="FFFFFF"/>
                </a:solidFill>
                <a:ea typeface="宋体" panose="02010600030101010101" pitchFamily="2" charset="-122"/>
              </a:rPr>
              <a:t>236,229,206</a:t>
            </a:r>
          </a:p>
        </p:txBody>
      </p:sp>
      <p:sp>
        <p:nvSpPr>
          <p:cNvPr id="16" name="Text Box 48"/>
          <p:cNvSpPr txBox="1">
            <a:spLocks noChangeArrowheads="1"/>
          </p:cNvSpPr>
          <p:nvPr/>
        </p:nvSpPr>
        <p:spPr bwMode="auto">
          <a:xfrm>
            <a:off x="12706351" y="4530725"/>
            <a:ext cx="1536700" cy="274638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zh-CN" sz="1200">
                <a:solidFill>
                  <a:srgbClr val="FFFFFF"/>
                </a:solidFill>
                <a:ea typeface="宋体" panose="02010600030101010101" pitchFamily="2" charset="-122"/>
              </a:rPr>
              <a:t>241,212,175</a:t>
            </a:r>
          </a:p>
        </p:txBody>
      </p:sp>
      <p:sp>
        <p:nvSpPr>
          <p:cNvPr id="17" name="Text Box 49"/>
          <p:cNvSpPr txBox="1">
            <a:spLocks noChangeArrowheads="1"/>
          </p:cNvSpPr>
          <p:nvPr/>
        </p:nvSpPr>
        <p:spPr bwMode="auto">
          <a:xfrm>
            <a:off x="12706351" y="4827589"/>
            <a:ext cx="1536700" cy="274637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zh-CN" sz="1200">
                <a:solidFill>
                  <a:srgbClr val="FFFFFF"/>
                </a:solidFill>
                <a:ea typeface="宋体" panose="02010600030101010101" pitchFamily="2" charset="-122"/>
              </a:rPr>
              <a:t>224,142,121</a:t>
            </a:r>
          </a:p>
        </p:txBody>
      </p:sp>
      <p:sp>
        <p:nvSpPr>
          <p:cNvPr id="18" name="Rectangle 50"/>
          <p:cNvSpPr>
            <a:spLocks noChangeArrowheads="1"/>
          </p:cNvSpPr>
          <p:nvPr/>
        </p:nvSpPr>
        <p:spPr bwMode="auto">
          <a:xfrm>
            <a:off x="12323234" y="5077897"/>
            <a:ext cx="480484" cy="369332"/>
          </a:xfrm>
          <a:prstGeom prst="rect">
            <a:avLst/>
          </a:prstGeom>
          <a:solidFill>
            <a:srgbClr val="CC0000"/>
          </a:solidFill>
          <a:ln w="12700">
            <a:solidFill>
              <a:schemeClr val="bg1"/>
            </a:solidFill>
            <a:miter lim="800000"/>
          </a:ln>
        </p:spPr>
        <p:txBody>
          <a:bodyPr anchor="ctr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/>
            <a:endParaRPr lang="zh-CN" altLang="en-US" sz="1800">
              <a:solidFill>
                <a:srgbClr val="000000"/>
              </a:solidFill>
            </a:endParaRPr>
          </a:p>
        </p:txBody>
      </p:sp>
      <p:sp>
        <p:nvSpPr>
          <p:cNvPr id="19" name="Text Box 51"/>
          <p:cNvSpPr txBox="1">
            <a:spLocks noChangeArrowheads="1"/>
          </p:cNvSpPr>
          <p:nvPr/>
        </p:nvSpPr>
        <p:spPr bwMode="auto">
          <a:xfrm>
            <a:off x="12708467" y="5126039"/>
            <a:ext cx="1536700" cy="274637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zh-CN" sz="1200">
                <a:solidFill>
                  <a:srgbClr val="FFFFFF"/>
                </a:solidFill>
                <a:ea typeface="宋体" panose="02010600030101010101" pitchFamily="2" charset="-122"/>
              </a:rPr>
              <a:t>204,0,0</a:t>
            </a:r>
          </a:p>
        </p:txBody>
      </p:sp>
      <p:sp>
        <p:nvSpPr>
          <p:cNvPr id="20" name="Text Box 52"/>
          <p:cNvSpPr txBox="1">
            <a:spLocks noChangeArrowheads="1"/>
          </p:cNvSpPr>
          <p:nvPr/>
        </p:nvSpPr>
        <p:spPr bwMode="auto">
          <a:xfrm>
            <a:off x="12708467" y="5765800"/>
            <a:ext cx="1536700" cy="274638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zh-CN" sz="1200">
                <a:solidFill>
                  <a:srgbClr val="FFFFFF"/>
                </a:solidFill>
                <a:ea typeface="宋体" panose="02010600030101010101" pitchFamily="2" charset="-122"/>
              </a:rPr>
              <a:t>15,75,105</a:t>
            </a:r>
          </a:p>
        </p:txBody>
      </p:sp>
      <p:sp>
        <p:nvSpPr>
          <p:cNvPr id="21" name="Rectangle 53"/>
          <p:cNvSpPr>
            <a:spLocks noChangeArrowheads="1"/>
          </p:cNvSpPr>
          <p:nvPr/>
        </p:nvSpPr>
        <p:spPr bwMode="auto">
          <a:xfrm>
            <a:off x="12323234" y="5722422"/>
            <a:ext cx="480484" cy="369332"/>
          </a:xfrm>
          <a:prstGeom prst="rect">
            <a:avLst/>
          </a:prstGeom>
          <a:solidFill>
            <a:srgbClr val="0F4B96"/>
          </a:solidFill>
          <a:ln w="12700">
            <a:solidFill>
              <a:schemeClr val="bg1"/>
            </a:solidFill>
            <a:miter lim="800000"/>
          </a:ln>
        </p:spPr>
        <p:txBody>
          <a:bodyPr anchor="ctr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/>
            <a:endParaRPr lang="zh-CN" altLang="en-US" sz="1800">
              <a:solidFill>
                <a:srgbClr val="000000"/>
              </a:solidFill>
            </a:endParaRPr>
          </a:p>
        </p:txBody>
      </p:sp>
      <p:sp>
        <p:nvSpPr>
          <p:cNvPr id="22" name="Text Box 54"/>
          <p:cNvSpPr txBox="1">
            <a:spLocks noChangeArrowheads="1"/>
          </p:cNvSpPr>
          <p:nvPr/>
        </p:nvSpPr>
        <p:spPr bwMode="auto">
          <a:xfrm>
            <a:off x="12382501" y="3933825"/>
            <a:ext cx="1536700" cy="274638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zh-CN" altLang="en-US" sz="1200">
                <a:solidFill>
                  <a:srgbClr val="FFFFFF"/>
                </a:solidFill>
                <a:ea typeface="宋体" panose="02010600030101010101" pitchFamily="2" charset="-122"/>
              </a:rPr>
              <a:t>主色系</a:t>
            </a:r>
          </a:p>
        </p:txBody>
      </p:sp>
      <p:sp>
        <p:nvSpPr>
          <p:cNvPr id="23" name="Text Box 55"/>
          <p:cNvSpPr txBox="1">
            <a:spLocks noChangeArrowheads="1"/>
          </p:cNvSpPr>
          <p:nvPr/>
        </p:nvSpPr>
        <p:spPr bwMode="auto">
          <a:xfrm>
            <a:off x="12386734" y="5457825"/>
            <a:ext cx="1536700" cy="274638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kumimoji="0" lang="zh-CN" altLang="en-US" sz="1200">
                <a:solidFill>
                  <a:srgbClr val="FFFFFF"/>
                </a:solidFill>
                <a:ea typeface="宋体" panose="02010600030101010101" pitchFamily="2" charset="-122"/>
              </a:rPr>
              <a:t>辅色系</a:t>
            </a:r>
          </a:p>
        </p:txBody>
      </p:sp>
      <p:sp>
        <p:nvSpPr>
          <p:cNvPr id="24" name="Rectangle 44"/>
          <p:cNvSpPr>
            <a:spLocks noChangeArrowheads="1"/>
          </p:cNvSpPr>
          <p:nvPr/>
        </p:nvSpPr>
        <p:spPr bwMode="auto">
          <a:xfrm>
            <a:off x="12323234" y="3252272"/>
            <a:ext cx="480484" cy="369332"/>
          </a:xfrm>
          <a:prstGeom prst="rect">
            <a:avLst/>
          </a:prstGeom>
          <a:solidFill>
            <a:srgbClr val="FFFFFF"/>
          </a:solidFill>
          <a:ln w="12700">
            <a:solidFill>
              <a:schemeClr val="bg1"/>
            </a:solidFill>
            <a:miter lim="800000"/>
          </a:ln>
        </p:spPr>
        <p:txBody>
          <a:bodyPr anchor="ctr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/>
            <a:endParaRPr lang="zh-CN" altLang="en-US" sz="1800">
              <a:solidFill>
                <a:srgbClr val="000000"/>
              </a:solidFill>
            </a:endParaRPr>
          </a:p>
        </p:txBody>
      </p:sp>
      <p:sp>
        <p:nvSpPr>
          <p:cNvPr id="25" name="Rectangle 45"/>
          <p:cNvSpPr>
            <a:spLocks noChangeArrowheads="1"/>
          </p:cNvSpPr>
          <p:nvPr/>
        </p:nvSpPr>
        <p:spPr bwMode="auto">
          <a:xfrm>
            <a:off x="12323234" y="3547547"/>
            <a:ext cx="480484" cy="369332"/>
          </a:xfrm>
          <a:prstGeom prst="rect">
            <a:avLst/>
          </a:prstGeom>
          <a:solidFill>
            <a:srgbClr val="000000"/>
          </a:solidFill>
          <a:ln w="12700">
            <a:solidFill>
              <a:schemeClr val="bg1"/>
            </a:solidFill>
            <a:miter lim="800000"/>
          </a:ln>
        </p:spPr>
        <p:txBody>
          <a:bodyPr anchor="ctr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/>
            <a:endParaRPr lang="zh-CN" altLang="en-US" sz="1800">
              <a:solidFill>
                <a:srgbClr val="000000"/>
              </a:solidFill>
            </a:endParaRPr>
          </a:p>
        </p:txBody>
      </p:sp>
      <p:sp>
        <p:nvSpPr>
          <p:cNvPr id="26" name="Text Box 47"/>
          <p:cNvSpPr txBox="1">
            <a:spLocks noChangeArrowheads="1"/>
          </p:cNvSpPr>
          <p:nvPr/>
        </p:nvSpPr>
        <p:spPr bwMode="auto">
          <a:xfrm>
            <a:off x="12721167" y="3297238"/>
            <a:ext cx="1536700" cy="276225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zh-CN" sz="1200" dirty="0">
                <a:solidFill>
                  <a:srgbClr val="FFFFFF"/>
                </a:solidFill>
                <a:ea typeface="宋体" panose="02010600030101010101" pitchFamily="2" charset="-122"/>
              </a:rPr>
              <a:t>000,000,000</a:t>
            </a:r>
          </a:p>
        </p:txBody>
      </p:sp>
      <p:sp>
        <p:nvSpPr>
          <p:cNvPr id="27" name="Text Box 48"/>
          <p:cNvSpPr txBox="1">
            <a:spLocks noChangeArrowheads="1"/>
          </p:cNvSpPr>
          <p:nvPr/>
        </p:nvSpPr>
        <p:spPr bwMode="auto">
          <a:xfrm>
            <a:off x="12721167" y="3594101"/>
            <a:ext cx="1536700" cy="276225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zh-CN" sz="1200" dirty="0">
                <a:solidFill>
                  <a:srgbClr val="FFFFFF"/>
                </a:solidFill>
                <a:ea typeface="宋体" panose="02010600030101010101" pitchFamily="2" charset="-122"/>
              </a:rPr>
              <a:t>255,255,255</a:t>
            </a:r>
          </a:p>
        </p:txBody>
      </p:sp>
      <p:sp>
        <p:nvSpPr>
          <p:cNvPr id="28" name="Text Box 54"/>
          <p:cNvSpPr txBox="1">
            <a:spLocks noChangeArrowheads="1"/>
          </p:cNvSpPr>
          <p:nvPr/>
        </p:nvSpPr>
        <p:spPr bwMode="auto">
          <a:xfrm>
            <a:off x="12397318" y="2997200"/>
            <a:ext cx="1536700" cy="274638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zh-CN" altLang="en-US" sz="1200" dirty="0">
                <a:solidFill>
                  <a:srgbClr val="FFFFFF"/>
                </a:solidFill>
                <a:ea typeface="宋体" panose="02010600030101010101" pitchFamily="2" charset="-122"/>
              </a:rPr>
              <a:t>文字</a:t>
            </a:r>
          </a:p>
        </p:txBody>
      </p:sp>
      <p:sp>
        <p:nvSpPr>
          <p:cNvPr id="29" name="Text Box 8"/>
          <p:cNvSpPr txBox="1">
            <a:spLocks noChangeArrowheads="1"/>
          </p:cNvSpPr>
          <p:nvPr/>
        </p:nvSpPr>
        <p:spPr bwMode="auto">
          <a:xfrm>
            <a:off x="4368800" y="6597650"/>
            <a:ext cx="2541741" cy="242546"/>
          </a:xfrm>
          <a:prstGeom prst="rect">
            <a:avLst/>
          </a:prstGeom>
          <a:noFill/>
          <a:ln>
            <a:noFill/>
          </a:ln>
        </p:spPr>
        <p:txBody>
          <a:bodyPr wrap="none" lIns="87798" tIns="43900" rIns="87798" bIns="43900">
            <a:spAutoFit/>
          </a:bodyPr>
          <a:lstStyle>
            <a:lvl1pPr defTabSz="87757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defTabSz="87757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defTabSz="87757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defTabSz="87757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defTabSz="87757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defTabSz="87757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defTabSz="87757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defTabSz="87757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defTabSz="87757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0" hangingPunct="0">
              <a:defRPr/>
            </a:pPr>
            <a:r>
              <a:rPr kumimoji="0" lang="en-US" altLang="zh-CN" sz="1000" dirty="0">
                <a:solidFill>
                  <a:srgbClr val="000000"/>
                </a:solidFill>
                <a:ea typeface="MS PGothic" panose="020B0600070205080204" pitchFamily="34" charset="-128"/>
                <a:cs typeface="Arial" panose="020B0604020202020204" pitchFamily="34" charset="0"/>
              </a:rPr>
              <a:t>CHINAUNICOM RESEARCH INSTITUTE</a:t>
            </a:r>
          </a:p>
        </p:txBody>
      </p:sp>
      <p:sp>
        <p:nvSpPr>
          <p:cNvPr id="30" name="Rectangle 21"/>
          <p:cNvSpPr>
            <a:spLocks noChangeArrowheads="1"/>
          </p:cNvSpPr>
          <p:nvPr/>
        </p:nvSpPr>
        <p:spPr bwMode="auto">
          <a:xfrm rot="18906758">
            <a:off x="11019367" y="6311901"/>
            <a:ext cx="1407584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7762" tIns="43879" rIns="87762" bIns="43879">
            <a:spAutoFit/>
          </a:bodyPr>
          <a:lstStyle>
            <a:lvl1pPr defTabSz="87757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defTabSz="87757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defTabSz="87757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defTabSz="87757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defTabSz="87757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defTabSz="87757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defTabSz="87757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defTabSz="87757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defTabSz="87757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algn="ctr"/>
            <a:r>
              <a:rPr lang="en-US" altLang="zh-CN" sz="1000">
                <a:solidFill>
                  <a:srgbClr val="000000"/>
                </a:solidFill>
                <a:ea typeface="MS PGothic" panose="020B0600070205080204" pitchFamily="34" charset="-128"/>
                <a:cs typeface="Arial" panose="020B0604020202020204" pitchFamily="34" charset="0"/>
              </a:rPr>
              <a:t>ChinaUnicom </a:t>
            </a:r>
          </a:p>
          <a:p>
            <a:pPr algn="ctr"/>
            <a:r>
              <a:rPr lang="en-US" altLang="zh-CN" sz="1000">
                <a:solidFill>
                  <a:srgbClr val="000000"/>
                </a:solidFill>
                <a:ea typeface="MS PGothic" panose="020B0600070205080204" pitchFamily="34" charset="-128"/>
                <a:cs typeface="Arial" panose="020B0604020202020204" pitchFamily="34" charset="0"/>
              </a:rPr>
              <a:t>Confidential </a:t>
            </a:r>
          </a:p>
        </p:txBody>
      </p:sp>
      <p:sp>
        <p:nvSpPr>
          <p:cNvPr id="3" name="Rectangle 2"/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0" y="144464"/>
            <a:ext cx="11567584" cy="649287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zh-CN" altLang="en-US" dirty="0"/>
              <a:t>标题文本样式：黑体</a:t>
            </a:r>
            <a:r>
              <a:rPr lang="en-US" altLang="zh-CN" dirty="0"/>
              <a:t>/20</a:t>
            </a:r>
            <a:r>
              <a:rPr lang="zh-CN" altLang="en-US" dirty="0"/>
              <a:t>号  </a:t>
            </a:r>
            <a:r>
              <a:rPr lang="en-US" altLang="zh-CN" dirty="0"/>
              <a:t>Arial/20pt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idx="1" hasCustomPrompt="1"/>
          </p:nvPr>
        </p:nvSpPr>
        <p:spPr bwMode="auto">
          <a:xfrm>
            <a:off x="624418" y="981075"/>
            <a:ext cx="10943167" cy="551815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zh-CN" altLang="en-US"/>
              <a:t>第一级内容文本样式：黑体</a:t>
            </a:r>
            <a:r>
              <a:rPr lang="en-US" altLang="zh-CN"/>
              <a:t>/18</a:t>
            </a:r>
            <a:r>
              <a:rPr lang="zh-CN" altLang="en-US"/>
              <a:t>号  </a:t>
            </a:r>
            <a:r>
              <a:rPr lang="en-US" altLang="zh-CN"/>
              <a:t>Arial/18pt</a:t>
            </a:r>
          </a:p>
          <a:p>
            <a:pPr lvl="1"/>
            <a:r>
              <a:rPr lang="zh-CN" altLang="en-US"/>
              <a:t>第二级内容文本样式：华文细黑</a:t>
            </a:r>
            <a:r>
              <a:rPr lang="en-US" altLang="zh-CN"/>
              <a:t>/16</a:t>
            </a:r>
            <a:r>
              <a:rPr lang="zh-CN" altLang="en-US"/>
              <a:t>号  </a:t>
            </a:r>
            <a:r>
              <a:rPr lang="en-US" altLang="zh-CN"/>
              <a:t>Arial/16pt</a:t>
            </a:r>
          </a:p>
          <a:p>
            <a:pPr lvl="2"/>
            <a:r>
              <a:rPr lang="zh-CN" altLang="en-US"/>
              <a:t>第三级内容文本样式：华文细黑</a:t>
            </a:r>
            <a:r>
              <a:rPr lang="en-US" altLang="zh-CN"/>
              <a:t>/14</a:t>
            </a:r>
            <a:r>
              <a:rPr lang="zh-CN" altLang="en-US"/>
              <a:t>号  </a:t>
            </a:r>
            <a:r>
              <a:rPr lang="en-US" altLang="zh-CN"/>
              <a:t>Arial/14pt</a:t>
            </a:r>
          </a:p>
          <a:p>
            <a:pPr lvl="3"/>
            <a:r>
              <a:rPr lang="zh-CN" altLang="en-US"/>
              <a:t>第四级内容文本样式：华文细黑</a:t>
            </a:r>
            <a:r>
              <a:rPr lang="en-US" altLang="zh-CN"/>
              <a:t>/12</a:t>
            </a:r>
            <a:r>
              <a:rPr lang="zh-CN" altLang="en-US"/>
              <a:t>号  </a:t>
            </a:r>
            <a:r>
              <a:rPr lang="en-US" altLang="zh-CN"/>
              <a:t>Arial/12pt</a:t>
            </a:r>
          </a:p>
        </p:txBody>
      </p:sp>
      <p:sp>
        <p:nvSpPr>
          <p:cNvPr id="31" name="灯片编号占位符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F7A5A5-AFAB-4068-B865-694DDB66FBD1}" type="slidenum">
              <a:rPr lang="zh-CN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zh-CN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564589"/>
      </p:ext>
    </p:extLst>
  </p:cSld>
  <p:clrMapOvr>
    <a:masterClrMapping/>
  </p:clrMapOvr>
  <p:transition>
    <p:fade/>
  </p:transition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5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34"/>
          <p:cNvSpPr txBox="1">
            <a:spLocks noChangeArrowheads="1"/>
          </p:cNvSpPr>
          <p:nvPr userDrawn="1"/>
        </p:nvSpPr>
        <p:spPr bwMode="auto">
          <a:xfrm>
            <a:off x="-912836" y="1241426"/>
            <a:ext cx="845103" cy="707886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pPr algn="r">
              <a:defRPr/>
            </a:pPr>
            <a:r>
              <a:rPr lang="zh-CN" altLang="en-US" sz="100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一级标题</a:t>
            </a:r>
          </a:p>
          <a:p>
            <a:pPr algn="r">
              <a:defRPr/>
            </a:pPr>
            <a:r>
              <a:rPr lang="zh-CN" altLang="en-US" sz="100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华黑</a:t>
            </a:r>
            <a:r>
              <a:rPr lang="en-US" altLang="zh-CN" sz="100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/Arial</a:t>
            </a:r>
          </a:p>
          <a:p>
            <a:pPr algn="r">
              <a:defRPr/>
            </a:pPr>
            <a:r>
              <a:rPr lang="zh-CN" altLang="en-US" sz="100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黑色 </a:t>
            </a:r>
            <a:r>
              <a:rPr lang="en-US" altLang="zh-CN" sz="100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(0,0,0)</a:t>
            </a:r>
          </a:p>
          <a:p>
            <a:pPr algn="r">
              <a:defRPr/>
            </a:pPr>
            <a:r>
              <a:rPr lang="en-US" altLang="zh-CN" sz="100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16-20</a:t>
            </a:r>
            <a:r>
              <a:rPr lang="zh-CN" altLang="en-US" sz="100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号</a:t>
            </a:r>
          </a:p>
        </p:txBody>
      </p:sp>
      <p:sp>
        <p:nvSpPr>
          <p:cNvPr id="4" name="Text Box 35"/>
          <p:cNvSpPr txBox="1">
            <a:spLocks noChangeArrowheads="1"/>
          </p:cNvSpPr>
          <p:nvPr userDrawn="1"/>
        </p:nvSpPr>
        <p:spPr bwMode="auto">
          <a:xfrm>
            <a:off x="-850054" y="2687639"/>
            <a:ext cx="809837" cy="707886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pPr algn="r">
              <a:defRPr/>
            </a:pPr>
            <a:r>
              <a:rPr lang="zh-CN" altLang="en-US" sz="100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正文</a:t>
            </a:r>
          </a:p>
          <a:p>
            <a:pPr algn="r">
              <a:defRPr/>
            </a:pPr>
            <a:r>
              <a:rPr lang="zh-CN" altLang="en-US" sz="100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华楷</a:t>
            </a:r>
            <a:r>
              <a:rPr lang="en-US" altLang="zh-CN" sz="100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/Arial</a:t>
            </a:r>
          </a:p>
          <a:p>
            <a:pPr algn="r">
              <a:defRPr/>
            </a:pPr>
            <a:r>
              <a:rPr lang="zh-CN" altLang="en-US" sz="100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黑色</a:t>
            </a:r>
            <a:r>
              <a:rPr lang="en-US" altLang="zh-CN" sz="100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(0,0,0)</a:t>
            </a:r>
          </a:p>
          <a:p>
            <a:pPr algn="r">
              <a:defRPr/>
            </a:pPr>
            <a:r>
              <a:rPr lang="en-US" altLang="zh-CN" sz="100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14-16</a:t>
            </a:r>
            <a:r>
              <a:rPr lang="zh-CN" altLang="en-US" sz="100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号</a:t>
            </a:r>
          </a:p>
        </p:txBody>
      </p:sp>
      <p:sp>
        <p:nvSpPr>
          <p:cNvPr id="5" name="Text Box 64"/>
          <p:cNvSpPr txBox="1">
            <a:spLocks noChangeArrowheads="1"/>
          </p:cNvSpPr>
          <p:nvPr userDrawn="1"/>
        </p:nvSpPr>
        <p:spPr bwMode="auto">
          <a:xfrm>
            <a:off x="12467167" y="3678239"/>
            <a:ext cx="1456267" cy="2444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zh-CN" sz="100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250,190,0</a:t>
            </a:r>
          </a:p>
        </p:txBody>
      </p:sp>
      <p:sp>
        <p:nvSpPr>
          <p:cNvPr id="6" name="Rectangle 65"/>
          <p:cNvSpPr>
            <a:spLocks noChangeArrowheads="1"/>
          </p:cNvSpPr>
          <p:nvPr userDrawn="1"/>
        </p:nvSpPr>
        <p:spPr bwMode="auto">
          <a:xfrm>
            <a:off x="12316884" y="3607370"/>
            <a:ext cx="239183" cy="387798"/>
          </a:xfrm>
          <a:prstGeom prst="rect">
            <a:avLst/>
          </a:prstGeom>
          <a:solidFill>
            <a:srgbClr val="FABE00"/>
          </a:solidFill>
          <a:ln w="12700" algn="ctr">
            <a:solidFill>
              <a:schemeClr val="bg1"/>
            </a:solidFill>
            <a:miter lim="800000"/>
          </a:ln>
          <a:effectLst/>
        </p:spPr>
        <p:txBody>
          <a:bodyPr anchor="ctr">
            <a:spAutoFit/>
          </a:bodyPr>
          <a:lstStyle/>
          <a:p>
            <a:pPr algn="ctr">
              <a:lnSpc>
                <a:spcPct val="120000"/>
              </a:lnSpc>
              <a:defRPr/>
            </a:pPr>
            <a:endParaRPr kumimoji="1" lang="zh-CN" altLang="en-US" sz="1600">
              <a:solidFill>
                <a:srgbClr val="000000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7" name="Rectangle 66"/>
          <p:cNvSpPr>
            <a:spLocks noChangeArrowheads="1"/>
          </p:cNvSpPr>
          <p:nvPr userDrawn="1"/>
        </p:nvSpPr>
        <p:spPr bwMode="auto">
          <a:xfrm>
            <a:off x="12316884" y="2691383"/>
            <a:ext cx="239183" cy="387798"/>
          </a:xfrm>
          <a:prstGeom prst="rect">
            <a:avLst/>
          </a:prstGeom>
          <a:solidFill>
            <a:srgbClr val="A0A0A0"/>
          </a:solidFill>
          <a:ln w="12700" algn="ctr">
            <a:solidFill>
              <a:schemeClr val="bg1"/>
            </a:solidFill>
            <a:miter lim="800000"/>
          </a:ln>
          <a:effectLst/>
        </p:spPr>
        <p:txBody>
          <a:bodyPr anchor="ctr">
            <a:spAutoFit/>
          </a:bodyPr>
          <a:lstStyle/>
          <a:p>
            <a:pPr algn="ctr">
              <a:lnSpc>
                <a:spcPct val="120000"/>
              </a:lnSpc>
              <a:defRPr/>
            </a:pPr>
            <a:endParaRPr kumimoji="1" lang="zh-CN" altLang="en-US" sz="1600">
              <a:solidFill>
                <a:srgbClr val="000000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8" name="Text Box 67"/>
          <p:cNvSpPr txBox="1">
            <a:spLocks noChangeArrowheads="1"/>
          </p:cNvSpPr>
          <p:nvPr userDrawn="1"/>
        </p:nvSpPr>
        <p:spPr bwMode="auto">
          <a:xfrm>
            <a:off x="12467167" y="2754314"/>
            <a:ext cx="1456267" cy="2444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zh-CN" sz="100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160,160,160</a:t>
            </a:r>
          </a:p>
        </p:txBody>
      </p:sp>
      <p:sp>
        <p:nvSpPr>
          <p:cNvPr id="9" name="Rectangle 68"/>
          <p:cNvSpPr>
            <a:spLocks noChangeArrowheads="1"/>
          </p:cNvSpPr>
          <p:nvPr userDrawn="1"/>
        </p:nvSpPr>
        <p:spPr bwMode="auto">
          <a:xfrm>
            <a:off x="12316884" y="1505520"/>
            <a:ext cx="239183" cy="387798"/>
          </a:xfrm>
          <a:prstGeom prst="rect">
            <a:avLst/>
          </a:prstGeom>
          <a:solidFill>
            <a:srgbClr val="ECE5CE"/>
          </a:solidFill>
          <a:ln w="12700" algn="ctr">
            <a:solidFill>
              <a:schemeClr val="bg1"/>
            </a:solidFill>
            <a:miter lim="800000"/>
          </a:ln>
          <a:effectLst/>
        </p:spPr>
        <p:txBody>
          <a:bodyPr anchor="ctr">
            <a:spAutoFit/>
          </a:bodyPr>
          <a:lstStyle/>
          <a:p>
            <a:pPr algn="ctr">
              <a:lnSpc>
                <a:spcPct val="120000"/>
              </a:lnSpc>
              <a:defRPr/>
            </a:pPr>
            <a:endParaRPr kumimoji="1" lang="zh-CN" altLang="en-US" sz="1600">
              <a:solidFill>
                <a:srgbClr val="000000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10" name="Rectangle 69"/>
          <p:cNvSpPr>
            <a:spLocks noChangeArrowheads="1"/>
          </p:cNvSpPr>
          <p:nvPr userDrawn="1"/>
        </p:nvSpPr>
        <p:spPr bwMode="auto">
          <a:xfrm>
            <a:off x="12316884" y="1800795"/>
            <a:ext cx="239183" cy="387798"/>
          </a:xfrm>
          <a:prstGeom prst="rect">
            <a:avLst/>
          </a:prstGeom>
          <a:solidFill>
            <a:srgbClr val="F1D4AF"/>
          </a:solidFill>
          <a:ln w="12700" algn="ctr">
            <a:solidFill>
              <a:schemeClr val="bg1"/>
            </a:solidFill>
            <a:miter lim="800000"/>
          </a:ln>
          <a:effectLst/>
        </p:spPr>
        <p:txBody>
          <a:bodyPr anchor="ctr">
            <a:spAutoFit/>
          </a:bodyPr>
          <a:lstStyle/>
          <a:p>
            <a:pPr algn="ctr">
              <a:lnSpc>
                <a:spcPct val="120000"/>
              </a:lnSpc>
              <a:defRPr/>
            </a:pPr>
            <a:endParaRPr kumimoji="1" lang="zh-CN" altLang="en-US" sz="1600">
              <a:solidFill>
                <a:srgbClr val="000000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11" name="Rectangle 70"/>
          <p:cNvSpPr>
            <a:spLocks noChangeArrowheads="1"/>
          </p:cNvSpPr>
          <p:nvPr userDrawn="1"/>
        </p:nvSpPr>
        <p:spPr bwMode="auto">
          <a:xfrm>
            <a:off x="12316884" y="2096070"/>
            <a:ext cx="239183" cy="387798"/>
          </a:xfrm>
          <a:prstGeom prst="rect">
            <a:avLst/>
          </a:prstGeom>
          <a:solidFill>
            <a:srgbClr val="E08E79"/>
          </a:solidFill>
          <a:ln w="12700" algn="ctr">
            <a:solidFill>
              <a:schemeClr val="bg1"/>
            </a:solidFill>
            <a:miter lim="800000"/>
          </a:ln>
          <a:effectLst/>
        </p:spPr>
        <p:txBody>
          <a:bodyPr anchor="ctr">
            <a:spAutoFit/>
          </a:bodyPr>
          <a:lstStyle/>
          <a:p>
            <a:pPr algn="ctr">
              <a:lnSpc>
                <a:spcPct val="120000"/>
              </a:lnSpc>
              <a:defRPr/>
            </a:pPr>
            <a:endParaRPr kumimoji="1" lang="zh-CN" altLang="en-US" sz="1600">
              <a:solidFill>
                <a:srgbClr val="000000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12" name="Text Box 71"/>
          <p:cNvSpPr txBox="1">
            <a:spLocks noChangeArrowheads="1"/>
          </p:cNvSpPr>
          <p:nvPr userDrawn="1"/>
        </p:nvSpPr>
        <p:spPr bwMode="auto">
          <a:xfrm>
            <a:off x="12467167" y="1568451"/>
            <a:ext cx="1456267" cy="2444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zh-CN" sz="100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236,229,206</a:t>
            </a:r>
          </a:p>
        </p:txBody>
      </p:sp>
      <p:sp>
        <p:nvSpPr>
          <p:cNvPr id="13" name="Text Box 72"/>
          <p:cNvSpPr txBox="1">
            <a:spLocks noChangeArrowheads="1"/>
          </p:cNvSpPr>
          <p:nvPr userDrawn="1"/>
        </p:nvSpPr>
        <p:spPr bwMode="auto">
          <a:xfrm>
            <a:off x="12467167" y="1865313"/>
            <a:ext cx="1456267" cy="2444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zh-CN" sz="100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241,212,175</a:t>
            </a:r>
          </a:p>
        </p:txBody>
      </p:sp>
      <p:sp>
        <p:nvSpPr>
          <p:cNvPr id="14" name="Text Box 73"/>
          <p:cNvSpPr txBox="1">
            <a:spLocks noChangeArrowheads="1"/>
          </p:cNvSpPr>
          <p:nvPr userDrawn="1"/>
        </p:nvSpPr>
        <p:spPr bwMode="auto">
          <a:xfrm>
            <a:off x="12467167" y="2162176"/>
            <a:ext cx="1456267" cy="2444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zh-CN" sz="100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224,142,121</a:t>
            </a:r>
          </a:p>
        </p:txBody>
      </p:sp>
      <p:sp>
        <p:nvSpPr>
          <p:cNvPr id="15" name="Rectangle 74"/>
          <p:cNvSpPr>
            <a:spLocks noChangeArrowheads="1"/>
          </p:cNvSpPr>
          <p:nvPr userDrawn="1"/>
        </p:nvSpPr>
        <p:spPr bwMode="auto">
          <a:xfrm>
            <a:off x="12316884" y="2394520"/>
            <a:ext cx="239183" cy="387798"/>
          </a:xfrm>
          <a:prstGeom prst="rect">
            <a:avLst/>
          </a:prstGeom>
          <a:solidFill>
            <a:srgbClr val="CC0000"/>
          </a:solidFill>
          <a:ln w="12700" algn="ctr">
            <a:solidFill>
              <a:schemeClr val="bg1"/>
            </a:solidFill>
            <a:miter lim="800000"/>
          </a:ln>
          <a:effectLst/>
        </p:spPr>
        <p:txBody>
          <a:bodyPr anchor="ctr">
            <a:spAutoFit/>
          </a:bodyPr>
          <a:lstStyle/>
          <a:p>
            <a:pPr algn="ctr">
              <a:lnSpc>
                <a:spcPct val="120000"/>
              </a:lnSpc>
              <a:defRPr/>
            </a:pPr>
            <a:endParaRPr kumimoji="1" lang="zh-CN" altLang="en-US" sz="1600">
              <a:solidFill>
                <a:srgbClr val="000000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16" name="Text Box 75"/>
          <p:cNvSpPr txBox="1">
            <a:spLocks noChangeArrowheads="1"/>
          </p:cNvSpPr>
          <p:nvPr userDrawn="1"/>
        </p:nvSpPr>
        <p:spPr bwMode="auto">
          <a:xfrm>
            <a:off x="12469284" y="2460626"/>
            <a:ext cx="1456267" cy="2444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zh-CN" sz="100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204,0,0</a:t>
            </a:r>
          </a:p>
        </p:txBody>
      </p:sp>
      <p:sp>
        <p:nvSpPr>
          <p:cNvPr id="17" name="Text Box 76"/>
          <p:cNvSpPr txBox="1">
            <a:spLocks noChangeArrowheads="1"/>
          </p:cNvSpPr>
          <p:nvPr userDrawn="1"/>
        </p:nvSpPr>
        <p:spPr bwMode="auto">
          <a:xfrm>
            <a:off x="12469284" y="3373438"/>
            <a:ext cx="1456267" cy="2444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zh-CN" sz="100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15,75,105</a:t>
            </a:r>
          </a:p>
        </p:txBody>
      </p:sp>
      <p:sp>
        <p:nvSpPr>
          <p:cNvPr id="18" name="Rectangle 77"/>
          <p:cNvSpPr>
            <a:spLocks noChangeArrowheads="1"/>
          </p:cNvSpPr>
          <p:nvPr userDrawn="1"/>
        </p:nvSpPr>
        <p:spPr bwMode="auto">
          <a:xfrm>
            <a:off x="12316884" y="3312095"/>
            <a:ext cx="239183" cy="387798"/>
          </a:xfrm>
          <a:prstGeom prst="rect">
            <a:avLst/>
          </a:prstGeom>
          <a:solidFill>
            <a:srgbClr val="0F4B96"/>
          </a:solidFill>
          <a:ln w="12700" algn="ctr">
            <a:solidFill>
              <a:schemeClr val="bg1"/>
            </a:solidFill>
            <a:miter lim="800000"/>
          </a:ln>
          <a:effectLst/>
        </p:spPr>
        <p:txBody>
          <a:bodyPr anchor="ctr">
            <a:spAutoFit/>
          </a:bodyPr>
          <a:lstStyle/>
          <a:p>
            <a:pPr algn="ctr">
              <a:lnSpc>
                <a:spcPct val="120000"/>
              </a:lnSpc>
              <a:defRPr/>
            </a:pPr>
            <a:endParaRPr kumimoji="1" lang="zh-CN" altLang="en-US" sz="1600">
              <a:solidFill>
                <a:srgbClr val="000000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19" name="Text Box 78"/>
          <p:cNvSpPr txBox="1">
            <a:spLocks noChangeArrowheads="1"/>
          </p:cNvSpPr>
          <p:nvPr userDrawn="1"/>
        </p:nvSpPr>
        <p:spPr bwMode="auto">
          <a:xfrm>
            <a:off x="12374034" y="1268414"/>
            <a:ext cx="1403351" cy="2444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zh-CN" altLang="en-US" sz="100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主色系</a:t>
            </a:r>
          </a:p>
        </p:txBody>
      </p:sp>
      <p:sp>
        <p:nvSpPr>
          <p:cNvPr id="20" name="Text Box 79"/>
          <p:cNvSpPr txBox="1">
            <a:spLocks noChangeArrowheads="1"/>
          </p:cNvSpPr>
          <p:nvPr userDrawn="1"/>
        </p:nvSpPr>
        <p:spPr bwMode="auto">
          <a:xfrm>
            <a:off x="12420600" y="3133726"/>
            <a:ext cx="1456267" cy="2444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zh-CN" altLang="en-US" sz="100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局部</a:t>
            </a:r>
            <a:r>
              <a:rPr lang="en-US" altLang="zh-CN" sz="100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/</a:t>
            </a:r>
            <a:r>
              <a:rPr lang="zh-CN" altLang="en-US" sz="100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辅色系</a:t>
            </a:r>
          </a:p>
        </p:txBody>
      </p:sp>
      <p:sp>
        <p:nvSpPr>
          <p:cNvPr id="21" name="Text Box 80"/>
          <p:cNvSpPr txBox="1">
            <a:spLocks noChangeArrowheads="1"/>
          </p:cNvSpPr>
          <p:nvPr userDrawn="1"/>
        </p:nvSpPr>
        <p:spPr bwMode="auto">
          <a:xfrm>
            <a:off x="12556067" y="5078414"/>
            <a:ext cx="1363133" cy="244475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zh-CN" sz="100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E08E79</a:t>
            </a:r>
            <a:endParaRPr lang="zh-CN" altLang="en-US" sz="1000">
              <a:solidFill>
                <a:srgbClr val="FFFFFF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2" name="Text Box 81"/>
          <p:cNvSpPr txBox="1">
            <a:spLocks noChangeArrowheads="1"/>
          </p:cNvSpPr>
          <p:nvPr userDrawn="1"/>
        </p:nvSpPr>
        <p:spPr bwMode="auto">
          <a:xfrm>
            <a:off x="12562417" y="5386389"/>
            <a:ext cx="1549400" cy="244475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zh-CN" sz="100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CC0000</a:t>
            </a:r>
            <a:endParaRPr lang="zh-CN" altLang="en-US" sz="1000">
              <a:solidFill>
                <a:srgbClr val="FFFFFF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3" name="Rectangle 82"/>
          <p:cNvSpPr>
            <a:spLocks noChangeArrowheads="1"/>
          </p:cNvSpPr>
          <p:nvPr userDrawn="1"/>
        </p:nvSpPr>
        <p:spPr bwMode="auto">
          <a:xfrm>
            <a:off x="12316884" y="6372795"/>
            <a:ext cx="239183" cy="387798"/>
          </a:xfrm>
          <a:prstGeom prst="rect">
            <a:avLst/>
          </a:prstGeom>
          <a:solidFill>
            <a:srgbClr val="FABE00"/>
          </a:solidFill>
          <a:ln w="12700" algn="ctr">
            <a:solidFill>
              <a:schemeClr val="bg1"/>
            </a:solidFill>
            <a:miter lim="800000"/>
          </a:ln>
          <a:effectLst/>
        </p:spPr>
        <p:txBody>
          <a:bodyPr anchor="ctr">
            <a:spAutoFit/>
          </a:bodyPr>
          <a:lstStyle/>
          <a:p>
            <a:pPr algn="ctr">
              <a:lnSpc>
                <a:spcPct val="120000"/>
              </a:lnSpc>
              <a:defRPr/>
            </a:pPr>
            <a:endParaRPr kumimoji="1" lang="zh-CN" altLang="en-US" sz="1600">
              <a:solidFill>
                <a:srgbClr val="000000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24" name="Rectangle 83"/>
          <p:cNvSpPr>
            <a:spLocks noChangeArrowheads="1"/>
          </p:cNvSpPr>
          <p:nvPr userDrawn="1"/>
        </p:nvSpPr>
        <p:spPr bwMode="auto">
          <a:xfrm>
            <a:off x="12316884" y="5631433"/>
            <a:ext cx="239183" cy="387798"/>
          </a:xfrm>
          <a:prstGeom prst="rect">
            <a:avLst/>
          </a:prstGeom>
          <a:solidFill>
            <a:srgbClr val="A0A0A0"/>
          </a:solidFill>
          <a:ln w="12700" algn="ctr">
            <a:solidFill>
              <a:schemeClr val="bg1"/>
            </a:solidFill>
            <a:miter lim="800000"/>
          </a:ln>
          <a:effectLst/>
        </p:spPr>
        <p:txBody>
          <a:bodyPr anchor="ctr">
            <a:spAutoFit/>
          </a:bodyPr>
          <a:lstStyle/>
          <a:p>
            <a:pPr algn="ctr">
              <a:lnSpc>
                <a:spcPct val="120000"/>
              </a:lnSpc>
              <a:defRPr/>
            </a:pPr>
            <a:endParaRPr kumimoji="1" lang="zh-CN" altLang="en-US" sz="1600">
              <a:solidFill>
                <a:srgbClr val="000000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25" name="Rectangle 84"/>
          <p:cNvSpPr>
            <a:spLocks noChangeArrowheads="1"/>
          </p:cNvSpPr>
          <p:nvPr userDrawn="1"/>
        </p:nvSpPr>
        <p:spPr bwMode="auto">
          <a:xfrm>
            <a:off x="12316884" y="4445570"/>
            <a:ext cx="239183" cy="387798"/>
          </a:xfrm>
          <a:prstGeom prst="rect">
            <a:avLst/>
          </a:prstGeom>
          <a:solidFill>
            <a:srgbClr val="ECE5CE"/>
          </a:solidFill>
          <a:ln w="12700" algn="ctr">
            <a:solidFill>
              <a:schemeClr val="bg1"/>
            </a:solidFill>
            <a:miter lim="800000"/>
          </a:ln>
          <a:effectLst/>
        </p:spPr>
        <p:txBody>
          <a:bodyPr anchor="ctr">
            <a:spAutoFit/>
          </a:bodyPr>
          <a:lstStyle/>
          <a:p>
            <a:pPr algn="ctr">
              <a:lnSpc>
                <a:spcPct val="120000"/>
              </a:lnSpc>
              <a:defRPr/>
            </a:pPr>
            <a:endParaRPr kumimoji="1" lang="zh-CN" altLang="en-US" sz="1600">
              <a:solidFill>
                <a:srgbClr val="000000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26" name="Rectangle 85"/>
          <p:cNvSpPr>
            <a:spLocks noChangeArrowheads="1"/>
          </p:cNvSpPr>
          <p:nvPr userDrawn="1"/>
        </p:nvSpPr>
        <p:spPr bwMode="auto">
          <a:xfrm>
            <a:off x="12316884" y="4740845"/>
            <a:ext cx="239183" cy="387798"/>
          </a:xfrm>
          <a:prstGeom prst="rect">
            <a:avLst/>
          </a:prstGeom>
          <a:solidFill>
            <a:srgbClr val="F1D4AF"/>
          </a:solidFill>
          <a:ln w="12700" algn="ctr">
            <a:solidFill>
              <a:schemeClr val="bg1"/>
            </a:solidFill>
            <a:miter lim="800000"/>
          </a:ln>
          <a:effectLst/>
        </p:spPr>
        <p:txBody>
          <a:bodyPr anchor="ctr">
            <a:spAutoFit/>
          </a:bodyPr>
          <a:lstStyle/>
          <a:p>
            <a:pPr algn="ctr">
              <a:lnSpc>
                <a:spcPct val="120000"/>
              </a:lnSpc>
              <a:defRPr/>
            </a:pPr>
            <a:endParaRPr kumimoji="1" lang="zh-CN" altLang="en-US" sz="1600">
              <a:solidFill>
                <a:srgbClr val="000000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27" name="Rectangle 86"/>
          <p:cNvSpPr>
            <a:spLocks noChangeArrowheads="1"/>
          </p:cNvSpPr>
          <p:nvPr userDrawn="1"/>
        </p:nvSpPr>
        <p:spPr bwMode="auto">
          <a:xfrm>
            <a:off x="12316884" y="5036120"/>
            <a:ext cx="239183" cy="387798"/>
          </a:xfrm>
          <a:prstGeom prst="rect">
            <a:avLst/>
          </a:prstGeom>
          <a:solidFill>
            <a:srgbClr val="E08E79"/>
          </a:solidFill>
          <a:ln w="12700" algn="ctr">
            <a:solidFill>
              <a:schemeClr val="bg1"/>
            </a:solidFill>
            <a:miter lim="800000"/>
          </a:ln>
          <a:effectLst/>
        </p:spPr>
        <p:txBody>
          <a:bodyPr anchor="ctr">
            <a:spAutoFit/>
          </a:bodyPr>
          <a:lstStyle/>
          <a:p>
            <a:pPr algn="ctr">
              <a:lnSpc>
                <a:spcPct val="120000"/>
              </a:lnSpc>
              <a:defRPr/>
            </a:pPr>
            <a:endParaRPr kumimoji="1" lang="zh-CN" altLang="en-US" sz="1600">
              <a:solidFill>
                <a:srgbClr val="000000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28" name="Rectangle 87"/>
          <p:cNvSpPr>
            <a:spLocks noChangeArrowheads="1"/>
          </p:cNvSpPr>
          <p:nvPr userDrawn="1"/>
        </p:nvSpPr>
        <p:spPr bwMode="auto">
          <a:xfrm>
            <a:off x="12316884" y="5334570"/>
            <a:ext cx="239183" cy="387798"/>
          </a:xfrm>
          <a:prstGeom prst="rect">
            <a:avLst/>
          </a:prstGeom>
          <a:solidFill>
            <a:srgbClr val="CC0000"/>
          </a:solidFill>
          <a:ln w="12700" algn="ctr">
            <a:solidFill>
              <a:schemeClr val="bg1"/>
            </a:solidFill>
            <a:miter lim="800000"/>
          </a:ln>
          <a:effectLst/>
        </p:spPr>
        <p:txBody>
          <a:bodyPr anchor="ctr">
            <a:spAutoFit/>
          </a:bodyPr>
          <a:lstStyle/>
          <a:p>
            <a:pPr algn="ctr">
              <a:lnSpc>
                <a:spcPct val="120000"/>
              </a:lnSpc>
              <a:defRPr/>
            </a:pPr>
            <a:endParaRPr kumimoji="1" lang="zh-CN" altLang="en-US" sz="1600">
              <a:solidFill>
                <a:srgbClr val="000000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29" name="Rectangle 88"/>
          <p:cNvSpPr>
            <a:spLocks noChangeArrowheads="1"/>
          </p:cNvSpPr>
          <p:nvPr userDrawn="1"/>
        </p:nvSpPr>
        <p:spPr bwMode="auto">
          <a:xfrm>
            <a:off x="12316884" y="6077520"/>
            <a:ext cx="239183" cy="387798"/>
          </a:xfrm>
          <a:prstGeom prst="rect">
            <a:avLst/>
          </a:prstGeom>
          <a:solidFill>
            <a:srgbClr val="0F4B96"/>
          </a:solidFill>
          <a:ln w="12700" algn="ctr">
            <a:solidFill>
              <a:schemeClr val="bg1"/>
            </a:solidFill>
            <a:miter lim="800000"/>
          </a:ln>
          <a:effectLst/>
        </p:spPr>
        <p:txBody>
          <a:bodyPr anchor="ctr">
            <a:spAutoFit/>
          </a:bodyPr>
          <a:lstStyle/>
          <a:p>
            <a:pPr algn="ctr">
              <a:lnSpc>
                <a:spcPct val="120000"/>
              </a:lnSpc>
              <a:defRPr/>
            </a:pPr>
            <a:endParaRPr kumimoji="1" lang="zh-CN" altLang="en-US" sz="1600">
              <a:solidFill>
                <a:srgbClr val="000000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30" name="Text Box 89"/>
          <p:cNvSpPr txBox="1">
            <a:spLocks noChangeArrowheads="1"/>
          </p:cNvSpPr>
          <p:nvPr userDrawn="1"/>
        </p:nvSpPr>
        <p:spPr bwMode="auto">
          <a:xfrm>
            <a:off x="12556067" y="4510089"/>
            <a:ext cx="1382184" cy="244475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en-US" sz="100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ECE5CE</a:t>
            </a:r>
            <a:endParaRPr lang="zh-CN" altLang="en-US" sz="1000">
              <a:solidFill>
                <a:srgbClr val="FFFFFF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31" name="Text Box 90"/>
          <p:cNvSpPr txBox="1">
            <a:spLocks noChangeArrowheads="1"/>
          </p:cNvSpPr>
          <p:nvPr userDrawn="1"/>
        </p:nvSpPr>
        <p:spPr bwMode="auto">
          <a:xfrm>
            <a:off x="12573000" y="4781551"/>
            <a:ext cx="1456267" cy="244475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zh-CN" sz="100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F1D4AF</a:t>
            </a:r>
            <a:endParaRPr lang="zh-CN" altLang="en-US" sz="1000">
              <a:solidFill>
                <a:srgbClr val="FFFFFF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32" name="Text Box 91"/>
          <p:cNvSpPr txBox="1">
            <a:spLocks noChangeArrowheads="1"/>
          </p:cNvSpPr>
          <p:nvPr userDrawn="1"/>
        </p:nvSpPr>
        <p:spPr bwMode="auto">
          <a:xfrm>
            <a:off x="12562418" y="5686426"/>
            <a:ext cx="1566333" cy="244475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zh-CN" sz="100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A0A0A0</a:t>
            </a:r>
            <a:endParaRPr lang="zh-CN" altLang="en-US" sz="1000">
              <a:solidFill>
                <a:srgbClr val="FFFFFF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33" name="Text Box 92"/>
          <p:cNvSpPr txBox="1">
            <a:spLocks noChangeArrowheads="1"/>
          </p:cNvSpPr>
          <p:nvPr userDrawn="1"/>
        </p:nvSpPr>
        <p:spPr bwMode="auto">
          <a:xfrm>
            <a:off x="12562418" y="6165851"/>
            <a:ext cx="1358900" cy="244475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zh-CN" sz="100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0F4B69</a:t>
            </a:r>
            <a:endParaRPr lang="zh-CN" altLang="en-US" sz="1000">
              <a:solidFill>
                <a:srgbClr val="FFFFFF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34" name="Rectangle 93"/>
          <p:cNvSpPr>
            <a:spLocks noChangeArrowheads="1"/>
          </p:cNvSpPr>
          <p:nvPr userDrawn="1"/>
        </p:nvSpPr>
        <p:spPr bwMode="auto">
          <a:xfrm>
            <a:off x="12553951" y="6467476"/>
            <a:ext cx="1589616" cy="244475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en-US" sz="100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FA</a:t>
            </a:r>
            <a:r>
              <a:rPr lang="en-US" altLang="zh-CN" sz="100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BE00</a:t>
            </a:r>
            <a:endParaRPr lang="zh-CN" altLang="en-US" sz="1000">
              <a:solidFill>
                <a:srgbClr val="FFFFFF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35" name="Text Box 94"/>
          <p:cNvSpPr txBox="1">
            <a:spLocks noChangeArrowheads="1"/>
          </p:cNvSpPr>
          <p:nvPr userDrawn="1"/>
        </p:nvSpPr>
        <p:spPr bwMode="auto">
          <a:xfrm>
            <a:off x="12350751" y="4149726"/>
            <a:ext cx="2237316" cy="2444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zh-CN" sz="100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SwiffChart 16</a:t>
            </a:r>
            <a:r>
              <a:rPr lang="zh-CN" altLang="en-US" sz="100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进制编号</a:t>
            </a:r>
            <a:endParaRPr lang="en-US" altLang="zh-CN" sz="1000">
              <a:solidFill>
                <a:srgbClr val="FFFFFF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cxnSp>
        <p:nvCxnSpPr>
          <p:cNvPr id="36" name="直接连接符 35"/>
          <p:cNvCxnSpPr>
            <a:cxnSpLocks noChangeShapeType="1"/>
          </p:cNvCxnSpPr>
          <p:nvPr userDrawn="1"/>
        </p:nvCxnSpPr>
        <p:spPr bwMode="auto">
          <a:xfrm>
            <a:off x="0" y="955675"/>
            <a:ext cx="12192000" cy="0"/>
          </a:xfrm>
          <a:prstGeom prst="line">
            <a:avLst/>
          </a:prstGeom>
          <a:noFill/>
          <a:ln w="19050" algn="ctr">
            <a:solidFill>
              <a:schemeClr val="accent2"/>
            </a:solidFill>
            <a:round/>
          </a:ln>
          <a:effectLst>
            <a:outerShdw dist="20000" dir="5400000" rotWithShape="0">
              <a:srgbClr val="B2B2B2">
                <a:alpha val="37999"/>
              </a:srgbClr>
            </a:outerShdw>
          </a:effectLst>
        </p:spPr>
      </p:cxnSp>
      <p:pic>
        <p:nvPicPr>
          <p:cNvPr id="37" name="Picture 9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3" t="10342" r="12415" b="6898"/>
          <a:stretch>
            <a:fillRect/>
          </a:stretch>
        </p:blipFill>
        <p:spPr bwMode="auto">
          <a:xfrm>
            <a:off x="9961033" y="52388"/>
            <a:ext cx="1839384" cy="1003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9" name="灯片编号占位符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FEEFFA-80AD-4EE8-94CF-F3955E9CD3DD}" type="slidenum">
              <a:rPr lang="zh-CN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5038104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标题，一项大型内容和两项小型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4418" y="144464"/>
            <a:ext cx="10943167" cy="649287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24418" y="981075"/>
            <a:ext cx="5369983" cy="5518150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quarter" idx="2"/>
          </p:nvPr>
        </p:nvSpPr>
        <p:spPr>
          <a:xfrm>
            <a:off x="6197600" y="981076"/>
            <a:ext cx="5369984" cy="2682875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内容占位符 4"/>
          <p:cNvSpPr>
            <a:spLocks noGrp="1"/>
          </p:cNvSpPr>
          <p:nvPr>
            <p:ph sz="quarter" idx="3"/>
          </p:nvPr>
        </p:nvSpPr>
        <p:spPr>
          <a:xfrm>
            <a:off x="6197600" y="3816351"/>
            <a:ext cx="5369984" cy="2682875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CN" altLang="en-US"/>
              <a:t>第 </a:t>
            </a:r>
            <a:fld id="{E87A8E8F-BE7D-487F-8EC2-BD807125146D}" type="slidenum">
              <a:rPr lang="zh-CN" altLang="en-US"/>
              <a:t>‹#›</a:t>
            </a:fld>
            <a:r>
              <a:rPr lang="zh-CN" altLang="en-US"/>
              <a:t> 页</a:t>
            </a:r>
          </a:p>
        </p:txBody>
      </p:sp>
    </p:spTree>
  </p:cSld>
  <p:clrMapOvr>
    <a:masterClrMapping/>
  </p:clrMapOvr>
  <p:transition>
    <p:fade/>
  </p:transition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31205" y="1196753"/>
            <a:ext cx="11521447" cy="5126037"/>
          </a:xfrm>
        </p:spPr>
        <p:txBody>
          <a:bodyPr/>
          <a:lstStyle>
            <a:lvl1pPr>
              <a:lnSpc>
                <a:spcPts val="2500"/>
              </a:lnSpc>
              <a:buFont typeface="Wingdings" panose="05000000000000000000" pitchFamily="2" charset="2"/>
              <a:buChar char="p"/>
              <a:defRPr sz="1800" b="1" baseline="0">
                <a:latin typeface="Times New Roman" panose="02020603050405020304" pitchFamily="18" charset="0"/>
                <a:ea typeface="华文细黑" panose="02010600040101010101" pitchFamily="2" charset="-122"/>
              </a:defRPr>
            </a:lvl1pPr>
            <a:lvl2pPr>
              <a:lnSpc>
                <a:spcPts val="2500"/>
              </a:lnSpc>
              <a:defRPr sz="1600" baseline="0">
                <a:latin typeface="Times New Roman" panose="02020603050405020304" pitchFamily="18" charset="0"/>
                <a:ea typeface="华文细黑" panose="02010600040101010101" pitchFamily="2" charset="-122"/>
              </a:defRPr>
            </a:lvl2pPr>
            <a:lvl3pPr>
              <a:lnSpc>
                <a:spcPts val="2500"/>
              </a:lnSpc>
              <a:buClr>
                <a:srgbClr val="FF0000"/>
              </a:buClr>
              <a:buSzPct val="75000"/>
              <a:defRPr sz="1400" baseline="0">
                <a:latin typeface="Times New Roman" panose="02020603050405020304" pitchFamily="18" charset="0"/>
                <a:ea typeface="华文细黑" panose="02010600040101010101" pitchFamily="2" charset="-122"/>
              </a:defRPr>
            </a:lvl3pPr>
            <a:lvl4pPr>
              <a:defRPr>
                <a:latin typeface="黑体" panose="02010609060101010101" pitchFamily="2" charset="-122"/>
                <a:ea typeface="黑体" panose="02010609060101010101" pitchFamily="2" charset="-122"/>
              </a:defRPr>
            </a:lvl4pPr>
            <a:lvl5pPr>
              <a:defRPr>
                <a:latin typeface="黑体" panose="02010609060101010101" pitchFamily="2" charset="-122"/>
                <a:ea typeface="黑体" panose="02010609060101010101" pitchFamily="2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</p:txBody>
      </p:sp>
      <p:sp>
        <p:nvSpPr>
          <p:cNvPr id="7" name="标题 6"/>
          <p:cNvSpPr>
            <a:spLocks noGrp="1"/>
          </p:cNvSpPr>
          <p:nvPr>
            <p:ph type="title"/>
          </p:nvPr>
        </p:nvSpPr>
        <p:spPr>
          <a:xfrm>
            <a:off x="399200" y="274639"/>
            <a:ext cx="8001056" cy="511175"/>
          </a:xfrm>
        </p:spPr>
        <p:txBody>
          <a:bodyPr/>
          <a:lstStyle>
            <a:lvl1pPr algn="l">
              <a:defRPr sz="2800">
                <a:latin typeface="宋体" panose="02010600030101010101" pitchFamily="2" charset="-122"/>
                <a:ea typeface="宋体" panose="02010600030101010101" pitchFamily="2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B03867-BDA6-4BF7-8DEB-5735AFDB1DD5}" type="slidenum">
              <a:rPr lang="zh-CN" alt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7350304"/>
      </p:ext>
    </p:extLst>
  </p:cSld>
  <p:clrMapOvr>
    <a:masterClrMapping/>
  </p:clrMapOvr>
  <p:transition>
    <p:fade/>
  </p:transition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82A1E14-E7EA-48AC-AEAD-F04F1BAEA245}" type="slidenum">
              <a:rPr lang="zh-CN" altLang="en-US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7710752"/>
      </p:ext>
    </p:extLst>
  </p:cSld>
  <p:clrMapOvr>
    <a:masterClrMapping/>
  </p:clrMapOvr>
  <p:transition>
    <p:fade/>
  </p:transition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000" baseline="0">
                <a:latin typeface="Times New Roman" panose="02020603050405020304" pitchFamily="18" charset="0"/>
                <a:ea typeface="华文细黑" panose="02010600040101010101" pitchFamily="2" charset="-122"/>
              </a:defRPr>
            </a:lvl1pPr>
            <a:lvl2pPr>
              <a:defRPr sz="1800" baseline="0">
                <a:latin typeface="Times New Roman" panose="02020603050405020304" pitchFamily="18" charset="0"/>
                <a:ea typeface="华文细黑" panose="02010600040101010101" pitchFamily="2" charset="-122"/>
              </a:defRPr>
            </a:lvl2pPr>
            <a:lvl3pPr>
              <a:defRPr sz="1600" baseline="0">
                <a:latin typeface="Times New Roman" panose="02020603050405020304" pitchFamily="18" charset="0"/>
                <a:ea typeface="华文细黑" panose="02010600040101010101" pitchFamily="2" charset="-122"/>
              </a:defRPr>
            </a:lvl3pPr>
            <a:lvl4pPr>
              <a:defRPr>
                <a:latin typeface="黑体" panose="02010609060101010101" pitchFamily="2" charset="-122"/>
                <a:ea typeface="黑体" panose="02010609060101010101" pitchFamily="2" charset="-122"/>
              </a:defRPr>
            </a:lvl4pPr>
            <a:lvl5pPr>
              <a:defRPr>
                <a:latin typeface="黑体" panose="02010609060101010101" pitchFamily="2" charset="-122"/>
                <a:ea typeface="黑体" panose="02010609060101010101" pitchFamily="2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</p:txBody>
      </p:sp>
      <p:sp>
        <p:nvSpPr>
          <p:cNvPr id="7" name="标题 6"/>
          <p:cNvSpPr>
            <a:spLocks noGrp="1"/>
          </p:cNvSpPr>
          <p:nvPr>
            <p:ph type="title"/>
          </p:nvPr>
        </p:nvSpPr>
        <p:spPr>
          <a:xfrm>
            <a:off x="399200" y="274639"/>
            <a:ext cx="8001056" cy="511175"/>
          </a:xfrm>
        </p:spPr>
        <p:txBody>
          <a:bodyPr/>
          <a:lstStyle>
            <a:lvl1pPr algn="l">
              <a:defRPr/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b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8AF54D70-2075-480C-906F-D4A96FE0FE0A}" type="slidenum">
              <a:rPr lang="zh-CN" altLang="en-US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9948394"/>
      </p:ext>
    </p:extLst>
  </p:cSld>
  <p:clrMapOvr>
    <a:masterClrMapping/>
  </p:clrMapOvr>
  <p:transition>
    <p:fade/>
  </p:transition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4"/>
          <p:cNvSpPr txBox="1">
            <a:spLocks noChangeArrowheads="1"/>
          </p:cNvSpPr>
          <p:nvPr userDrawn="1"/>
        </p:nvSpPr>
        <p:spPr bwMode="auto">
          <a:xfrm>
            <a:off x="-1582624" y="-26988"/>
            <a:ext cx="1552991" cy="1088281"/>
          </a:xfrm>
          <a:prstGeom prst="rect">
            <a:avLst/>
          </a:prstGeom>
          <a:noFill/>
          <a:ln>
            <a:noFill/>
          </a:ln>
        </p:spPr>
        <p:txBody>
          <a:bodyPr wrap="none" lIns="87155" tIns="43578" rIns="87155" bIns="43578">
            <a:spAutoFit/>
          </a:bodyPr>
          <a:lstStyle>
            <a:lvl1pPr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zh-CN" altLang="en-US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一级标题</a:t>
            </a:r>
            <a:r>
              <a:rPr kumimoji="0" lang="en-US" altLang="zh-CN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/24</a:t>
            </a:r>
            <a:r>
              <a:rPr kumimoji="0" lang="zh-CN" altLang="en-US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号</a:t>
            </a:r>
          </a:p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zh-CN" altLang="en-US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编号</a:t>
            </a:r>
            <a:endParaRPr kumimoji="0" lang="en-US" altLang="zh-CN" sz="1300" dirty="0">
              <a:solidFill>
                <a:srgbClr val="FFFFFF"/>
              </a:solidFill>
              <a:latin typeface="Calibri" panose="020F0502020204030204" pitchFamily="34" charset="0"/>
              <a:ea typeface="华文中宋" panose="02010600040101010101" pitchFamily="2" charset="-122"/>
              <a:cs typeface="Calibri" panose="020F0502020204030204" pitchFamily="34" charset="0"/>
            </a:endParaRPr>
          </a:p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en-US" altLang="zh-CN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Calibri/</a:t>
            </a:r>
            <a:r>
              <a:rPr kumimoji="0" lang="zh-CN" altLang="en-US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红</a:t>
            </a:r>
            <a:r>
              <a:rPr kumimoji="0" lang="en-US" altLang="zh-CN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(250,0,0)</a:t>
            </a:r>
          </a:p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zh-CN" altLang="en-US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文字</a:t>
            </a:r>
            <a:endParaRPr kumimoji="0" lang="en-US" altLang="zh-CN" sz="1300" dirty="0">
              <a:solidFill>
                <a:srgbClr val="FFFFFF"/>
              </a:solidFill>
              <a:latin typeface="Calibri" panose="020F0502020204030204" pitchFamily="34" charset="0"/>
              <a:ea typeface="华文中宋" panose="02010600040101010101" pitchFamily="2" charset="-122"/>
              <a:cs typeface="Calibri" panose="020F0502020204030204" pitchFamily="34" charset="0"/>
            </a:endParaRPr>
          </a:p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zh-CN" altLang="en-US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华文细黑</a:t>
            </a:r>
            <a:r>
              <a:rPr kumimoji="0" lang="en-US" altLang="zh-CN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/</a:t>
            </a:r>
            <a:r>
              <a:rPr kumimoji="0" lang="zh-CN" altLang="en-US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黑 </a:t>
            </a:r>
            <a:r>
              <a:rPr kumimoji="0" lang="en-US" altLang="zh-CN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(0,0,0)</a:t>
            </a:r>
          </a:p>
        </p:txBody>
      </p:sp>
      <p:sp>
        <p:nvSpPr>
          <p:cNvPr id="5" name="Text Box 35"/>
          <p:cNvSpPr txBox="1">
            <a:spLocks noChangeArrowheads="1"/>
          </p:cNvSpPr>
          <p:nvPr userDrawn="1"/>
        </p:nvSpPr>
        <p:spPr bwMode="auto">
          <a:xfrm>
            <a:off x="-1366219" y="3127376"/>
            <a:ext cx="1336586" cy="1288336"/>
          </a:xfrm>
          <a:prstGeom prst="rect">
            <a:avLst/>
          </a:prstGeom>
          <a:noFill/>
          <a:ln>
            <a:noFill/>
          </a:ln>
        </p:spPr>
        <p:txBody>
          <a:bodyPr wrap="none" lIns="87155" tIns="43578" rIns="87155" bIns="43578">
            <a:spAutoFit/>
          </a:bodyPr>
          <a:lstStyle>
            <a:lvl1pPr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zh-CN" altLang="en-US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正文</a:t>
            </a:r>
          </a:p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zh-CN" altLang="en-US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华文细黑</a:t>
            </a:r>
            <a:r>
              <a:rPr kumimoji="0" lang="en-US" altLang="zh-CN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/Calibri</a:t>
            </a:r>
          </a:p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zh-CN" altLang="en-US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辅助</a:t>
            </a:r>
            <a:endParaRPr kumimoji="0" lang="en-US" altLang="zh-CN" sz="1300" dirty="0">
              <a:solidFill>
                <a:srgbClr val="FFFFFF"/>
              </a:solidFill>
              <a:latin typeface="Calibri" panose="020F0502020204030204" pitchFamily="34" charset="0"/>
              <a:ea typeface="华文中宋" panose="02010600040101010101" pitchFamily="2" charset="-122"/>
              <a:cs typeface="Calibri" panose="020F0502020204030204" pitchFamily="34" charset="0"/>
            </a:endParaRPr>
          </a:p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zh-CN" altLang="en-US" sz="1300" dirty="0">
                <a:solidFill>
                  <a:srgbClr val="FFFFFF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Calibri" panose="020F0502020204030204" pitchFamily="34" charset="0"/>
              </a:rPr>
              <a:t>华文楷体</a:t>
            </a:r>
            <a:r>
              <a:rPr kumimoji="0" lang="en-US" altLang="zh-CN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/Calibri</a:t>
            </a:r>
          </a:p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zh-CN" altLang="en-US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黑</a:t>
            </a:r>
            <a:r>
              <a:rPr kumimoji="0" lang="en-US" altLang="zh-CN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(0,0,0)</a:t>
            </a:r>
          </a:p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en-US" altLang="zh-CN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14-16</a:t>
            </a:r>
            <a:r>
              <a:rPr kumimoji="0" lang="zh-CN" altLang="en-US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号</a:t>
            </a:r>
          </a:p>
        </p:txBody>
      </p:sp>
      <p:sp>
        <p:nvSpPr>
          <p:cNvPr id="6" name="Rectangle 66"/>
          <p:cNvSpPr>
            <a:spLocks noChangeArrowheads="1"/>
          </p:cNvSpPr>
          <p:nvPr userDrawn="1"/>
        </p:nvSpPr>
        <p:spPr bwMode="auto">
          <a:xfrm>
            <a:off x="12316884" y="4743451"/>
            <a:ext cx="192616" cy="328613"/>
          </a:xfrm>
          <a:prstGeom prst="rect">
            <a:avLst/>
          </a:prstGeom>
          <a:solidFill>
            <a:srgbClr val="787878"/>
          </a:solidFill>
          <a:ln w="12700" algn="ctr">
            <a:solidFill>
              <a:schemeClr val="bg1"/>
            </a:solidFill>
            <a:miter lim="800000"/>
          </a:ln>
        </p:spPr>
        <p:txBody>
          <a:bodyPr lIns="87155" tIns="43578" rIns="87155" bIns="43578" anchor="ctr">
            <a:spAutoFit/>
          </a:bodyPr>
          <a:lstStyle/>
          <a:p>
            <a:pPr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endParaRPr kumimoji="1" lang="zh-CN" altLang="en-US" sz="1300">
              <a:solidFill>
                <a:srgbClr val="333399"/>
              </a:solidFill>
              <a:ea typeface="华文中宋" panose="02010600040101010101" pitchFamily="2" charset="-122"/>
              <a:cs typeface="Calibri" panose="020F0502020204030204" pitchFamily="34" charset="0"/>
            </a:endParaRPr>
          </a:p>
        </p:txBody>
      </p:sp>
      <p:sp>
        <p:nvSpPr>
          <p:cNvPr id="7" name="Text Box 67"/>
          <p:cNvSpPr txBox="1">
            <a:spLocks noChangeArrowheads="1"/>
          </p:cNvSpPr>
          <p:nvPr userDrawn="1"/>
        </p:nvSpPr>
        <p:spPr bwMode="auto">
          <a:xfrm>
            <a:off x="12505267" y="4762501"/>
            <a:ext cx="1648884" cy="288925"/>
          </a:xfrm>
          <a:prstGeom prst="rect">
            <a:avLst/>
          </a:prstGeom>
          <a:noFill/>
          <a:ln>
            <a:noFill/>
          </a:ln>
        </p:spPr>
        <p:txBody>
          <a:bodyPr lIns="87155" tIns="43578" rIns="87155" bIns="43578">
            <a:spAutoFit/>
          </a:bodyPr>
          <a:lstStyle>
            <a:lvl1pPr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r>
              <a:rPr kumimoji="0" lang="en-US" altLang="zh-CN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120,120,120</a:t>
            </a:r>
          </a:p>
        </p:txBody>
      </p:sp>
      <p:sp>
        <p:nvSpPr>
          <p:cNvPr id="8" name="Rectangle 68"/>
          <p:cNvSpPr>
            <a:spLocks noChangeArrowheads="1"/>
          </p:cNvSpPr>
          <p:nvPr userDrawn="1"/>
        </p:nvSpPr>
        <p:spPr bwMode="auto">
          <a:xfrm>
            <a:off x="12316884" y="2184401"/>
            <a:ext cx="192616" cy="328613"/>
          </a:xfrm>
          <a:prstGeom prst="rect">
            <a:avLst/>
          </a:prstGeom>
          <a:solidFill>
            <a:srgbClr val="CD0000"/>
          </a:solidFill>
          <a:ln w="12700" algn="ctr">
            <a:solidFill>
              <a:schemeClr val="bg1"/>
            </a:solidFill>
            <a:miter lim="800000"/>
          </a:ln>
        </p:spPr>
        <p:txBody>
          <a:bodyPr lIns="87155" tIns="43578" rIns="87155" bIns="43578" anchor="ctr">
            <a:spAutoFit/>
          </a:bodyPr>
          <a:lstStyle/>
          <a:p>
            <a:pPr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endParaRPr kumimoji="1" lang="zh-CN" altLang="en-US" sz="1300">
              <a:solidFill>
                <a:srgbClr val="333399"/>
              </a:solidFill>
              <a:ea typeface="华文中宋" panose="02010600040101010101" pitchFamily="2" charset="-122"/>
              <a:cs typeface="Calibri" panose="020F0502020204030204" pitchFamily="34" charset="0"/>
            </a:endParaRPr>
          </a:p>
        </p:txBody>
      </p:sp>
      <p:sp>
        <p:nvSpPr>
          <p:cNvPr id="9" name="Rectangle 70"/>
          <p:cNvSpPr>
            <a:spLocks noChangeArrowheads="1"/>
          </p:cNvSpPr>
          <p:nvPr userDrawn="1"/>
        </p:nvSpPr>
        <p:spPr bwMode="auto">
          <a:xfrm>
            <a:off x="12316884" y="2530476"/>
            <a:ext cx="192616" cy="328613"/>
          </a:xfrm>
          <a:prstGeom prst="rect">
            <a:avLst/>
          </a:prstGeom>
          <a:solidFill>
            <a:srgbClr val="A0A0A0"/>
          </a:solidFill>
          <a:ln w="12700" algn="ctr">
            <a:solidFill>
              <a:schemeClr val="bg1"/>
            </a:solidFill>
            <a:miter lim="800000"/>
          </a:ln>
        </p:spPr>
        <p:txBody>
          <a:bodyPr lIns="87155" tIns="43578" rIns="87155" bIns="43578" anchor="ctr">
            <a:spAutoFit/>
          </a:bodyPr>
          <a:lstStyle/>
          <a:p>
            <a:pPr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endParaRPr kumimoji="1" lang="zh-CN" altLang="en-US" sz="1300">
              <a:solidFill>
                <a:srgbClr val="333399"/>
              </a:solidFill>
              <a:ea typeface="华文中宋" panose="02010600040101010101" pitchFamily="2" charset="-122"/>
              <a:cs typeface="Calibri" panose="020F0502020204030204" pitchFamily="34" charset="0"/>
            </a:endParaRPr>
          </a:p>
        </p:txBody>
      </p:sp>
      <p:sp>
        <p:nvSpPr>
          <p:cNvPr id="10" name="Text Box 71"/>
          <p:cNvSpPr txBox="1">
            <a:spLocks noChangeArrowheads="1"/>
          </p:cNvSpPr>
          <p:nvPr userDrawn="1"/>
        </p:nvSpPr>
        <p:spPr bwMode="auto">
          <a:xfrm>
            <a:off x="12505267" y="2212975"/>
            <a:ext cx="1648884" cy="287338"/>
          </a:xfrm>
          <a:prstGeom prst="rect">
            <a:avLst/>
          </a:prstGeom>
          <a:noFill/>
          <a:ln>
            <a:noFill/>
          </a:ln>
        </p:spPr>
        <p:txBody>
          <a:bodyPr lIns="87155" tIns="43578" rIns="87155" bIns="43578">
            <a:spAutoFit/>
          </a:bodyPr>
          <a:lstStyle>
            <a:lvl1pPr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r>
              <a:rPr kumimoji="0" lang="en-US" altLang="zh-CN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205,0,0</a:t>
            </a:r>
          </a:p>
        </p:txBody>
      </p:sp>
      <p:sp>
        <p:nvSpPr>
          <p:cNvPr id="11" name="Text Box 73"/>
          <p:cNvSpPr txBox="1">
            <a:spLocks noChangeArrowheads="1"/>
          </p:cNvSpPr>
          <p:nvPr userDrawn="1"/>
        </p:nvSpPr>
        <p:spPr bwMode="auto">
          <a:xfrm>
            <a:off x="12505267" y="2565400"/>
            <a:ext cx="1936751" cy="287338"/>
          </a:xfrm>
          <a:prstGeom prst="rect">
            <a:avLst/>
          </a:prstGeom>
          <a:noFill/>
          <a:ln>
            <a:noFill/>
          </a:ln>
        </p:spPr>
        <p:txBody>
          <a:bodyPr lIns="87155" tIns="43578" rIns="87155" bIns="43578">
            <a:spAutoFit/>
          </a:bodyPr>
          <a:lstStyle>
            <a:lvl1pPr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r>
              <a:rPr kumimoji="0" lang="en-US" altLang="zh-CN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160,160,160</a:t>
            </a:r>
          </a:p>
        </p:txBody>
      </p:sp>
      <p:cxnSp>
        <p:nvCxnSpPr>
          <p:cNvPr id="12" name="直接连接符 12"/>
          <p:cNvCxnSpPr>
            <a:cxnSpLocks noChangeShapeType="1"/>
          </p:cNvCxnSpPr>
          <p:nvPr userDrawn="1"/>
        </p:nvCxnSpPr>
        <p:spPr bwMode="auto">
          <a:xfrm>
            <a:off x="0" y="955675"/>
            <a:ext cx="12192000" cy="0"/>
          </a:xfrm>
          <a:prstGeom prst="line">
            <a:avLst/>
          </a:prstGeom>
          <a:noFill/>
          <a:ln w="19050" algn="ctr">
            <a:solidFill>
              <a:schemeClr val="accent2"/>
            </a:solidFill>
            <a:round/>
          </a:ln>
          <a:effectLst>
            <a:outerShdw dist="20000" dir="5400000" rotWithShape="0">
              <a:srgbClr val="B2B2B2">
                <a:alpha val="37999"/>
              </a:srgbClr>
            </a:outerShdw>
          </a:effectLst>
        </p:spPr>
      </p:cxnSp>
      <p:pic>
        <p:nvPicPr>
          <p:cNvPr id="13" name="Picture 9"/>
          <p:cNvPicPr>
            <a:picLocks noChangeAspect="1" noChangeArrowheads="1"/>
          </p:cNvPicPr>
          <p:nvPr userDrawn="1"/>
        </p:nvPicPr>
        <p:blipFill>
          <a:blip r:embed="rId2" cstate="print"/>
          <a:srcRect l="10513" t="10342" r="12415" b="6898"/>
          <a:stretch>
            <a:fillRect/>
          </a:stretch>
        </p:blipFill>
        <p:spPr bwMode="auto">
          <a:xfrm>
            <a:off x="9961033" y="52388"/>
            <a:ext cx="1839384" cy="1003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10" descr="C:\Users\vivianting\Desktop\未标题8.png"/>
          <p:cNvPicPr>
            <a:picLocks noChangeAspect="1" noChangeArrowheads="1"/>
          </p:cNvPicPr>
          <p:nvPr userDrawn="1"/>
        </p:nvPicPr>
        <p:blipFill>
          <a:blip r:embed="rId3" cstate="print"/>
          <a:srcRect l="4971" t="1717" r="74190" b="70428"/>
          <a:stretch>
            <a:fillRect/>
          </a:stretch>
        </p:blipFill>
        <p:spPr bwMode="auto">
          <a:xfrm>
            <a:off x="10382251" y="5286376"/>
            <a:ext cx="1809749" cy="157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Text Box 111"/>
          <p:cNvSpPr txBox="1">
            <a:spLocks noChangeArrowheads="1"/>
          </p:cNvSpPr>
          <p:nvPr userDrawn="1"/>
        </p:nvSpPr>
        <p:spPr bwMode="auto">
          <a:xfrm>
            <a:off x="12505267" y="5638801"/>
            <a:ext cx="1648884" cy="288925"/>
          </a:xfrm>
          <a:prstGeom prst="rect">
            <a:avLst/>
          </a:prstGeom>
          <a:noFill/>
          <a:ln>
            <a:noFill/>
          </a:ln>
        </p:spPr>
        <p:txBody>
          <a:bodyPr lIns="87155" tIns="43578" rIns="87155" bIns="43578">
            <a:spAutoFit/>
          </a:bodyPr>
          <a:lstStyle>
            <a:lvl1pPr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r>
              <a:rPr kumimoji="0" lang="en-US" altLang="zh-CN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250,0,0</a:t>
            </a:r>
          </a:p>
        </p:txBody>
      </p:sp>
      <p:sp>
        <p:nvSpPr>
          <p:cNvPr id="16" name="Rectangle 112"/>
          <p:cNvSpPr>
            <a:spLocks noChangeArrowheads="1"/>
          </p:cNvSpPr>
          <p:nvPr userDrawn="1"/>
        </p:nvSpPr>
        <p:spPr bwMode="auto">
          <a:xfrm>
            <a:off x="12316884" y="5632451"/>
            <a:ext cx="192616" cy="327025"/>
          </a:xfrm>
          <a:prstGeom prst="rect">
            <a:avLst/>
          </a:prstGeom>
          <a:solidFill>
            <a:srgbClr val="FF0000"/>
          </a:solidFill>
          <a:ln w="12700" algn="ctr">
            <a:solidFill>
              <a:schemeClr val="bg1"/>
            </a:solidFill>
            <a:miter lim="800000"/>
          </a:ln>
        </p:spPr>
        <p:txBody>
          <a:bodyPr lIns="87155" tIns="43578" rIns="87155" bIns="43578" anchor="ctr">
            <a:spAutoFit/>
          </a:bodyPr>
          <a:lstStyle/>
          <a:p>
            <a:pPr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endParaRPr kumimoji="1" lang="zh-CN" altLang="en-US" sz="1300">
              <a:solidFill>
                <a:srgbClr val="333399"/>
              </a:solidFill>
              <a:ea typeface="华文中宋" panose="02010600040101010101" pitchFamily="2" charset="-122"/>
              <a:cs typeface="Calibri" panose="020F0502020204030204" pitchFamily="34" charset="0"/>
            </a:endParaRPr>
          </a:p>
        </p:txBody>
      </p:sp>
      <p:sp>
        <p:nvSpPr>
          <p:cNvPr id="17" name="Text Box 118"/>
          <p:cNvSpPr txBox="1">
            <a:spLocks noChangeArrowheads="1"/>
          </p:cNvSpPr>
          <p:nvPr userDrawn="1"/>
        </p:nvSpPr>
        <p:spPr bwMode="auto">
          <a:xfrm>
            <a:off x="12321118" y="5299076"/>
            <a:ext cx="880533" cy="288925"/>
          </a:xfrm>
          <a:prstGeom prst="rect">
            <a:avLst/>
          </a:prstGeom>
          <a:noFill/>
          <a:ln>
            <a:noFill/>
          </a:ln>
        </p:spPr>
        <p:txBody>
          <a:bodyPr lIns="87155" tIns="43578" rIns="87155" bIns="43578">
            <a:spAutoFit/>
          </a:bodyPr>
          <a:lstStyle>
            <a:lvl1pPr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r>
              <a:rPr kumimoji="0" lang="zh-CN" altLang="en-US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强调</a:t>
            </a:r>
          </a:p>
        </p:txBody>
      </p:sp>
      <p:sp>
        <p:nvSpPr>
          <p:cNvPr id="18" name="Text Box 120"/>
          <p:cNvSpPr txBox="1">
            <a:spLocks noChangeArrowheads="1"/>
          </p:cNvSpPr>
          <p:nvPr userDrawn="1"/>
        </p:nvSpPr>
        <p:spPr bwMode="auto">
          <a:xfrm>
            <a:off x="12321117" y="1917700"/>
            <a:ext cx="1488016" cy="287338"/>
          </a:xfrm>
          <a:prstGeom prst="rect">
            <a:avLst/>
          </a:prstGeom>
          <a:noFill/>
          <a:ln>
            <a:noFill/>
          </a:ln>
        </p:spPr>
        <p:txBody>
          <a:bodyPr lIns="87155" tIns="43578" rIns="87155" bIns="43578">
            <a:spAutoFit/>
          </a:bodyPr>
          <a:lstStyle>
            <a:lvl1pPr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r>
              <a:rPr kumimoji="0" lang="zh-CN" altLang="en-US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图表配色</a:t>
            </a:r>
            <a:r>
              <a:rPr kumimoji="0" lang="en-US" altLang="zh-CN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A</a:t>
            </a:r>
            <a:endParaRPr kumimoji="0" lang="zh-CN" altLang="en-US" sz="1300" dirty="0">
              <a:solidFill>
                <a:srgbClr val="FFFFFF"/>
              </a:solidFill>
              <a:latin typeface="Calibri" panose="020F0502020204030204" pitchFamily="34" charset="0"/>
              <a:ea typeface="华文中宋" panose="02010600040101010101" pitchFamily="2" charset="-122"/>
              <a:cs typeface="Calibri" panose="020F0502020204030204" pitchFamily="34" charset="0"/>
            </a:endParaRPr>
          </a:p>
        </p:txBody>
      </p:sp>
      <p:sp>
        <p:nvSpPr>
          <p:cNvPr id="19" name="Text Box 121"/>
          <p:cNvSpPr txBox="1">
            <a:spLocks noChangeArrowheads="1"/>
          </p:cNvSpPr>
          <p:nvPr userDrawn="1"/>
        </p:nvSpPr>
        <p:spPr bwMode="auto">
          <a:xfrm>
            <a:off x="12321118" y="4448176"/>
            <a:ext cx="880533" cy="288925"/>
          </a:xfrm>
          <a:prstGeom prst="rect">
            <a:avLst/>
          </a:prstGeom>
          <a:noFill/>
          <a:ln>
            <a:noFill/>
          </a:ln>
        </p:spPr>
        <p:txBody>
          <a:bodyPr lIns="87155" tIns="43578" rIns="87155" bIns="43578">
            <a:spAutoFit/>
          </a:bodyPr>
          <a:lstStyle>
            <a:lvl1pPr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r>
              <a:rPr kumimoji="0" lang="zh-CN" altLang="en-US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边框</a:t>
            </a:r>
          </a:p>
        </p:txBody>
      </p:sp>
      <p:sp>
        <p:nvSpPr>
          <p:cNvPr id="20" name="Text Box 34"/>
          <p:cNvSpPr txBox="1">
            <a:spLocks noChangeArrowheads="1"/>
          </p:cNvSpPr>
          <p:nvPr userDrawn="1"/>
        </p:nvSpPr>
        <p:spPr bwMode="auto">
          <a:xfrm>
            <a:off x="-1582624" y="1179514"/>
            <a:ext cx="1552991" cy="1088281"/>
          </a:xfrm>
          <a:prstGeom prst="rect">
            <a:avLst/>
          </a:prstGeom>
          <a:noFill/>
          <a:ln>
            <a:noFill/>
          </a:ln>
        </p:spPr>
        <p:txBody>
          <a:bodyPr wrap="none" lIns="87155" tIns="43578" rIns="87155" bIns="43578">
            <a:spAutoFit/>
          </a:bodyPr>
          <a:lstStyle>
            <a:lvl1pPr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zh-CN" altLang="en-US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二级标题</a:t>
            </a:r>
            <a:r>
              <a:rPr kumimoji="0" lang="en-US" altLang="zh-CN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/16-18</a:t>
            </a:r>
            <a:r>
              <a:rPr kumimoji="0" lang="zh-CN" altLang="en-US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号</a:t>
            </a:r>
            <a:endParaRPr kumimoji="0" lang="en-US" altLang="zh-CN" sz="1300" dirty="0">
              <a:solidFill>
                <a:srgbClr val="FFFFFF"/>
              </a:solidFill>
              <a:latin typeface="Calibri" panose="020F0502020204030204" pitchFamily="34" charset="0"/>
              <a:ea typeface="华文中宋" panose="02010600040101010101" pitchFamily="2" charset="-122"/>
              <a:cs typeface="Calibri" panose="020F0502020204030204" pitchFamily="34" charset="0"/>
            </a:endParaRPr>
          </a:p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zh-CN" altLang="en-US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项目符号</a:t>
            </a:r>
            <a:endParaRPr kumimoji="0" lang="en-US" altLang="zh-CN" sz="1300" dirty="0">
              <a:solidFill>
                <a:srgbClr val="FFFFFF"/>
              </a:solidFill>
              <a:latin typeface="Calibri" panose="020F0502020204030204" pitchFamily="34" charset="0"/>
              <a:ea typeface="华文中宋" panose="02010600040101010101" pitchFamily="2" charset="-122"/>
              <a:cs typeface="Calibri" panose="020F0502020204030204" pitchFamily="34" charset="0"/>
            </a:endParaRPr>
          </a:p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en-US" altLang="zh-CN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Calibri/</a:t>
            </a:r>
            <a:r>
              <a:rPr kumimoji="0" lang="zh-CN" altLang="en-US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红</a:t>
            </a:r>
            <a:r>
              <a:rPr kumimoji="0" lang="en-US" altLang="zh-CN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(250,0,0)</a:t>
            </a:r>
          </a:p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zh-CN" altLang="en-US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文字</a:t>
            </a:r>
            <a:endParaRPr kumimoji="0" lang="en-US" altLang="zh-CN" sz="1300" dirty="0">
              <a:solidFill>
                <a:srgbClr val="FFFFFF"/>
              </a:solidFill>
              <a:latin typeface="Calibri" panose="020F0502020204030204" pitchFamily="34" charset="0"/>
              <a:ea typeface="华文中宋" panose="02010600040101010101" pitchFamily="2" charset="-122"/>
              <a:cs typeface="Calibri" panose="020F0502020204030204" pitchFamily="34" charset="0"/>
            </a:endParaRPr>
          </a:p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zh-CN" altLang="en-US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华文细黑</a:t>
            </a:r>
            <a:r>
              <a:rPr kumimoji="0" lang="en-US" altLang="zh-CN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/</a:t>
            </a:r>
            <a:r>
              <a:rPr kumimoji="0" lang="zh-CN" altLang="en-US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黑 </a:t>
            </a:r>
            <a:r>
              <a:rPr kumimoji="0" lang="en-US" altLang="zh-CN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(0,0,0)</a:t>
            </a:r>
          </a:p>
        </p:txBody>
      </p:sp>
      <p:sp>
        <p:nvSpPr>
          <p:cNvPr id="21" name="Rectangle 68"/>
          <p:cNvSpPr>
            <a:spLocks noChangeArrowheads="1"/>
          </p:cNvSpPr>
          <p:nvPr userDrawn="1"/>
        </p:nvSpPr>
        <p:spPr bwMode="auto">
          <a:xfrm>
            <a:off x="12316884" y="3435351"/>
            <a:ext cx="192616" cy="327025"/>
          </a:xfrm>
          <a:prstGeom prst="rect">
            <a:avLst/>
          </a:prstGeom>
          <a:solidFill>
            <a:srgbClr val="CD0000"/>
          </a:solidFill>
          <a:ln w="12700" algn="ctr">
            <a:solidFill>
              <a:schemeClr val="bg1"/>
            </a:solidFill>
            <a:miter lim="800000"/>
          </a:ln>
        </p:spPr>
        <p:txBody>
          <a:bodyPr lIns="87155" tIns="43578" rIns="87155" bIns="43578" anchor="ctr">
            <a:spAutoFit/>
          </a:bodyPr>
          <a:lstStyle/>
          <a:p>
            <a:pPr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endParaRPr kumimoji="1" lang="zh-CN" altLang="en-US" sz="1300">
              <a:solidFill>
                <a:srgbClr val="333399"/>
              </a:solidFill>
              <a:ea typeface="华文中宋" panose="02010600040101010101" pitchFamily="2" charset="-122"/>
              <a:cs typeface="Calibri" panose="020F0502020204030204" pitchFamily="34" charset="0"/>
            </a:endParaRPr>
          </a:p>
        </p:txBody>
      </p:sp>
      <p:sp>
        <p:nvSpPr>
          <p:cNvPr id="22" name="Rectangle 70"/>
          <p:cNvSpPr>
            <a:spLocks noChangeArrowheads="1"/>
          </p:cNvSpPr>
          <p:nvPr userDrawn="1"/>
        </p:nvSpPr>
        <p:spPr bwMode="auto">
          <a:xfrm>
            <a:off x="12316884" y="3794126"/>
            <a:ext cx="192616" cy="328613"/>
          </a:xfrm>
          <a:prstGeom prst="rect">
            <a:avLst/>
          </a:prstGeom>
          <a:solidFill>
            <a:srgbClr val="004B69"/>
          </a:solidFill>
          <a:ln w="12700" algn="ctr">
            <a:solidFill>
              <a:schemeClr val="bg1"/>
            </a:solidFill>
            <a:miter lim="800000"/>
          </a:ln>
        </p:spPr>
        <p:txBody>
          <a:bodyPr lIns="87155" tIns="43578" rIns="87155" bIns="43578" anchor="ctr">
            <a:spAutoFit/>
          </a:bodyPr>
          <a:lstStyle/>
          <a:p>
            <a:pPr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endParaRPr kumimoji="1" lang="zh-CN" altLang="en-US" sz="1300">
              <a:solidFill>
                <a:srgbClr val="333399"/>
              </a:solidFill>
              <a:ea typeface="华文中宋" panose="02010600040101010101" pitchFamily="2" charset="-122"/>
              <a:cs typeface="Calibri" panose="020F0502020204030204" pitchFamily="34" charset="0"/>
            </a:endParaRPr>
          </a:p>
        </p:txBody>
      </p:sp>
      <p:sp>
        <p:nvSpPr>
          <p:cNvPr id="23" name="Text Box 71"/>
          <p:cNvSpPr txBox="1">
            <a:spLocks noChangeArrowheads="1"/>
          </p:cNvSpPr>
          <p:nvPr userDrawn="1"/>
        </p:nvSpPr>
        <p:spPr bwMode="auto">
          <a:xfrm>
            <a:off x="12507385" y="3462339"/>
            <a:ext cx="1646767" cy="288925"/>
          </a:xfrm>
          <a:prstGeom prst="rect">
            <a:avLst/>
          </a:prstGeom>
          <a:noFill/>
          <a:ln>
            <a:noFill/>
          </a:ln>
        </p:spPr>
        <p:txBody>
          <a:bodyPr lIns="87155" tIns="43578" rIns="87155" bIns="43578">
            <a:spAutoFit/>
          </a:bodyPr>
          <a:lstStyle>
            <a:lvl1pPr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r>
              <a:rPr kumimoji="0" lang="en-US" altLang="zh-CN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205,0,0</a:t>
            </a:r>
          </a:p>
        </p:txBody>
      </p:sp>
      <p:sp>
        <p:nvSpPr>
          <p:cNvPr id="24" name="Text Box 73"/>
          <p:cNvSpPr txBox="1">
            <a:spLocks noChangeArrowheads="1"/>
          </p:cNvSpPr>
          <p:nvPr userDrawn="1"/>
        </p:nvSpPr>
        <p:spPr bwMode="auto">
          <a:xfrm>
            <a:off x="12507384" y="3787776"/>
            <a:ext cx="1936749" cy="288925"/>
          </a:xfrm>
          <a:prstGeom prst="rect">
            <a:avLst/>
          </a:prstGeom>
          <a:noFill/>
          <a:ln>
            <a:noFill/>
          </a:ln>
        </p:spPr>
        <p:txBody>
          <a:bodyPr lIns="87155" tIns="43578" rIns="87155" bIns="43578">
            <a:spAutoFit/>
          </a:bodyPr>
          <a:lstStyle>
            <a:lvl1pPr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r>
              <a:rPr kumimoji="0" lang="en-US" altLang="zh-CN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0,75,105</a:t>
            </a:r>
          </a:p>
        </p:txBody>
      </p:sp>
      <p:sp>
        <p:nvSpPr>
          <p:cNvPr id="25" name="Text Box 120"/>
          <p:cNvSpPr txBox="1">
            <a:spLocks noChangeArrowheads="1"/>
          </p:cNvSpPr>
          <p:nvPr userDrawn="1"/>
        </p:nvSpPr>
        <p:spPr bwMode="auto">
          <a:xfrm>
            <a:off x="12321117" y="3168650"/>
            <a:ext cx="1488016" cy="287338"/>
          </a:xfrm>
          <a:prstGeom prst="rect">
            <a:avLst/>
          </a:prstGeom>
          <a:noFill/>
          <a:ln>
            <a:noFill/>
          </a:ln>
        </p:spPr>
        <p:txBody>
          <a:bodyPr lIns="87155" tIns="43578" rIns="87155" bIns="43578">
            <a:spAutoFit/>
          </a:bodyPr>
          <a:lstStyle>
            <a:lvl1pPr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r>
              <a:rPr kumimoji="0" lang="zh-CN" altLang="en-US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图表配色</a:t>
            </a:r>
            <a:r>
              <a:rPr kumimoji="0" lang="en-US" altLang="zh-CN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B</a:t>
            </a:r>
            <a:endParaRPr kumimoji="0" lang="zh-CN" altLang="en-US" sz="1300" dirty="0">
              <a:solidFill>
                <a:srgbClr val="FFFFFF"/>
              </a:solidFill>
              <a:latin typeface="Calibri" panose="020F0502020204030204" pitchFamily="34" charset="0"/>
              <a:ea typeface="华文中宋" panose="02010600040101010101" pitchFamily="2" charset="-122"/>
              <a:cs typeface="Calibri" panose="020F0502020204030204" pitchFamily="34" charset="0"/>
            </a:endParaRPr>
          </a:p>
        </p:txBody>
      </p:sp>
      <p:sp>
        <p:nvSpPr>
          <p:cNvPr id="27" name="Text Box 111"/>
          <p:cNvSpPr txBox="1">
            <a:spLocks noChangeArrowheads="1"/>
          </p:cNvSpPr>
          <p:nvPr userDrawn="1"/>
        </p:nvSpPr>
        <p:spPr bwMode="auto">
          <a:xfrm>
            <a:off x="12507385" y="5976939"/>
            <a:ext cx="1646767" cy="288925"/>
          </a:xfrm>
          <a:prstGeom prst="rect">
            <a:avLst/>
          </a:prstGeom>
          <a:noFill/>
          <a:ln>
            <a:noFill/>
          </a:ln>
        </p:spPr>
        <p:txBody>
          <a:bodyPr lIns="87155" tIns="43578" rIns="87155" bIns="43578">
            <a:spAutoFit/>
          </a:bodyPr>
          <a:lstStyle>
            <a:lvl1pPr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r>
              <a:rPr kumimoji="0" lang="en-US" altLang="zh-CN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255,190,0</a:t>
            </a:r>
          </a:p>
        </p:txBody>
      </p:sp>
      <p:sp>
        <p:nvSpPr>
          <p:cNvPr id="28" name="Rectangle 112"/>
          <p:cNvSpPr>
            <a:spLocks noChangeArrowheads="1"/>
          </p:cNvSpPr>
          <p:nvPr userDrawn="1"/>
        </p:nvSpPr>
        <p:spPr bwMode="auto">
          <a:xfrm>
            <a:off x="12316884" y="5969001"/>
            <a:ext cx="192616" cy="327025"/>
          </a:xfrm>
          <a:prstGeom prst="rect">
            <a:avLst/>
          </a:prstGeom>
          <a:solidFill>
            <a:srgbClr val="FFBE00"/>
          </a:solidFill>
          <a:ln w="12700" algn="ctr">
            <a:solidFill>
              <a:schemeClr val="bg1"/>
            </a:solidFill>
            <a:miter lim="800000"/>
          </a:ln>
        </p:spPr>
        <p:txBody>
          <a:bodyPr lIns="87155" tIns="43578" rIns="87155" bIns="43578" anchor="ctr">
            <a:spAutoFit/>
          </a:bodyPr>
          <a:lstStyle/>
          <a:p>
            <a:pPr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endParaRPr kumimoji="1" lang="zh-CN" altLang="en-US" sz="1300">
              <a:solidFill>
                <a:srgbClr val="333399"/>
              </a:solidFill>
              <a:ea typeface="华文中宋" panose="02010600040101010101" pitchFamily="2" charset="-122"/>
              <a:cs typeface="Calibri" panose="020F0502020204030204" pitchFamily="34" charset="0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7370" y="273902"/>
            <a:ext cx="9110133" cy="666750"/>
          </a:xfrm>
        </p:spPr>
        <p:txBody>
          <a:bodyPr/>
          <a:lstStyle>
            <a:lvl1pPr>
              <a:defRPr sz="2400" baseline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华文细黑" panose="02010600040101010101" pitchFamily="2" charset="-122"/>
                <a:cs typeface="Calibri" panose="020F0502020204030204" pitchFamily="34" charset="0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26" name="内容占位符 25"/>
          <p:cNvSpPr>
            <a:spLocks noGrp="1"/>
          </p:cNvSpPr>
          <p:nvPr>
            <p:ph sz="quarter" idx="11"/>
          </p:nvPr>
        </p:nvSpPr>
        <p:spPr>
          <a:xfrm>
            <a:off x="97372" y="1058485"/>
            <a:ext cx="11826981" cy="914400"/>
          </a:xfrm>
        </p:spPr>
        <p:txBody>
          <a:bodyPr/>
          <a:lstStyle>
            <a:lvl1pPr marL="252730" indent="-252730">
              <a:lnSpc>
                <a:spcPct val="130000"/>
              </a:lnSpc>
              <a:defRPr>
                <a:solidFill>
                  <a:schemeClr val="tx1"/>
                </a:solidFill>
                <a:latin typeface="华文细黑" panose="02010600040101010101" pitchFamily="2" charset="-122"/>
                <a:ea typeface="华文细黑" panose="02010600040101010101" pitchFamily="2" charset="-122"/>
                <a:cs typeface="Calibri" panose="020F0502020204030204" pitchFamily="34" charset="0"/>
              </a:defRPr>
            </a:lvl1pPr>
            <a:lvl2pPr marL="682625" indent="-246380">
              <a:lnSpc>
                <a:spcPct val="130000"/>
              </a:lnSpc>
              <a:defRPr>
                <a:solidFill>
                  <a:schemeClr val="tx1"/>
                </a:solidFill>
                <a:latin typeface="华文细黑" panose="02010600040101010101" pitchFamily="2" charset="-122"/>
                <a:ea typeface="华文细黑" panose="02010600040101010101" pitchFamily="2" charset="-122"/>
                <a:cs typeface="Calibri" panose="020F0502020204030204" pitchFamily="34" charset="0"/>
              </a:defRPr>
            </a:lvl2pPr>
            <a:lvl3pPr marL="1022985" indent="-151130">
              <a:lnSpc>
                <a:spcPct val="130000"/>
              </a:lnSpc>
              <a:defRPr>
                <a:solidFill>
                  <a:schemeClr val="tx1"/>
                </a:solidFill>
                <a:latin typeface="华文细黑" panose="02010600040101010101" pitchFamily="2" charset="-122"/>
                <a:ea typeface="华文细黑" panose="02010600040101010101" pitchFamily="2" charset="-122"/>
                <a:cs typeface="Calibri" panose="020F0502020204030204" pitchFamily="34" charset="0"/>
              </a:defRPr>
            </a:lvl3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</p:txBody>
      </p:sp>
      <p:sp>
        <p:nvSpPr>
          <p:cNvPr id="29" name="灯片编号占位符 5"/>
          <p:cNvSpPr>
            <a:spLocks noGrp="1" noChangeAspect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F37DF7BA-07B1-4107-96B8-6FAE648D843F}" type="slidenum">
              <a:rPr lang="zh-CN" alt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9997068"/>
      </p:ext>
    </p:extLst>
  </p:cSld>
  <p:clrMapOvr>
    <a:masterClrMapping/>
  </p:clrMapOvr>
  <p:transition/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055" descr="色条 拷贝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00188"/>
            <a:ext cx="12192000" cy="3700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Box 16"/>
          <p:cNvSpPr txBox="1">
            <a:spLocks noChangeArrowheads="1"/>
          </p:cNvSpPr>
          <p:nvPr/>
        </p:nvSpPr>
        <p:spPr bwMode="auto">
          <a:xfrm>
            <a:off x="10332953" y="6254751"/>
            <a:ext cx="1234632" cy="246221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itchFamily="34" charset="0"/>
                <a:ea typeface="华文细黑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itchFamily="34" charset="0"/>
                <a:ea typeface="华文细黑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itchFamily="34" charset="0"/>
                <a:ea typeface="华文细黑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itchFamily="34" charset="0"/>
                <a:ea typeface="华文细黑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itchFamily="34" charset="0"/>
                <a:ea typeface="华文细黑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华文细黑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华文细黑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华文细黑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华文细黑" pitchFamily="2" charset="-122"/>
              </a:defRPr>
            </a:lvl9pPr>
          </a:lstStyle>
          <a:p>
            <a:pPr algn="r">
              <a:defRPr/>
            </a:pPr>
            <a:r>
              <a:rPr kumimoji="0" lang="en-US" altLang="zh-CN" sz="1000">
                <a:solidFill>
                  <a:srgbClr val="000000"/>
                </a:solidFill>
              </a:rPr>
              <a:t>© CHINAUNICOM</a:t>
            </a:r>
          </a:p>
        </p:txBody>
      </p:sp>
      <p:grpSp>
        <p:nvGrpSpPr>
          <p:cNvPr id="6" name="Group 31"/>
          <p:cNvGrpSpPr>
            <a:grpSpLocks/>
          </p:cNvGrpSpPr>
          <p:nvPr/>
        </p:nvGrpSpPr>
        <p:grpSpPr bwMode="auto">
          <a:xfrm>
            <a:off x="747185" y="6381750"/>
            <a:ext cx="383116" cy="287338"/>
            <a:chOff x="3742" y="3113"/>
            <a:chExt cx="136" cy="136"/>
          </a:xfrm>
        </p:grpSpPr>
        <p:sp>
          <p:nvSpPr>
            <p:cNvPr id="7" name="AutoShape 32"/>
            <p:cNvSpPr>
              <a:spLocks noChangeArrowheads="1"/>
            </p:cNvSpPr>
            <p:nvPr/>
          </p:nvSpPr>
          <p:spPr bwMode="auto">
            <a:xfrm>
              <a:off x="3742" y="3113"/>
              <a:ext cx="136" cy="136"/>
            </a:xfrm>
            <a:prstGeom prst="star4">
              <a:avLst>
                <a:gd name="adj" fmla="val 12500"/>
              </a:avLst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alpha val="0"/>
                  </a:scheme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Arial" charset="0"/>
                  <a:ea typeface="华文细黑" pitchFamily="2" charset="-122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Arial" charset="0"/>
                  <a:ea typeface="华文细黑" pitchFamily="2" charset="-122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Arial" charset="0"/>
                  <a:ea typeface="华文细黑" pitchFamily="2" charset="-122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Arial" charset="0"/>
                  <a:ea typeface="华文细黑" pitchFamily="2" charset="-122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Arial" charset="0"/>
                  <a:ea typeface="华文细黑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  <a:ea typeface="华文细黑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  <a:ea typeface="华文细黑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  <a:ea typeface="华文细黑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  <a:ea typeface="华文细黑" pitchFamily="2" charset="-122"/>
                </a:defRPr>
              </a:lvl9pPr>
            </a:lstStyle>
            <a:p>
              <a:pPr eaLnBrk="1" hangingPunct="1"/>
              <a:endParaRPr lang="zh-CN" altLang="en-US" sz="1800">
                <a:solidFill>
                  <a:srgbClr val="000000"/>
                </a:solidFill>
              </a:endParaRPr>
            </a:p>
          </p:txBody>
        </p:sp>
        <p:sp>
          <p:nvSpPr>
            <p:cNvPr id="8" name="AutoShape 33"/>
            <p:cNvSpPr>
              <a:spLocks noChangeArrowheads="1"/>
            </p:cNvSpPr>
            <p:nvPr/>
          </p:nvSpPr>
          <p:spPr bwMode="auto">
            <a:xfrm rot="1800000">
              <a:off x="3742" y="3134"/>
              <a:ext cx="136" cy="91"/>
            </a:xfrm>
            <a:prstGeom prst="star4">
              <a:avLst>
                <a:gd name="adj" fmla="val 8824"/>
              </a:avLst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alpha val="0"/>
                  </a:scheme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Arial" charset="0"/>
                  <a:ea typeface="华文细黑" pitchFamily="2" charset="-122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Arial" charset="0"/>
                  <a:ea typeface="华文细黑" pitchFamily="2" charset="-122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Arial" charset="0"/>
                  <a:ea typeface="华文细黑" pitchFamily="2" charset="-122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Arial" charset="0"/>
                  <a:ea typeface="华文细黑" pitchFamily="2" charset="-122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Arial" charset="0"/>
                  <a:ea typeface="华文细黑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  <a:ea typeface="华文细黑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  <a:ea typeface="华文细黑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  <a:ea typeface="华文细黑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  <a:ea typeface="华文细黑" pitchFamily="2" charset="-122"/>
                </a:defRPr>
              </a:lvl9pPr>
            </a:lstStyle>
            <a:p>
              <a:pPr eaLnBrk="1" hangingPunct="1"/>
              <a:endParaRPr lang="zh-CN" altLang="en-US" sz="1800">
                <a:solidFill>
                  <a:srgbClr val="000000"/>
                </a:solidFill>
              </a:endParaRPr>
            </a:p>
          </p:txBody>
        </p:sp>
      </p:grpSp>
      <p:grpSp>
        <p:nvGrpSpPr>
          <p:cNvPr id="9" name="Group 34"/>
          <p:cNvGrpSpPr>
            <a:grpSpLocks/>
          </p:cNvGrpSpPr>
          <p:nvPr/>
        </p:nvGrpSpPr>
        <p:grpSpPr bwMode="auto">
          <a:xfrm>
            <a:off x="334434" y="6670675"/>
            <a:ext cx="383117" cy="287338"/>
            <a:chOff x="3742" y="3113"/>
            <a:chExt cx="136" cy="136"/>
          </a:xfrm>
        </p:grpSpPr>
        <p:sp>
          <p:nvSpPr>
            <p:cNvPr id="10" name="AutoShape 35"/>
            <p:cNvSpPr>
              <a:spLocks noChangeArrowheads="1"/>
            </p:cNvSpPr>
            <p:nvPr/>
          </p:nvSpPr>
          <p:spPr bwMode="auto">
            <a:xfrm>
              <a:off x="3742" y="3113"/>
              <a:ext cx="136" cy="136"/>
            </a:xfrm>
            <a:prstGeom prst="star4">
              <a:avLst>
                <a:gd name="adj" fmla="val 12500"/>
              </a:avLst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alpha val="0"/>
                  </a:scheme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Arial" charset="0"/>
                  <a:ea typeface="华文细黑" pitchFamily="2" charset="-122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Arial" charset="0"/>
                  <a:ea typeface="华文细黑" pitchFamily="2" charset="-122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Arial" charset="0"/>
                  <a:ea typeface="华文细黑" pitchFamily="2" charset="-122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Arial" charset="0"/>
                  <a:ea typeface="华文细黑" pitchFamily="2" charset="-122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Arial" charset="0"/>
                  <a:ea typeface="华文细黑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  <a:ea typeface="华文细黑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  <a:ea typeface="华文细黑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  <a:ea typeface="华文细黑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  <a:ea typeface="华文细黑" pitchFamily="2" charset="-122"/>
                </a:defRPr>
              </a:lvl9pPr>
            </a:lstStyle>
            <a:p>
              <a:pPr eaLnBrk="1" hangingPunct="1"/>
              <a:endParaRPr lang="zh-CN" altLang="en-US" sz="1800">
                <a:solidFill>
                  <a:srgbClr val="000000"/>
                </a:solidFill>
              </a:endParaRPr>
            </a:p>
          </p:txBody>
        </p:sp>
        <p:sp>
          <p:nvSpPr>
            <p:cNvPr id="11" name="AutoShape 36"/>
            <p:cNvSpPr>
              <a:spLocks noChangeArrowheads="1"/>
            </p:cNvSpPr>
            <p:nvPr/>
          </p:nvSpPr>
          <p:spPr bwMode="auto">
            <a:xfrm rot="1800000">
              <a:off x="3742" y="3134"/>
              <a:ext cx="136" cy="91"/>
            </a:xfrm>
            <a:prstGeom prst="star4">
              <a:avLst>
                <a:gd name="adj" fmla="val 8824"/>
              </a:avLst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alpha val="0"/>
                  </a:scheme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Arial" charset="0"/>
                  <a:ea typeface="华文细黑" pitchFamily="2" charset="-122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Arial" charset="0"/>
                  <a:ea typeface="华文细黑" pitchFamily="2" charset="-122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Arial" charset="0"/>
                  <a:ea typeface="华文细黑" pitchFamily="2" charset="-122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Arial" charset="0"/>
                  <a:ea typeface="华文细黑" pitchFamily="2" charset="-122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Arial" charset="0"/>
                  <a:ea typeface="华文细黑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  <a:ea typeface="华文细黑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  <a:ea typeface="华文细黑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  <a:ea typeface="华文细黑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  <a:ea typeface="华文细黑" pitchFamily="2" charset="-122"/>
                </a:defRPr>
              </a:lvl9pPr>
            </a:lstStyle>
            <a:p>
              <a:pPr eaLnBrk="1" hangingPunct="1"/>
              <a:endParaRPr lang="zh-CN" altLang="en-US" sz="1800">
                <a:solidFill>
                  <a:srgbClr val="000000"/>
                </a:solidFill>
              </a:endParaRPr>
            </a:p>
          </p:txBody>
        </p:sp>
      </p:grp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24418" y="2549525"/>
            <a:ext cx="11232223" cy="674688"/>
          </a:xfrm>
        </p:spPr>
        <p:txBody>
          <a:bodyPr/>
          <a:lstStyle>
            <a:lvl1pPr marL="0" algn="r">
              <a:defRPr sz="3600">
                <a:latin typeface="微软雅黑"/>
                <a:ea typeface="微软雅黑"/>
                <a:cs typeface="微软雅黑"/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altLang="zh-CN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24418" y="3357563"/>
            <a:ext cx="10943167" cy="4318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b="0">
                <a:latin typeface="Arial" pitchFamily="34" charset="0"/>
              </a:defRPr>
            </a:lvl1pPr>
          </a:lstStyle>
          <a:p>
            <a:r>
              <a:rPr lang="zh-CN" altLang="en-US" dirty="0"/>
              <a:t>副标题文本样式：黑体</a:t>
            </a:r>
            <a:r>
              <a:rPr lang="en-US" altLang="zh-CN" dirty="0"/>
              <a:t>/18</a:t>
            </a:r>
            <a:r>
              <a:rPr lang="zh-CN" altLang="en-US" dirty="0"/>
              <a:t>号  </a:t>
            </a:r>
            <a:r>
              <a:rPr lang="en-US" altLang="zh-CN" dirty="0"/>
              <a:t>Arial/18pt</a:t>
            </a:r>
          </a:p>
        </p:txBody>
      </p:sp>
      <p:pic>
        <p:nvPicPr>
          <p:cNvPr id="14" name="图片 13">
            <a:extLst>
              <a:ext uri="{FF2B5EF4-FFF2-40B4-BE49-F238E27FC236}">
                <a16:creationId xmlns:a16="http://schemas.microsoft.com/office/drawing/2014/main" id="{62AE000A-DFA7-440E-95FF-C5F84772CE4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749" t="11762" r="15663" b="31025"/>
          <a:stretch/>
        </p:blipFill>
        <p:spPr>
          <a:xfrm>
            <a:off x="9480376" y="88901"/>
            <a:ext cx="2591265" cy="1198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127140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0" presetClass="path" presetSubtype="0" repeatCount="indefinite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89948 -0.30139 C 0.81424 -0.29051 0.52691 -0.26366 0.38976 -0.23658 C 0.25243 -0.20949 0.16233 -0.17083 0.07569 -0.13843 C -0.01094 -0.10602 -0.08698 -0.06227 -0.12969 -0.04213 " pathEditMode="relative" rAng="0" ptsTypes="aaaa">
                                      <p:cBhvr>
                                        <p:cTn id="15" dur="3000" spd="-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47483648" y="-2147483648"/>
                                    </p:animMotion>
                                  </p:childTnLst>
                                </p:cTn>
                              </p:par>
                              <p:par>
                                <p:cTn id="16" presetID="26" presetClass="emph" presetSubtype="0" repeatCount="indefinite" fill="hold" nodeType="withEffect">
                                  <p:stCondLst>
                                    <p:cond delay="12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10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8" dur="50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9" presetID="53" presetClass="entr" presetSubtype="0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0" presetClass="path" presetSubtype="0" repeatCount="indefinite" decel="50000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animMotion origin="layout" path="M -0.08889 -0.21574 C -0.02553 -0.2007 0.17031 -0.12593 0.29166 -0.125 C 0.41302 -0.12408 0.55329 -0.18079 0.63888 -0.21065 C 0.72447 -0.24051 0.76475 -0.27824 0.80555 -0.30463 C 0.84635 -0.33102 0.86718 -0.35602 0.88333 -0.36945 " pathEditMode="relative" rAng="0" ptsTypes="aaaaa">
                                      <p:cBhvr>
                                        <p:cTn id="25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47483648" y="-2147483648"/>
                                    </p:animMotion>
                                  </p:childTnLst>
                                </p:cTn>
                              </p:par>
                              <p:par>
                                <p:cTn id="26" presetID="26" presetClass="emph" presetSubtype="0" repeatCount="indefinite" fill="hold" nodeType="withEffect">
                                  <p:stCondLst>
                                    <p:cond delay="17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1000" tmFilter="0, 0; .2, .5; .8, .5; 1, 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8" dur="500" autoRev="1" fill="hold"/>
                                        <p:tgtEl>
                                          <p:spTgt spid="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392" y="144464"/>
            <a:ext cx="10944192" cy="649287"/>
          </a:xfrm>
        </p:spPr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4417" y="1124744"/>
            <a:ext cx="10943167" cy="5374481"/>
          </a:xfrm>
        </p:spPr>
        <p:txBody>
          <a:bodyPr/>
          <a:lstStyle>
            <a:lvl1pPr>
              <a:defRPr>
                <a:latin typeface="+mj-lt"/>
              </a:defRPr>
            </a:lvl1pPr>
            <a:lvl2pPr>
              <a:defRPr>
                <a:latin typeface="+mj-lt"/>
              </a:defRPr>
            </a:lvl2pPr>
            <a:lvl3pPr>
              <a:defRPr>
                <a:latin typeface="+mj-lt"/>
              </a:defRPr>
            </a:lvl3pPr>
            <a:lvl4pPr>
              <a:defRPr>
                <a:latin typeface="+mj-lt"/>
              </a:defRPr>
            </a:lvl4pPr>
            <a:lvl5pPr>
              <a:defRPr>
                <a:latin typeface="+mj-lt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CN" altLang="en-US">
                <a:solidFill>
                  <a:srgbClr val="000000"/>
                </a:solidFill>
              </a:rPr>
              <a:t>第 </a:t>
            </a:r>
            <a:fld id="{420AE384-7BEA-47C2-BB0C-9EF2F912DAFA}" type="slidenum">
              <a:rPr lang="zh-CN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r>
              <a:rPr lang="zh-CN" altLang="en-US">
                <a:solidFill>
                  <a:srgbClr val="000000"/>
                </a:solidFill>
              </a:rPr>
              <a:t> 页</a:t>
            </a:r>
          </a:p>
        </p:txBody>
      </p:sp>
    </p:spTree>
    <p:extLst>
      <p:ext uri="{BB962C8B-B14F-4D97-AF65-F5344CB8AC3E}">
        <p14:creationId xmlns:p14="http://schemas.microsoft.com/office/powerpoint/2010/main" val="2301373187"/>
      </p:ext>
    </p:extLst>
  </p:cSld>
  <p:clrMapOvr>
    <a:masterClrMapping/>
  </p:clrMapOvr>
  <p:transition>
    <p:fade/>
  </p:transition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CN" altLang="en-US">
                <a:solidFill>
                  <a:srgbClr val="000000"/>
                </a:solidFill>
              </a:rPr>
              <a:t>第 </a:t>
            </a:r>
            <a:fld id="{0CD18A8E-64E3-49D5-B10B-D9876DDAD84A}" type="slidenum">
              <a:rPr lang="zh-CN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r>
              <a:rPr lang="zh-CN" altLang="en-US">
                <a:solidFill>
                  <a:srgbClr val="000000"/>
                </a:solidFill>
              </a:rPr>
              <a:t> 页</a:t>
            </a:r>
          </a:p>
        </p:txBody>
      </p:sp>
    </p:spTree>
    <p:extLst>
      <p:ext uri="{BB962C8B-B14F-4D97-AF65-F5344CB8AC3E}">
        <p14:creationId xmlns:p14="http://schemas.microsoft.com/office/powerpoint/2010/main" val="4013820240"/>
      </p:ext>
    </p:extLst>
  </p:cSld>
  <p:clrMapOvr>
    <a:masterClrMapping/>
  </p:clrMapOvr>
  <p:transition>
    <p:fade/>
  </p:transition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56C42B-C93E-4975-9521-510ADF828418}" type="slidenum">
              <a:rPr lang="zh-CN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zh-CN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9356207"/>
      </p:ext>
    </p:extLst>
  </p:cSld>
  <p:clrMapOvr>
    <a:masterClrMapping/>
  </p:clrMapOvr>
  <p:transition>
    <p:fade/>
  </p:transition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3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CN" altLang="en-US">
                <a:solidFill>
                  <a:srgbClr val="000000"/>
                </a:solidFill>
              </a:rPr>
              <a:t>第 </a:t>
            </a:r>
            <a:fld id="{5006CECE-81EE-4DDB-9714-C146E7BBCADB}" type="slidenum">
              <a:rPr lang="zh-CN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r>
              <a:rPr lang="zh-CN" altLang="en-US">
                <a:solidFill>
                  <a:srgbClr val="000000"/>
                </a:solidFill>
              </a:rPr>
              <a:t> 页</a:t>
            </a:r>
          </a:p>
        </p:txBody>
      </p:sp>
    </p:spTree>
    <p:extLst>
      <p:ext uri="{BB962C8B-B14F-4D97-AF65-F5344CB8AC3E}">
        <p14:creationId xmlns:p14="http://schemas.microsoft.com/office/powerpoint/2010/main" val="2388479566"/>
      </p:ext>
    </p:extLst>
  </p:cSld>
  <p:clrMapOvr>
    <a:masterClrMapping/>
  </p:clrMapOvr>
  <p:transition>
    <p:fade/>
  </p:transition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标题，一项大型内容和两项小型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4418" y="144464"/>
            <a:ext cx="10943167" cy="649287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24418" y="981075"/>
            <a:ext cx="5369983" cy="5518150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quarter" idx="2"/>
          </p:nvPr>
        </p:nvSpPr>
        <p:spPr>
          <a:xfrm>
            <a:off x="6197600" y="981076"/>
            <a:ext cx="5369984" cy="2682875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内容占位符 4"/>
          <p:cNvSpPr>
            <a:spLocks noGrp="1"/>
          </p:cNvSpPr>
          <p:nvPr>
            <p:ph sz="quarter" idx="3"/>
          </p:nvPr>
        </p:nvSpPr>
        <p:spPr>
          <a:xfrm>
            <a:off x="6197600" y="3816351"/>
            <a:ext cx="5369984" cy="2682875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CN" altLang="en-US">
                <a:solidFill>
                  <a:srgbClr val="000000"/>
                </a:solidFill>
              </a:rPr>
              <a:t>第 </a:t>
            </a:r>
            <a:fld id="{E87A8E8F-BE7D-487F-8EC2-BD807125146D}" type="slidenum">
              <a:rPr lang="zh-CN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r>
              <a:rPr lang="zh-CN" altLang="en-US">
                <a:solidFill>
                  <a:srgbClr val="000000"/>
                </a:solidFill>
              </a:rPr>
              <a:t> 页</a:t>
            </a:r>
          </a:p>
        </p:txBody>
      </p:sp>
    </p:spTree>
    <p:extLst>
      <p:ext uri="{BB962C8B-B14F-4D97-AF65-F5344CB8AC3E}">
        <p14:creationId xmlns:p14="http://schemas.microsoft.com/office/powerpoint/2010/main" val="2073514626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标题，文本与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4418" y="144464"/>
            <a:ext cx="10943167" cy="649287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624418" y="981075"/>
            <a:ext cx="5369983" cy="5518150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quarter" idx="2"/>
          </p:nvPr>
        </p:nvSpPr>
        <p:spPr>
          <a:xfrm>
            <a:off x="6197600" y="981076"/>
            <a:ext cx="5369984" cy="2682875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内容占位符 4"/>
          <p:cNvSpPr>
            <a:spLocks noGrp="1"/>
          </p:cNvSpPr>
          <p:nvPr>
            <p:ph sz="quarter" idx="3"/>
          </p:nvPr>
        </p:nvSpPr>
        <p:spPr>
          <a:xfrm>
            <a:off x="6197600" y="3816351"/>
            <a:ext cx="5369984" cy="2682875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CN" altLang="en-US"/>
              <a:t>第 </a:t>
            </a:r>
            <a:fld id="{F0187668-4B75-405F-B08E-A1DB0CD1F862}" type="slidenum">
              <a:rPr lang="zh-CN" altLang="en-US"/>
              <a:t>‹#›</a:t>
            </a:fld>
            <a:r>
              <a:rPr lang="zh-CN" altLang="en-US"/>
              <a:t> 页</a:t>
            </a:r>
          </a:p>
        </p:txBody>
      </p:sp>
    </p:spTree>
  </p:cSld>
  <p:clrMapOvr>
    <a:masterClrMapping/>
  </p:clrMapOvr>
  <p:transition>
    <p:fade/>
  </p:transition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标题，文本与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4418" y="144464"/>
            <a:ext cx="10943167" cy="649287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624418" y="981075"/>
            <a:ext cx="5369983" cy="5518150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quarter" idx="2"/>
          </p:nvPr>
        </p:nvSpPr>
        <p:spPr>
          <a:xfrm>
            <a:off x="6197600" y="981076"/>
            <a:ext cx="5369984" cy="2682875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内容占位符 4"/>
          <p:cNvSpPr>
            <a:spLocks noGrp="1"/>
          </p:cNvSpPr>
          <p:nvPr>
            <p:ph sz="quarter" idx="3"/>
          </p:nvPr>
        </p:nvSpPr>
        <p:spPr>
          <a:xfrm>
            <a:off x="6197600" y="3816351"/>
            <a:ext cx="5369984" cy="2682875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CN" altLang="en-US">
                <a:solidFill>
                  <a:srgbClr val="000000"/>
                </a:solidFill>
              </a:rPr>
              <a:t>第 </a:t>
            </a:r>
            <a:fld id="{F0187668-4B75-405F-B08E-A1DB0CD1F862}" type="slidenum">
              <a:rPr lang="zh-CN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r>
              <a:rPr lang="zh-CN" altLang="en-US">
                <a:solidFill>
                  <a:srgbClr val="000000"/>
                </a:solidFill>
              </a:rPr>
              <a:t> 页</a:t>
            </a:r>
          </a:p>
        </p:txBody>
      </p:sp>
    </p:spTree>
    <p:extLst>
      <p:ext uri="{BB962C8B-B14F-4D97-AF65-F5344CB8AC3E}">
        <p14:creationId xmlns:p14="http://schemas.microsoft.com/office/powerpoint/2010/main" val="3513940522"/>
      </p:ext>
    </p:extLst>
  </p:cSld>
  <p:clrMapOvr>
    <a:masterClrMapping/>
  </p:clrMapOvr>
  <p:transition>
    <p:fade/>
  </p:transition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标题和四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sz="quarter"/>
          </p:nvPr>
        </p:nvSpPr>
        <p:spPr>
          <a:xfrm>
            <a:off x="624418" y="144464"/>
            <a:ext cx="10943167" cy="649287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624418" y="981076"/>
            <a:ext cx="5369983" cy="2682875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quarter" idx="2"/>
          </p:nvPr>
        </p:nvSpPr>
        <p:spPr>
          <a:xfrm>
            <a:off x="6197600" y="981076"/>
            <a:ext cx="5369984" cy="2682875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内容占位符 4"/>
          <p:cNvSpPr>
            <a:spLocks noGrp="1"/>
          </p:cNvSpPr>
          <p:nvPr>
            <p:ph sz="quarter" idx="3"/>
          </p:nvPr>
        </p:nvSpPr>
        <p:spPr>
          <a:xfrm>
            <a:off x="624418" y="3816351"/>
            <a:ext cx="5369983" cy="2682875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97600" y="3816351"/>
            <a:ext cx="5369984" cy="2682875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CN" altLang="en-US">
                <a:solidFill>
                  <a:srgbClr val="000000"/>
                </a:solidFill>
              </a:rPr>
              <a:t>第 </a:t>
            </a:r>
            <a:fld id="{D6C8F423-7B55-4164-953E-A683D114C0B7}" type="slidenum">
              <a:rPr lang="zh-CN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r>
              <a:rPr lang="zh-CN" altLang="en-US">
                <a:solidFill>
                  <a:srgbClr val="000000"/>
                </a:solidFill>
              </a:rPr>
              <a:t> 页</a:t>
            </a:r>
          </a:p>
        </p:txBody>
      </p:sp>
    </p:spTree>
    <p:extLst>
      <p:ext uri="{BB962C8B-B14F-4D97-AF65-F5344CB8AC3E}">
        <p14:creationId xmlns:p14="http://schemas.microsoft.com/office/powerpoint/2010/main" val="408229001"/>
      </p:ext>
    </p:extLst>
  </p:cSld>
  <p:clrMapOvr>
    <a:masterClrMapping/>
  </p:clrMapOvr>
  <p:transition>
    <p:fade/>
  </p:transition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4418" y="144464"/>
            <a:ext cx="10943167" cy="649287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24418" y="981075"/>
            <a:ext cx="5369983" cy="55181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97600" y="981075"/>
            <a:ext cx="5369984" cy="55181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CN" altLang="en-US">
                <a:solidFill>
                  <a:srgbClr val="000000"/>
                </a:solidFill>
              </a:rPr>
              <a:t>第 </a:t>
            </a:r>
            <a:fld id="{B6034E97-6CF7-44C5-98DD-F30D788675CC}" type="slidenum">
              <a:rPr lang="zh-CN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r>
              <a:rPr lang="zh-CN" altLang="en-US">
                <a:solidFill>
                  <a:srgbClr val="000000"/>
                </a:solidFill>
              </a:rPr>
              <a:t> 页</a:t>
            </a:r>
          </a:p>
        </p:txBody>
      </p:sp>
    </p:spTree>
    <p:extLst>
      <p:ext uri="{BB962C8B-B14F-4D97-AF65-F5344CB8AC3E}">
        <p14:creationId xmlns:p14="http://schemas.microsoft.com/office/powerpoint/2010/main" val="2228545510"/>
      </p:ext>
    </p:extLst>
  </p:cSld>
  <p:clrMapOvr>
    <a:masterClrMapping/>
  </p:clrMapOvr>
  <p:transition>
    <p:fade/>
  </p:transition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标题，文本与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4418" y="144464"/>
            <a:ext cx="10943167" cy="649287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624418" y="981075"/>
            <a:ext cx="5369983" cy="5518150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97600" y="981075"/>
            <a:ext cx="5369984" cy="5518150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CN" altLang="en-US">
                <a:solidFill>
                  <a:srgbClr val="000000"/>
                </a:solidFill>
              </a:rPr>
              <a:t>第 </a:t>
            </a:r>
            <a:fld id="{CACF97B2-74BB-4038-BE04-AE6CB52837C3}" type="slidenum">
              <a:rPr lang="zh-CN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r>
              <a:rPr lang="zh-CN" altLang="en-US">
                <a:solidFill>
                  <a:srgbClr val="000000"/>
                </a:solidFill>
              </a:rPr>
              <a:t> 页</a:t>
            </a:r>
          </a:p>
        </p:txBody>
      </p:sp>
    </p:spTree>
    <p:extLst>
      <p:ext uri="{BB962C8B-B14F-4D97-AF65-F5344CB8AC3E}">
        <p14:creationId xmlns:p14="http://schemas.microsoft.com/office/powerpoint/2010/main" val="4055885550"/>
      </p:ext>
    </p:extLst>
  </p:cSld>
  <p:clrMapOvr>
    <a:masterClrMapping/>
  </p:clrMapOvr>
  <p:transition>
    <p:fade/>
  </p:transition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 descr="C:\Users\vivianting\Desktop\未标题8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71" t="1717" r="74190" b="70428"/>
          <a:stretch>
            <a:fillRect/>
          </a:stretch>
        </p:blipFill>
        <p:spPr bwMode="auto">
          <a:xfrm>
            <a:off x="10382251" y="5286376"/>
            <a:ext cx="1809749" cy="157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直接连接符 5"/>
          <p:cNvCxnSpPr>
            <a:cxnSpLocks noChangeShapeType="1"/>
          </p:cNvCxnSpPr>
          <p:nvPr/>
        </p:nvCxnSpPr>
        <p:spPr bwMode="auto">
          <a:xfrm>
            <a:off x="0" y="955675"/>
            <a:ext cx="121920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</p:cxnSp>
      <p:pic>
        <p:nvPicPr>
          <p:cNvPr id="7" name="Picture 9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3" t="10342" r="12415" b="6898"/>
          <a:stretch>
            <a:fillRect/>
          </a:stretch>
        </p:blipFill>
        <p:spPr bwMode="auto">
          <a:xfrm>
            <a:off x="9961033" y="52388"/>
            <a:ext cx="1839384" cy="1003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 Box 40"/>
          <p:cNvSpPr txBox="1">
            <a:spLocks noChangeArrowheads="1"/>
          </p:cNvSpPr>
          <p:nvPr/>
        </p:nvSpPr>
        <p:spPr bwMode="auto">
          <a:xfrm>
            <a:off x="12706351" y="6070600"/>
            <a:ext cx="1536700" cy="274638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zh-CN" sz="1200">
                <a:solidFill>
                  <a:srgbClr val="FFFFFF"/>
                </a:solidFill>
                <a:ea typeface="宋体" pitchFamily="2" charset="-122"/>
              </a:rPr>
              <a:t>250,190,0</a:t>
            </a:r>
          </a:p>
        </p:txBody>
      </p:sp>
      <p:sp>
        <p:nvSpPr>
          <p:cNvPr id="9" name="Rectangle 41"/>
          <p:cNvSpPr>
            <a:spLocks noChangeArrowheads="1"/>
          </p:cNvSpPr>
          <p:nvPr/>
        </p:nvSpPr>
        <p:spPr bwMode="auto">
          <a:xfrm>
            <a:off x="12323234" y="6027222"/>
            <a:ext cx="480484" cy="369332"/>
          </a:xfrm>
          <a:prstGeom prst="rect">
            <a:avLst/>
          </a:prstGeom>
          <a:solidFill>
            <a:srgbClr val="FABE00"/>
          </a:solidFill>
          <a:ln w="12700">
            <a:solidFill>
              <a:schemeClr val="bg1"/>
            </a:solidFill>
            <a:miter lim="800000"/>
            <a:headEnd/>
            <a:tailEnd/>
          </a:ln>
        </p:spPr>
        <p:txBody>
          <a:bodyPr anchor="ctr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9pPr>
          </a:lstStyle>
          <a:p>
            <a:pPr eaLnBrk="1" hangingPunct="1"/>
            <a:endParaRPr lang="zh-CN" altLang="en-US" sz="1800">
              <a:solidFill>
                <a:srgbClr val="000000"/>
              </a:solidFill>
            </a:endParaRPr>
          </a:p>
        </p:txBody>
      </p:sp>
      <p:sp>
        <p:nvSpPr>
          <p:cNvPr id="10" name="Rectangle 42"/>
          <p:cNvSpPr>
            <a:spLocks noChangeArrowheads="1"/>
          </p:cNvSpPr>
          <p:nvPr/>
        </p:nvSpPr>
        <p:spPr bwMode="auto">
          <a:xfrm>
            <a:off x="12323234" y="6332022"/>
            <a:ext cx="480484" cy="369332"/>
          </a:xfrm>
          <a:prstGeom prst="rect">
            <a:avLst/>
          </a:prstGeom>
          <a:solidFill>
            <a:srgbClr val="A0A0A0"/>
          </a:solidFill>
          <a:ln w="12700">
            <a:solidFill>
              <a:schemeClr val="bg1"/>
            </a:solidFill>
            <a:miter lim="800000"/>
            <a:headEnd/>
            <a:tailEnd/>
          </a:ln>
        </p:spPr>
        <p:txBody>
          <a:bodyPr anchor="ctr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9pPr>
          </a:lstStyle>
          <a:p>
            <a:pPr eaLnBrk="1" hangingPunct="1"/>
            <a:endParaRPr lang="zh-CN" altLang="en-US" sz="1800">
              <a:solidFill>
                <a:srgbClr val="000000"/>
              </a:solidFill>
            </a:endParaRPr>
          </a:p>
        </p:txBody>
      </p:sp>
      <p:sp>
        <p:nvSpPr>
          <p:cNvPr id="11" name="Text Box 43"/>
          <p:cNvSpPr txBox="1">
            <a:spLocks noChangeArrowheads="1"/>
          </p:cNvSpPr>
          <p:nvPr/>
        </p:nvSpPr>
        <p:spPr bwMode="auto">
          <a:xfrm>
            <a:off x="12706351" y="6376989"/>
            <a:ext cx="1536700" cy="274637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zh-CN" sz="1200">
                <a:solidFill>
                  <a:srgbClr val="FFFFFF"/>
                </a:solidFill>
                <a:ea typeface="宋体" pitchFamily="2" charset="-122"/>
              </a:rPr>
              <a:t>160,160,160</a:t>
            </a:r>
          </a:p>
        </p:txBody>
      </p:sp>
      <p:sp>
        <p:nvSpPr>
          <p:cNvPr id="12" name="Rectangle 44"/>
          <p:cNvSpPr>
            <a:spLocks noChangeArrowheads="1"/>
          </p:cNvSpPr>
          <p:nvPr/>
        </p:nvSpPr>
        <p:spPr bwMode="auto">
          <a:xfrm>
            <a:off x="12323234" y="4188897"/>
            <a:ext cx="480484" cy="369332"/>
          </a:xfrm>
          <a:prstGeom prst="rect">
            <a:avLst/>
          </a:prstGeom>
          <a:solidFill>
            <a:srgbClr val="ECE5CE"/>
          </a:solidFill>
          <a:ln w="12700">
            <a:solidFill>
              <a:schemeClr val="bg1"/>
            </a:solidFill>
            <a:miter lim="800000"/>
            <a:headEnd/>
            <a:tailEnd/>
          </a:ln>
        </p:spPr>
        <p:txBody>
          <a:bodyPr anchor="ctr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9pPr>
          </a:lstStyle>
          <a:p>
            <a:pPr eaLnBrk="1" hangingPunct="1"/>
            <a:endParaRPr lang="zh-CN" altLang="en-US" sz="1800">
              <a:solidFill>
                <a:srgbClr val="000000"/>
              </a:solidFill>
            </a:endParaRPr>
          </a:p>
        </p:txBody>
      </p:sp>
      <p:sp>
        <p:nvSpPr>
          <p:cNvPr id="13" name="Rectangle 45"/>
          <p:cNvSpPr>
            <a:spLocks noChangeArrowheads="1"/>
          </p:cNvSpPr>
          <p:nvPr/>
        </p:nvSpPr>
        <p:spPr bwMode="auto">
          <a:xfrm>
            <a:off x="12323234" y="4484172"/>
            <a:ext cx="480484" cy="369332"/>
          </a:xfrm>
          <a:prstGeom prst="rect">
            <a:avLst/>
          </a:prstGeom>
          <a:solidFill>
            <a:srgbClr val="F1D4AF"/>
          </a:solidFill>
          <a:ln w="12700">
            <a:solidFill>
              <a:schemeClr val="bg1"/>
            </a:solidFill>
            <a:miter lim="800000"/>
            <a:headEnd/>
            <a:tailEnd/>
          </a:ln>
        </p:spPr>
        <p:txBody>
          <a:bodyPr anchor="ctr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9pPr>
          </a:lstStyle>
          <a:p>
            <a:pPr eaLnBrk="1" hangingPunct="1"/>
            <a:endParaRPr lang="zh-CN" altLang="en-US" sz="1800">
              <a:solidFill>
                <a:srgbClr val="000000"/>
              </a:solidFill>
            </a:endParaRPr>
          </a:p>
        </p:txBody>
      </p:sp>
      <p:sp>
        <p:nvSpPr>
          <p:cNvPr id="14" name="Rectangle 46"/>
          <p:cNvSpPr>
            <a:spLocks noChangeArrowheads="1"/>
          </p:cNvSpPr>
          <p:nvPr/>
        </p:nvSpPr>
        <p:spPr bwMode="auto">
          <a:xfrm>
            <a:off x="12323234" y="4779447"/>
            <a:ext cx="480484" cy="369332"/>
          </a:xfrm>
          <a:prstGeom prst="rect">
            <a:avLst/>
          </a:prstGeom>
          <a:solidFill>
            <a:srgbClr val="E08E79"/>
          </a:solidFill>
          <a:ln w="12700">
            <a:solidFill>
              <a:schemeClr val="bg1"/>
            </a:solidFill>
            <a:miter lim="800000"/>
            <a:headEnd/>
            <a:tailEnd/>
          </a:ln>
        </p:spPr>
        <p:txBody>
          <a:bodyPr anchor="ctr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9pPr>
          </a:lstStyle>
          <a:p>
            <a:pPr eaLnBrk="1" hangingPunct="1"/>
            <a:endParaRPr lang="zh-CN" altLang="en-US" sz="1800">
              <a:solidFill>
                <a:srgbClr val="000000"/>
              </a:solidFill>
            </a:endParaRPr>
          </a:p>
        </p:txBody>
      </p:sp>
      <p:sp>
        <p:nvSpPr>
          <p:cNvPr id="15" name="Text Box 47"/>
          <p:cNvSpPr txBox="1">
            <a:spLocks noChangeArrowheads="1"/>
          </p:cNvSpPr>
          <p:nvPr/>
        </p:nvSpPr>
        <p:spPr bwMode="auto">
          <a:xfrm>
            <a:off x="12706351" y="4233864"/>
            <a:ext cx="1536700" cy="274637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zh-CN" sz="1200" dirty="0">
                <a:solidFill>
                  <a:srgbClr val="FFFFFF"/>
                </a:solidFill>
                <a:ea typeface="宋体" pitchFamily="2" charset="-122"/>
              </a:rPr>
              <a:t>236,229,206</a:t>
            </a:r>
          </a:p>
        </p:txBody>
      </p:sp>
      <p:sp>
        <p:nvSpPr>
          <p:cNvPr id="16" name="Text Box 48"/>
          <p:cNvSpPr txBox="1">
            <a:spLocks noChangeArrowheads="1"/>
          </p:cNvSpPr>
          <p:nvPr/>
        </p:nvSpPr>
        <p:spPr bwMode="auto">
          <a:xfrm>
            <a:off x="12706351" y="4530725"/>
            <a:ext cx="1536700" cy="274638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zh-CN" sz="1200">
                <a:solidFill>
                  <a:srgbClr val="FFFFFF"/>
                </a:solidFill>
                <a:ea typeface="宋体" pitchFamily="2" charset="-122"/>
              </a:rPr>
              <a:t>241,212,175</a:t>
            </a:r>
          </a:p>
        </p:txBody>
      </p:sp>
      <p:sp>
        <p:nvSpPr>
          <p:cNvPr id="17" name="Text Box 49"/>
          <p:cNvSpPr txBox="1">
            <a:spLocks noChangeArrowheads="1"/>
          </p:cNvSpPr>
          <p:nvPr/>
        </p:nvSpPr>
        <p:spPr bwMode="auto">
          <a:xfrm>
            <a:off x="12706351" y="4827589"/>
            <a:ext cx="1536700" cy="274637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zh-CN" sz="1200">
                <a:solidFill>
                  <a:srgbClr val="FFFFFF"/>
                </a:solidFill>
                <a:ea typeface="宋体" pitchFamily="2" charset="-122"/>
              </a:rPr>
              <a:t>224,142,121</a:t>
            </a:r>
          </a:p>
        </p:txBody>
      </p:sp>
      <p:sp>
        <p:nvSpPr>
          <p:cNvPr id="18" name="Rectangle 50"/>
          <p:cNvSpPr>
            <a:spLocks noChangeArrowheads="1"/>
          </p:cNvSpPr>
          <p:nvPr/>
        </p:nvSpPr>
        <p:spPr bwMode="auto">
          <a:xfrm>
            <a:off x="12323234" y="5077897"/>
            <a:ext cx="480484" cy="369332"/>
          </a:xfrm>
          <a:prstGeom prst="rect">
            <a:avLst/>
          </a:prstGeom>
          <a:solidFill>
            <a:srgbClr val="CC0000"/>
          </a:solidFill>
          <a:ln w="12700">
            <a:solidFill>
              <a:schemeClr val="bg1"/>
            </a:solidFill>
            <a:miter lim="800000"/>
            <a:headEnd/>
            <a:tailEnd/>
          </a:ln>
        </p:spPr>
        <p:txBody>
          <a:bodyPr anchor="ctr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9pPr>
          </a:lstStyle>
          <a:p>
            <a:pPr eaLnBrk="1" hangingPunct="1"/>
            <a:endParaRPr lang="zh-CN" altLang="en-US" sz="1800">
              <a:solidFill>
                <a:srgbClr val="000000"/>
              </a:solidFill>
            </a:endParaRPr>
          </a:p>
        </p:txBody>
      </p:sp>
      <p:sp>
        <p:nvSpPr>
          <p:cNvPr id="19" name="Text Box 51"/>
          <p:cNvSpPr txBox="1">
            <a:spLocks noChangeArrowheads="1"/>
          </p:cNvSpPr>
          <p:nvPr/>
        </p:nvSpPr>
        <p:spPr bwMode="auto">
          <a:xfrm>
            <a:off x="12708467" y="5126039"/>
            <a:ext cx="1536700" cy="274637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zh-CN" sz="1200">
                <a:solidFill>
                  <a:srgbClr val="FFFFFF"/>
                </a:solidFill>
                <a:ea typeface="宋体" pitchFamily="2" charset="-122"/>
              </a:rPr>
              <a:t>204,0,0</a:t>
            </a:r>
          </a:p>
        </p:txBody>
      </p:sp>
      <p:sp>
        <p:nvSpPr>
          <p:cNvPr id="20" name="Text Box 52"/>
          <p:cNvSpPr txBox="1">
            <a:spLocks noChangeArrowheads="1"/>
          </p:cNvSpPr>
          <p:nvPr/>
        </p:nvSpPr>
        <p:spPr bwMode="auto">
          <a:xfrm>
            <a:off x="12708467" y="5765800"/>
            <a:ext cx="1536700" cy="274638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zh-CN" sz="1200">
                <a:solidFill>
                  <a:srgbClr val="FFFFFF"/>
                </a:solidFill>
                <a:ea typeface="宋体" pitchFamily="2" charset="-122"/>
              </a:rPr>
              <a:t>15,75,105</a:t>
            </a:r>
          </a:p>
        </p:txBody>
      </p:sp>
      <p:sp>
        <p:nvSpPr>
          <p:cNvPr id="21" name="Rectangle 53"/>
          <p:cNvSpPr>
            <a:spLocks noChangeArrowheads="1"/>
          </p:cNvSpPr>
          <p:nvPr/>
        </p:nvSpPr>
        <p:spPr bwMode="auto">
          <a:xfrm>
            <a:off x="12323234" y="5722422"/>
            <a:ext cx="480484" cy="369332"/>
          </a:xfrm>
          <a:prstGeom prst="rect">
            <a:avLst/>
          </a:prstGeom>
          <a:solidFill>
            <a:srgbClr val="0F4B96"/>
          </a:solidFill>
          <a:ln w="12700">
            <a:solidFill>
              <a:schemeClr val="bg1"/>
            </a:solidFill>
            <a:miter lim="800000"/>
            <a:headEnd/>
            <a:tailEnd/>
          </a:ln>
        </p:spPr>
        <p:txBody>
          <a:bodyPr anchor="ctr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9pPr>
          </a:lstStyle>
          <a:p>
            <a:pPr eaLnBrk="1" hangingPunct="1"/>
            <a:endParaRPr lang="zh-CN" altLang="en-US" sz="1800">
              <a:solidFill>
                <a:srgbClr val="000000"/>
              </a:solidFill>
            </a:endParaRPr>
          </a:p>
        </p:txBody>
      </p:sp>
      <p:sp>
        <p:nvSpPr>
          <p:cNvPr id="22" name="Text Box 54"/>
          <p:cNvSpPr txBox="1">
            <a:spLocks noChangeArrowheads="1"/>
          </p:cNvSpPr>
          <p:nvPr/>
        </p:nvSpPr>
        <p:spPr bwMode="auto">
          <a:xfrm>
            <a:off x="12382501" y="3933825"/>
            <a:ext cx="1536700" cy="274638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zh-CN" altLang="en-US" sz="1200">
                <a:solidFill>
                  <a:srgbClr val="FFFFFF"/>
                </a:solidFill>
                <a:ea typeface="宋体" pitchFamily="2" charset="-122"/>
              </a:rPr>
              <a:t>主色系</a:t>
            </a:r>
          </a:p>
        </p:txBody>
      </p:sp>
      <p:sp>
        <p:nvSpPr>
          <p:cNvPr id="23" name="Text Box 55"/>
          <p:cNvSpPr txBox="1">
            <a:spLocks noChangeArrowheads="1"/>
          </p:cNvSpPr>
          <p:nvPr/>
        </p:nvSpPr>
        <p:spPr bwMode="auto">
          <a:xfrm>
            <a:off x="12386734" y="5457825"/>
            <a:ext cx="1536700" cy="274638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itchFamily="34" charset="0"/>
                <a:ea typeface="华文细黑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itchFamily="34" charset="0"/>
                <a:ea typeface="华文细黑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itchFamily="34" charset="0"/>
                <a:ea typeface="华文细黑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itchFamily="34" charset="0"/>
                <a:ea typeface="华文细黑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itchFamily="34" charset="0"/>
                <a:ea typeface="华文细黑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华文细黑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华文细黑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华文细黑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华文细黑" pitchFamily="2" charset="-122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kumimoji="0" lang="zh-CN" altLang="en-US" sz="1200">
                <a:solidFill>
                  <a:srgbClr val="FFFFFF"/>
                </a:solidFill>
                <a:ea typeface="宋体" pitchFamily="2" charset="-122"/>
              </a:rPr>
              <a:t>辅色系</a:t>
            </a:r>
          </a:p>
        </p:txBody>
      </p:sp>
      <p:sp>
        <p:nvSpPr>
          <p:cNvPr id="24" name="Rectangle 44"/>
          <p:cNvSpPr>
            <a:spLocks noChangeArrowheads="1"/>
          </p:cNvSpPr>
          <p:nvPr/>
        </p:nvSpPr>
        <p:spPr bwMode="auto">
          <a:xfrm>
            <a:off x="12323234" y="3252272"/>
            <a:ext cx="480484" cy="369332"/>
          </a:xfrm>
          <a:prstGeom prst="rect">
            <a:avLst/>
          </a:prstGeom>
          <a:solidFill>
            <a:srgbClr val="FFFFFF"/>
          </a:solidFill>
          <a:ln w="12700">
            <a:solidFill>
              <a:schemeClr val="bg1"/>
            </a:solidFill>
            <a:miter lim="800000"/>
            <a:headEnd/>
            <a:tailEnd/>
          </a:ln>
        </p:spPr>
        <p:txBody>
          <a:bodyPr anchor="ctr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9pPr>
          </a:lstStyle>
          <a:p>
            <a:pPr eaLnBrk="1" hangingPunct="1"/>
            <a:endParaRPr lang="zh-CN" altLang="en-US" sz="1800">
              <a:solidFill>
                <a:srgbClr val="000000"/>
              </a:solidFill>
            </a:endParaRPr>
          </a:p>
        </p:txBody>
      </p:sp>
      <p:sp>
        <p:nvSpPr>
          <p:cNvPr id="25" name="Rectangle 45"/>
          <p:cNvSpPr>
            <a:spLocks noChangeArrowheads="1"/>
          </p:cNvSpPr>
          <p:nvPr/>
        </p:nvSpPr>
        <p:spPr bwMode="auto">
          <a:xfrm>
            <a:off x="12323234" y="3547547"/>
            <a:ext cx="480484" cy="369332"/>
          </a:xfrm>
          <a:prstGeom prst="rect">
            <a:avLst/>
          </a:prstGeom>
          <a:solidFill>
            <a:srgbClr val="000000"/>
          </a:solidFill>
          <a:ln w="12700">
            <a:solidFill>
              <a:schemeClr val="bg1"/>
            </a:solidFill>
            <a:miter lim="800000"/>
            <a:headEnd/>
            <a:tailEnd/>
          </a:ln>
        </p:spPr>
        <p:txBody>
          <a:bodyPr anchor="ctr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9pPr>
          </a:lstStyle>
          <a:p>
            <a:pPr eaLnBrk="1" hangingPunct="1"/>
            <a:endParaRPr lang="zh-CN" altLang="en-US" sz="1800">
              <a:solidFill>
                <a:srgbClr val="000000"/>
              </a:solidFill>
            </a:endParaRPr>
          </a:p>
        </p:txBody>
      </p:sp>
      <p:sp>
        <p:nvSpPr>
          <p:cNvPr id="26" name="Text Box 47"/>
          <p:cNvSpPr txBox="1">
            <a:spLocks noChangeArrowheads="1"/>
          </p:cNvSpPr>
          <p:nvPr/>
        </p:nvSpPr>
        <p:spPr bwMode="auto">
          <a:xfrm>
            <a:off x="12721167" y="3297238"/>
            <a:ext cx="1536700" cy="276225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zh-CN" sz="1200" dirty="0">
                <a:solidFill>
                  <a:srgbClr val="FFFFFF"/>
                </a:solidFill>
                <a:ea typeface="宋体" pitchFamily="2" charset="-122"/>
              </a:rPr>
              <a:t>000,000,000</a:t>
            </a:r>
          </a:p>
        </p:txBody>
      </p:sp>
      <p:sp>
        <p:nvSpPr>
          <p:cNvPr id="27" name="Text Box 48"/>
          <p:cNvSpPr txBox="1">
            <a:spLocks noChangeArrowheads="1"/>
          </p:cNvSpPr>
          <p:nvPr/>
        </p:nvSpPr>
        <p:spPr bwMode="auto">
          <a:xfrm>
            <a:off x="12721167" y="3594101"/>
            <a:ext cx="1536700" cy="276225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zh-CN" sz="1200" dirty="0">
                <a:solidFill>
                  <a:srgbClr val="FFFFFF"/>
                </a:solidFill>
                <a:ea typeface="宋体" pitchFamily="2" charset="-122"/>
              </a:rPr>
              <a:t>255,255,255</a:t>
            </a:r>
          </a:p>
        </p:txBody>
      </p:sp>
      <p:sp>
        <p:nvSpPr>
          <p:cNvPr id="28" name="Text Box 54"/>
          <p:cNvSpPr txBox="1">
            <a:spLocks noChangeArrowheads="1"/>
          </p:cNvSpPr>
          <p:nvPr/>
        </p:nvSpPr>
        <p:spPr bwMode="auto">
          <a:xfrm>
            <a:off x="12397318" y="2997200"/>
            <a:ext cx="1536700" cy="274638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zh-CN" altLang="en-US" sz="1200" dirty="0">
                <a:solidFill>
                  <a:srgbClr val="FFFFFF"/>
                </a:solidFill>
                <a:ea typeface="宋体" pitchFamily="2" charset="-122"/>
              </a:rPr>
              <a:t>文字</a:t>
            </a:r>
          </a:p>
        </p:txBody>
      </p:sp>
      <p:sp>
        <p:nvSpPr>
          <p:cNvPr id="29" name="Text Box 8"/>
          <p:cNvSpPr txBox="1">
            <a:spLocks noChangeArrowheads="1"/>
          </p:cNvSpPr>
          <p:nvPr/>
        </p:nvSpPr>
        <p:spPr bwMode="auto">
          <a:xfrm>
            <a:off x="4368800" y="6597650"/>
            <a:ext cx="2541741" cy="242546"/>
          </a:xfrm>
          <a:prstGeom prst="rect">
            <a:avLst/>
          </a:prstGeom>
          <a:noFill/>
          <a:ln>
            <a:noFill/>
          </a:ln>
        </p:spPr>
        <p:txBody>
          <a:bodyPr wrap="none" lIns="87798" tIns="43900" rIns="87798" bIns="43900">
            <a:spAutoFit/>
          </a:bodyPr>
          <a:lstStyle>
            <a:lvl1pPr defTabSz="877888">
              <a:defRPr kumimoji="1" sz="2400">
                <a:solidFill>
                  <a:schemeClr val="tx1"/>
                </a:solidFill>
                <a:latin typeface="Arial" pitchFamily="34" charset="0"/>
                <a:ea typeface="华文细黑" pitchFamily="2" charset="-122"/>
              </a:defRPr>
            </a:lvl1pPr>
            <a:lvl2pPr marL="742950" indent="-285750" defTabSz="877888">
              <a:defRPr kumimoji="1" sz="2400">
                <a:solidFill>
                  <a:schemeClr val="tx1"/>
                </a:solidFill>
                <a:latin typeface="Arial" pitchFamily="34" charset="0"/>
                <a:ea typeface="华文细黑" pitchFamily="2" charset="-122"/>
              </a:defRPr>
            </a:lvl2pPr>
            <a:lvl3pPr marL="1143000" indent="-228600" defTabSz="877888">
              <a:defRPr kumimoji="1" sz="2400">
                <a:solidFill>
                  <a:schemeClr val="tx1"/>
                </a:solidFill>
                <a:latin typeface="Arial" pitchFamily="34" charset="0"/>
                <a:ea typeface="华文细黑" pitchFamily="2" charset="-122"/>
              </a:defRPr>
            </a:lvl3pPr>
            <a:lvl4pPr marL="1600200" indent="-228600" defTabSz="877888">
              <a:defRPr kumimoji="1" sz="2400">
                <a:solidFill>
                  <a:schemeClr val="tx1"/>
                </a:solidFill>
                <a:latin typeface="Arial" pitchFamily="34" charset="0"/>
                <a:ea typeface="华文细黑" pitchFamily="2" charset="-122"/>
              </a:defRPr>
            </a:lvl4pPr>
            <a:lvl5pPr marL="2057400" indent="-228600" defTabSz="877888">
              <a:defRPr kumimoji="1" sz="2400">
                <a:solidFill>
                  <a:schemeClr val="tx1"/>
                </a:solidFill>
                <a:latin typeface="Arial" pitchFamily="34" charset="0"/>
                <a:ea typeface="华文细黑" pitchFamily="2" charset="-122"/>
              </a:defRPr>
            </a:lvl5pPr>
            <a:lvl6pPr marL="2514600" indent="-228600" defTabSz="87788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华文细黑" pitchFamily="2" charset="-122"/>
              </a:defRPr>
            </a:lvl6pPr>
            <a:lvl7pPr marL="2971800" indent="-228600" defTabSz="87788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华文细黑" pitchFamily="2" charset="-122"/>
              </a:defRPr>
            </a:lvl7pPr>
            <a:lvl8pPr marL="3429000" indent="-228600" defTabSz="87788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华文细黑" pitchFamily="2" charset="-122"/>
              </a:defRPr>
            </a:lvl8pPr>
            <a:lvl9pPr marL="3886200" indent="-228600" defTabSz="87788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华文细黑" pitchFamily="2" charset="-122"/>
              </a:defRPr>
            </a:lvl9pPr>
          </a:lstStyle>
          <a:p>
            <a:pPr eaLnBrk="0" hangingPunct="0">
              <a:defRPr/>
            </a:pPr>
            <a:r>
              <a:rPr kumimoji="0" lang="en-US" altLang="zh-CN" sz="1000" dirty="0">
                <a:solidFill>
                  <a:srgbClr val="000000"/>
                </a:solidFill>
                <a:ea typeface="MS PGothic" pitchFamily="34" charset="-128"/>
                <a:cs typeface="Arial" pitchFamily="34" charset="0"/>
              </a:rPr>
              <a:t>CHINAUNICOM RESEARCH INSTITUTE</a:t>
            </a:r>
          </a:p>
        </p:txBody>
      </p:sp>
      <p:sp>
        <p:nvSpPr>
          <p:cNvPr id="30" name="Rectangle 21"/>
          <p:cNvSpPr>
            <a:spLocks noChangeArrowheads="1"/>
          </p:cNvSpPr>
          <p:nvPr/>
        </p:nvSpPr>
        <p:spPr bwMode="auto">
          <a:xfrm rot="18906758">
            <a:off x="11019367" y="6311901"/>
            <a:ext cx="1407584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7762" tIns="43879" rIns="87762" bIns="43879">
            <a:spAutoFit/>
          </a:bodyPr>
          <a:lstStyle>
            <a:lvl1pPr defTabSz="877888" eaLnBrk="0" hangingPunct="0"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1pPr>
            <a:lvl2pPr marL="742950" indent="-285750" defTabSz="877888" eaLnBrk="0" hangingPunct="0"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2pPr>
            <a:lvl3pPr marL="1143000" indent="-228600" defTabSz="877888" eaLnBrk="0" hangingPunct="0"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3pPr>
            <a:lvl4pPr marL="1600200" indent="-228600" defTabSz="877888" eaLnBrk="0" hangingPunct="0"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4pPr>
            <a:lvl5pPr marL="2057400" indent="-228600" defTabSz="877888" eaLnBrk="0" hangingPunct="0"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5pPr>
            <a:lvl6pPr marL="2514600" indent="-228600" defTabSz="87788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6pPr>
            <a:lvl7pPr marL="2971800" indent="-228600" defTabSz="87788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7pPr>
            <a:lvl8pPr marL="3429000" indent="-228600" defTabSz="87788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8pPr>
            <a:lvl9pPr marL="3886200" indent="-228600" defTabSz="87788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9pPr>
          </a:lstStyle>
          <a:p>
            <a:pPr algn="ctr"/>
            <a:r>
              <a:rPr lang="en-US" altLang="zh-CN" sz="1000">
                <a:solidFill>
                  <a:srgbClr val="000000"/>
                </a:solidFill>
                <a:ea typeface="MS PGothic" pitchFamily="34" charset="-128"/>
                <a:cs typeface="Arial" charset="0"/>
              </a:rPr>
              <a:t>ChinaUnicom </a:t>
            </a:r>
          </a:p>
          <a:p>
            <a:pPr algn="ctr"/>
            <a:r>
              <a:rPr lang="en-US" altLang="zh-CN" sz="1000">
                <a:solidFill>
                  <a:srgbClr val="000000"/>
                </a:solidFill>
                <a:ea typeface="MS PGothic" pitchFamily="34" charset="-128"/>
                <a:cs typeface="Arial" charset="0"/>
              </a:rPr>
              <a:t>Confidential </a:t>
            </a:r>
          </a:p>
        </p:txBody>
      </p:sp>
      <p:sp>
        <p:nvSpPr>
          <p:cNvPr id="3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144464"/>
            <a:ext cx="11567584" cy="649287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zh-CN" altLang="en-US" dirty="0"/>
              <a:t>标题文本样式：黑体</a:t>
            </a:r>
            <a:r>
              <a:rPr lang="en-US" altLang="zh-CN" dirty="0"/>
              <a:t>/20</a:t>
            </a:r>
            <a:r>
              <a:rPr lang="zh-CN" altLang="en-US" dirty="0"/>
              <a:t>号  </a:t>
            </a:r>
            <a:r>
              <a:rPr lang="en-US" altLang="zh-CN" dirty="0"/>
              <a:t>Arial/20pt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624418" y="981075"/>
            <a:ext cx="10943167" cy="551815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zh-CN" altLang="en-US"/>
              <a:t>第一级内容文本样式：黑体</a:t>
            </a:r>
            <a:r>
              <a:rPr lang="en-US" altLang="zh-CN"/>
              <a:t>/18</a:t>
            </a:r>
            <a:r>
              <a:rPr lang="zh-CN" altLang="en-US"/>
              <a:t>号  </a:t>
            </a:r>
            <a:r>
              <a:rPr lang="en-US" altLang="zh-CN"/>
              <a:t>Arial/18pt</a:t>
            </a:r>
          </a:p>
          <a:p>
            <a:pPr lvl="1"/>
            <a:r>
              <a:rPr lang="zh-CN" altLang="en-US"/>
              <a:t>第二级内容文本样式：华文细黑</a:t>
            </a:r>
            <a:r>
              <a:rPr lang="en-US" altLang="zh-CN"/>
              <a:t>/16</a:t>
            </a:r>
            <a:r>
              <a:rPr lang="zh-CN" altLang="en-US"/>
              <a:t>号  </a:t>
            </a:r>
            <a:r>
              <a:rPr lang="en-US" altLang="zh-CN"/>
              <a:t>Arial/16pt</a:t>
            </a:r>
          </a:p>
          <a:p>
            <a:pPr lvl="2"/>
            <a:r>
              <a:rPr lang="zh-CN" altLang="en-US"/>
              <a:t>第三级内容文本样式：华文细黑</a:t>
            </a:r>
            <a:r>
              <a:rPr lang="en-US" altLang="zh-CN"/>
              <a:t>/14</a:t>
            </a:r>
            <a:r>
              <a:rPr lang="zh-CN" altLang="en-US"/>
              <a:t>号  </a:t>
            </a:r>
            <a:r>
              <a:rPr lang="en-US" altLang="zh-CN"/>
              <a:t>Arial/14pt</a:t>
            </a:r>
          </a:p>
          <a:p>
            <a:pPr lvl="3"/>
            <a:r>
              <a:rPr lang="zh-CN" altLang="en-US"/>
              <a:t>第四级内容文本样式：华文细黑</a:t>
            </a:r>
            <a:r>
              <a:rPr lang="en-US" altLang="zh-CN"/>
              <a:t>/12</a:t>
            </a:r>
            <a:r>
              <a:rPr lang="zh-CN" altLang="en-US"/>
              <a:t>号  </a:t>
            </a:r>
            <a:r>
              <a:rPr lang="en-US" altLang="zh-CN"/>
              <a:t>Arial/12pt</a:t>
            </a:r>
          </a:p>
        </p:txBody>
      </p:sp>
      <p:sp>
        <p:nvSpPr>
          <p:cNvPr id="31" name="灯片编号占位符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F7A5A5-AFAB-4068-B865-694DDB66FBD1}" type="slidenum">
              <a:rPr lang="zh-CN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zh-CN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3410231"/>
      </p:ext>
    </p:extLst>
  </p:cSld>
  <p:clrMapOvr>
    <a:masterClrMapping/>
  </p:clrMapOvr>
  <p:transition>
    <p:fade/>
  </p:transition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5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34"/>
          <p:cNvSpPr txBox="1">
            <a:spLocks noChangeArrowheads="1"/>
          </p:cNvSpPr>
          <p:nvPr userDrawn="1"/>
        </p:nvSpPr>
        <p:spPr bwMode="auto">
          <a:xfrm>
            <a:off x="-912836" y="1241426"/>
            <a:ext cx="845103" cy="70788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>
              <a:defRPr/>
            </a:pPr>
            <a:r>
              <a:rPr lang="zh-CN" altLang="en-US" sz="1000">
                <a:solidFill>
                  <a:srgbClr val="FFFFFF"/>
                </a:solidFill>
                <a:latin typeface="Arial" charset="0"/>
                <a:ea typeface="宋体" pitchFamily="2" charset="-122"/>
              </a:rPr>
              <a:t>一级标题</a:t>
            </a:r>
          </a:p>
          <a:p>
            <a:pPr algn="r">
              <a:defRPr/>
            </a:pPr>
            <a:r>
              <a:rPr lang="zh-CN" altLang="en-US" sz="1000">
                <a:solidFill>
                  <a:srgbClr val="FFFFFF"/>
                </a:solidFill>
                <a:latin typeface="Arial" charset="0"/>
                <a:ea typeface="宋体" pitchFamily="2" charset="-122"/>
              </a:rPr>
              <a:t>华黑</a:t>
            </a:r>
            <a:r>
              <a:rPr lang="en-US" altLang="zh-CN" sz="1000">
                <a:solidFill>
                  <a:srgbClr val="FFFFFF"/>
                </a:solidFill>
                <a:latin typeface="Arial" charset="0"/>
                <a:ea typeface="宋体" pitchFamily="2" charset="-122"/>
              </a:rPr>
              <a:t>/Arial</a:t>
            </a:r>
          </a:p>
          <a:p>
            <a:pPr algn="r">
              <a:defRPr/>
            </a:pPr>
            <a:r>
              <a:rPr lang="zh-CN" altLang="en-US" sz="1000">
                <a:solidFill>
                  <a:srgbClr val="FFFFFF"/>
                </a:solidFill>
                <a:latin typeface="Arial" charset="0"/>
                <a:ea typeface="宋体" pitchFamily="2" charset="-122"/>
              </a:rPr>
              <a:t>黑色 </a:t>
            </a:r>
            <a:r>
              <a:rPr lang="en-US" altLang="zh-CN" sz="1000">
                <a:solidFill>
                  <a:srgbClr val="FFFFFF"/>
                </a:solidFill>
                <a:latin typeface="Arial" charset="0"/>
                <a:ea typeface="宋体" pitchFamily="2" charset="-122"/>
              </a:rPr>
              <a:t>(0,0,0)</a:t>
            </a:r>
          </a:p>
          <a:p>
            <a:pPr algn="r">
              <a:defRPr/>
            </a:pPr>
            <a:r>
              <a:rPr lang="en-US" altLang="zh-CN" sz="1000">
                <a:solidFill>
                  <a:srgbClr val="FFFFFF"/>
                </a:solidFill>
                <a:latin typeface="Arial" charset="0"/>
                <a:ea typeface="宋体" pitchFamily="2" charset="-122"/>
              </a:rPr>
              <a:t>16-20</a:t>
            </a:r>
            <a:r>
              <a:rPr lang="zh-CN" altLang="en-US" sz="1000">
                <a:solidFill>
                  <a:srgbClr val="FFFFFF"/>
                </a:solidFill>
                <a:latin typeface="Arial" charset="0"/>
                <a:ea typeface="宋体" pitchFamily="2" charset="-122"/>
              </a:rPr>
              <a:t>号</a:t>
            </a:r>
          </a:p>
        </p:txBody>
      </p:sp>
      <p:sp>
        <p:nvSpPr>
          <p:cNvPr id="4" name="Text Box 35"/>
          <p:cNvSpPr txBox="1">
            <a:spLocks noChangeArrowheads="1"/>
          </p:cNvSpPr>
          <p:nvPr userDrawn="1"/>
        </p:nvSpPr>
        <p:spPr bwMode="auto">
          <a:xfrm>
            <a:off x="-850054" y="2687639"/>
            <a:ext cx="809837" cy="70788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>
              <a:defRPr/>
            </a:pPr>
            <a:r>
              <a:rPr lang="zh-CN" altLang="en-US" sz="1000">
                <a:solidFill>
                  <a:srgbClr val="FFFFFF"/>
                </a:solidFill>
                <a:latin typeface="Arial" charset="0"/>
                <a:ea typeface="宋体" pitchFamily="2" charset="-122"/>
              </a:rPr>
              <a:t>正文</a:t>
            </a:r>
          </a:p>
          <a:p>
            <a:pPr algn="r">
              <a:defRPr/>
            </a:pPr>
            <a:r>
              <a:rPr lang="zh-CN" altLang="en-US" sz="1000">
                <a:solidFill>
                  <a:srgbClr val="FFFFFF"/>
                </a:solidFill>
                <a:latin typeface="Arial" charset="0"/>
                <a:ea typeface="宋体" pitchFamily="2" charset="-122"/>
              </a:rPr>
              <a:t>华楷</a:t>
            </a:r>
            <a:r>
              <a:rPr lang="en-US" altLang="zh-CN" sz="1000">
                <a:solidFill>
                  <a:srgbClr val="FFFFFF"/>
                </a:solidFill>
                <a:latin typeface="Arial" charset="0"/>
                <a:ea typeface="宋体" pitchFamily="2" charset="-122"/>
              </a:rPr>
              <a:t>/Arial</a:t>
            </a:r>
          </a:p>
          <a:p>
            <a:pPr algn="r">
              <a:defRPr/>
            </a:pPr>
            <a:r>
              <a:rPr lang="zh-CN" altLang="en-US" sz="1000">
                <a:solidFill>
                  <a:srgbClr val="FFFFFF"/>
                </a:solidFill>
                <a:latin typeface="Arial" charset="0"/>
                <a:ea typeface="宋体" pitchFamily="2" charset="-122"/>
              </a:rPr>
              <a:t>黑色</a:t>
            </a:r>
            <a:r>
              <a:rPr lang="en-US" altLang="zh-CN" sz="1000">
                <a:solidFill>
                  <a:srgbClr val="FFFFFF"/>
                </a:solidFill>
                <a:latin typeface="Arial" charset="0"/>
                <a:ea typeface="宋体" pitchFamily="2" charset="-122"/>
              </a:rPr>
              <a:t>(0,0,0)</a:t>
            </a:r>
          </a:p>
          <a:p>
            <a:pPr algn="r">
              <a:defRPr/>
            </a:pPr>
            <a:r>
              <a:rPr lang="en-US" altLang="zh-CN" sz="1000">
                <a:solidFill>
                  <a:srgbClr val="FFFFFF"/>
                </a:solidFill>
                <a:latin typeface="Arial" charset="0"/>
                <a:ea typeface="宋体" pitchFamily="2" charset="-122"/>
              </a:rPr>
              <a:t>14-16</a:t>
            </a:r>
            <a:r>
              <a:rPr lang="zh-CN" altLang="en-US" sz="1000">
                <a:solidFill>
                  <a:srgbClr val="FFFFFF"/>
                </a:solidFill>
                <a:latin typeface="Arial" charset="0"/>
                <a:ea typeface="宋体" pitchFamily="2" charset="-122"/>
              </a:rPr>
              <a:t>号</a:t>
            </a:r>
          </a:p>
        </p:txBody>
      </p:sp>
      <p:sp>
        <p:nvSpPr>
          <p:cNvPr id="5" name="Text Box 64"/>
          <p:cNvSpPr txBox="1">
            <a:spLocks noChangeArrowheads="1"/>
          </p:cNvSpPr>
          <p:nvPr userDrawn="1"/>
        </p:nvSpPr>
        <p:spPr bwMode="auto">
          <a:xfrm>
            <a:off x="12467167" y="3678239"/>
            <a:ext cx="145626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zh-CN" sz="1000">
                <a:solidFill>
                  <a:srgbClr val="FFFFFF"/>
                </a:solidFill>
                <a:latin typeface="Arial" charset="0"/>
                <a:ea typeface="宋体" pitchFamily="2" charset="-122"/>
              </a:rPr>
              <a:t>250,190,0</a:t>
            </a:r>
          </a:p>
        </p:txBody>
      </p:sp>
      <p:sp>
        <p:nvSpPr>
          <p:cNvPr id="6" name="Rectangle 65"/>
          <p:cNvSpPr>
            <a:spLocks noChangeArrowheads="1"/>
          </p:cNvSpPr>
          <p:nvPr userDrawn="1"/>
        </p:nvSpPr>
        <p:spPr bwMode="auto">
          <a:xfrm>
            <a:off x="12316884" y="3607370"/>
            <a:ext cx="239183" cy="387798"/>
          </a:xfrm>
          <a:prstGeom prst="rect">
            <a:avLst/>
          </a:prstGeom>
          <a:solidFill>
            <a:srgbClr val="FABE00"/>
          </a:solidFill>
          <a:ln w="12700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>
              <a:lnSpc>
                <a:spcPct val="120000"/>
              </a:lnSpc>
              <a:defRPr/>
            </a:pPr>
            <a:endParaRPr kumimoji="1" lang="zh-CN" altLang="en-US" sz="1600">
              <a:solidFill>
                <a:srgbClr val="000000"/>
              </a:solidFill>
              <a:latin typeface="华文细黑" pitchFamily="2" charset="-122"/>
              <a:ea typeface="华文细黑" pitchFamily="2" charset="-122"/>
            </a:endParaRPr>
          </a:p>
        </p:txBody>
      </p:sp>
      <p:sp>
        <p:nvSpPr>
          <p:cNvPr id="7" name="Rectangle 66"/>
          <p:cNvSpPr>
            <a:spLocks noChangeArrowheads="1"/>
          </p:cNvSpPr>
          <p:nvPr userDrawn="1"/>
        </p:nvSpPr>
        <p:spPr bwMode="auto">
          <a:xfrm>
            <a:off x="12316884" y="2691383"/>
            <a:ext cx="239183" cy="387798"/>
          </a:xfrm>
          <a:prstGeom prst="rect">
            <a:avLst/>
          </a:prstGeom>
          <a:solidFill>
            <a:srgbClr val="A0A0A0"/>
          </a:solidFill>
          <a:ln w="12700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>
              <a:lnSpc>
                <a:spcPct val="120000"/>
              </a:lnSpc>
              <a:defRPr/>
            </a:pPr>
            <a:endParaRPr kumimoji="1" lang="zh-CN" altLang="en-US" sz="1600">
              <a:solidFill>
                <a:srgbClr val="000000"/>
              </a:solidFill>
              <a:latin typeface="华文细黑" pitchFamily="2" charset="-122"/>
              <a:ea typeface="华文细黑" pitchFamily="2" charset="-122"/>
            </a:endParaRPr>
          </a:p>
        </p:txBody>
      </p:sp>
      <p:sp>
        <p:nvSpPr>
          <p:cNvPr id="8" name="Text Box 67"/>
          <p:cNvSpPr txBox="1">
            <a:spLocks noChangeArrowheads="1"/>
          </p:cNvSpPr>
          <p:nvPr userDrawn="1"/>
        </p:nvSpPr>
        <p:spPr bwMode="auto">
          <a:xfrm>
            <a:off x="12467167" y="2754314"/>
            <a:ext cx="145626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zh-CN" sz="1000">
                <a:solidFill>
                  <a:srgbClr val="FFFFFF"/>
                </a:solidFill>
                <a:latin typeface="Arial" charset="0"/>
                <a:ea typeface="宋体" pitchFamily="2" charset="-122"/>
              </a:rPr>
              <a:t>160,160,160</a:t>
            </a:r>
          </a:p>
        </p:txBody>
      </p:sp>
      <p:sp>
        <p:nvSpPr>
          <p:cNvPr id="9" name="Rectangle 68"/>
          <p:cNvSpPr>
            <a:spLocks noChangeArrowheads="1"/>
          </p:cNvSpPr>
          <p:nvPr userDrawn="1"/>
        </p:nvSpPr>
        <p:spPr bwMode="auto">
          <a:xfrm>
            <a:off x="12316884" y="1505520"/>
            <a:ext cx="239183" cy="387798"/>
          </a:xfrm>
          <a:prstGeom prst="rect">
            <a:avLst/>
          </a:prstGeom>
          <a:solidFill>
            <a:srgbClr val="ECE5CE"/>
          </a:solidFill>
          <a:ln w="12700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>
              <a:lnSpc>
                <a:spcPct val="120000"/>
              </a:lnSpc>
              <a:defRPr/>
            </a:pPr>
            <a:endParaRPr kumimoji="1" lang="zh-CN" altLang="en-US" sz="1600">
              <a:solidFill>
                <a:srgbClr val="000000"/>
              </a:solidFill>
              <a:latin typeface="华文细黑" pitchFamily="2" charset="-122"/>
              <a:ea typeface="华文细黑" pitchFamily="2" charset="-122"/>
            </a:endParaRPr>
          </a:p>
        </p:txBody>
      </p:sp>
      <p:sp>
        <p:nvSpPr>
          <p:cNvPr id="10" name="Rectangle 69"/>
          <p:cNvSpPr>
            <a:spLocks noChangeArrowheads="1"/>
          </p:cNvSpPr>
          <p:nvPr userDrawn="1"/>
        </p:nvSpPr>
        <p:spPr bwMode="auto">
          <a:xfrm>
            <a:off x="12316884" y="1800795"/>
            <a:ext cx="239183" cy="387798"/>
          </a:xfrm>
          <a:prstGeom prst="rect">
            <a:avLst/>
          </a:prstGeom>
          <a:solidFill>
            <a:srgbClr val="F1D4AF"/>
          </a:solidFill>
          <a:ln w="12700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>
              <a:lnSpc>
                <a:spcPct val="120000"/>
              </a:lnSpc>
              <a:defRPr/>
            </a:pPr>
            <a:endParaRPr kumimoji="1" lang="zh-CN" altLang="en-US" sz="1600">
              <a:solidFill>
                <a:srgbClr val="000000"/>
              </a:solidFill>
              <a:latin typeface="华文细黑" pitchFamily="2" charset="-122"/>
              <a:ea typeface="华文细黑" pitchFamily="2" charset="-122"/>
            </a:endParaRPr>
          </a:p>
        </p:txBody>
      </p:sp>
      <p:sp>
        <p:nvSpPr>
          <p:cNvPr id="11" name="Rectangle 70"/>
          <p:cNvSpPr>
            <a:spLocks noChangeArrowheads="1"/>
          </p:cNvSpPr>
          <p:nvPr userDrawn="1"/>
        </p:nvSpPr>
        <p:spPr bwMode="auto">
          <a:xfrm>
            <a:off x="12316884" y="2096070"/>
            <a:ext cx="239183" cy="387798"/>
          </a:xfrm>
          <a:prstGeom prst="rect">
            <a:avLst/>
          </a:prstGeom>
          <a:solidFill>
            <a:srgbClr val="E08E79"/>
          </a:solidFill>
          <a:ln w="12700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>
              <a:lnSpc>
                <a:spcPct val="120000"/>
              </a:lnSpc>
              <a:defRPr/>
            </a:pPr>
            <a:endParaRPr kumimoji="1" lang="zh-CN" altLang="en-US" sz="1600">
              <a:solidFill>
                <a:srgbClr val="000000"/>
              </a:solidFill>
              <a:latin typeface="华文细黑" pitchFamily="2" charset="-122"/>
              <a:ea typeface="华文细黑" pitchFamily="2" charset="-122"/>
            </a:endParaRPr>
          </a:p>
        </p:txBody>
      </p:sp>
      <p:sp>
        <p:nvSpPr>
          <p:cNvPr id="12" name="Text Box 71"/>
          <p:cNvSpPr txBox="1">
            <a:spLocks noChangeArrowheads="1"/>
          </p:cNvSpPr>
          <p:nvPr userDrawn="1"/>
        </p:nvSpPr>
        <p:spPr bwMode="auto">
          <a:xfrm>
            <a:off x="12467167" y="1568451"/>
            <a:ext cx="145626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zh-CN" sz="1000">
                <a:solidFill>
                  <a:srgbClr val="FFFFFF"/>
                </a:solidFill>
                <a:latin typeface="Arial" charset="0"/>
                <a:ea typeface="宋体" pitchFamily="2" charset="-122"/>
              </a:rPr>
              <a:t>236,229,206</a:t>
            </a:r>
          </a:p>
        </p:txBody>
      </p:sp>
      <p:sp>
        <p:nvSpPr>
          <p:cNvPr id="13" name="Text Box 72"/>
          <p:cNvSpPr txBox="1">
            <a:spLocks noChangeArrowheads="1"/>
          </p:cNvSpPr>
          <p:nvPr userDrawn="1"/>
        </p:nvSpPr>
        <p:spPr bwMode="auto">
          <a:xfrm>
            <a:off x="12467167" y="1865313"/>
            <a:ext cx="145626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zh-CN" sz="1000">
                <a:solidFill>
                  <a:srgbClr val="FFFFFF"/>
                </a:solidFill>
                <a:latin typeface="Arial" charset="0"/>
                <a:ea typeface="宋体" pitchFamily="2" charset="-122"/>
              </a:rPr>
              <a:t>241,212,175</a:t>
            </a:r>
          </a:p>
        </p:txBody>
      </p:sp>
      <p:sp>
        <p:nvSpPr>
          <p:cNvPr id="14" name="Text Box 73"/>
          <p:cNvSpPr txBox="1">
            <a:spLocks noChangeArrowheads="1"/>
          </p:cNvSpPr>
          <p:nvPr userDrawn="1"/>
        </p:nvSpPr>
        <p:spPr bwMode="auto">
          <a:xfrm>
            <a:off x="12467167" y="2162176"/>
            <a:ext cx="145626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zh-CN" sz="1000">
                <a:solidFill>
                  <a:srgbClr val="FFFFFF"/>
                </a:solidFill>
                <a:latin typeface="Arial" charset="0"/>
                <a:ea typeface="宋体" pitchFamily="2" charset="-122"/>
              </a:rPr>
              <a:t>224,142,121</a:t>
            </a:r>
          </a:p>
        </p:txBody>
      </p:sp>
      <p:sp>
        <p:nvSpPr>
          <p:cNvPr id="15" name="Rectangle 74"/>
          <p:cNvSpPr>
            <a:spLocks noChangeArrowheads="1"/>
          </p:cNvSpPr>
          <p:nvPr userDrawn="1"/>
        </p:nvSpPr>
        <p:spPr bwMode="auto">
          <a:xfrm>
            <a:off x="12316884" y="2394520"/>
            <a:ext cx="239183" cy="387798"/>
          </a:xfrm>
          <a:prstGeom prst="rect">
            <a:avLst/>
          </a:prstGeom>
          <a:solidFill>
            <a:srgbClr val="CC0000"/>
          </a:solidFill>
          <a:ln w="12700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>
              <a:lnSpc>
                <a:spcPct val="120000"/>
              </a:lnSpc>
              <a:defRPr/>
            </a:pPr>
            <a:endParaRPr kumimoji="1" lang="zh-CN" altLang="en-US" sz="1600">
              <a:solidFill>
                <a:srgbClr val="000000"/>
              </a:solidFill>
              <a:latin typeface="华文细黑" pitchFamily="2" charset="-122"/>
              <a:ea typeface="华文细黑" pitchFamily="2" charset="-122"/>
            </a:endParaRPr>
          </a:p>
        </p:txBody>
      </p:sp>
      <p:sp>
        <p:nvSpPr>
          <p:cNvPr id="16" name="Text Box 75"/>
          <p:cNvSpPr txBox="1">
            <a:spLocks noChangeArrowheads="1"/>
          </p:cNvSpPr>
          <p:nvPr userDrawn="1"/>
        </p:nvSpPr>
        <p:spPr bwMode="auto">
          <a:xfrm>
            <a:off x="12469284" y="2460626"/>
            <a:ext cx="145626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zh-CN" sz="1000">
                <a:solidFill>
                  <a:srgbClr val="FFFFFF"/>
                </a:solidFill>
                <a:latin typeface="Arial" charset="0"/>
                <a:ea typeface="宋体" pitchFamily="2" charset="-122"/>
              </a:rPr>
              <a:t>204,0,0</a:t>
            </a:r>
          </a:p>
        </p:txBody>
      </p:sp>
      <p:sp>
        <p:nvSpPr>
          <p:cNvPr id="17" name="Text Box 76"/>
          <p:cNvSpPr txBox="1">
            <a:spLocks noChangeArrowheads="1"/>
          </p:cNvSpPr>
          <p:nvPr userDrawn="1"/>
        </p:nvSpPr>
        <p:spPr bwMode="auto">
          <a:xfrm>
            <a:off x="12469284" y="3373438"/>
            <a:ext cx="145626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zh-CN" sz="1000">
                <a:solidFill>
                  <a:srgbClr val="FFFFFF"/>
                </a:solidFill>
                <a:latin typeface="Arial" charset="0"/>
                <a:ea typeface="宋体" pitchFamily="2" charset="-122"/>
              </a:rPr>
              <a:t>15,75,105</a:t>
            </a:r>
          </a:p>
        </p:txBody>
      </p:sp>
      <p:sp>
        <p:nvSpPr>
          <p:cNvPr id="18" name="Rectangle 77"/>
          <p:cNvSpPr>
            <a:spLocks noChangeArrowheads="1"/>
          </p:cNvSpPr>
          <p:nvPr userDrawn="1"/>
        </p:nvSpPr>
        <p:spPr bwMode="auto">
          <a:xfrm>
            <a:off x="12316884" y="3312095"/>
            <a:ext cx="239183" cy="387798"/>
          </a:xfrm>
          <a:prstGeom prst="rect">
            <a:avLst/>
          </a:prstGeom>
          <a:solidFill>
            <a:srgbClr val="0F4B96"/>
          </a:solidFill>
          <a:ln w="12700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>
              <a:lnSpc>
                <a:spcPct val="120000"/>
              </a:lnSpc>
              <a:defRPr/>
            </a:pPr>
            <a:endParaRPr kumimoji="1" lang="zh-CN" altLang="en-US" sz="1600">
              <a:solidFill>
                <a:srgbClr val="000000"/>
              </a:solidFill>
              <a:latin typeface="华文细黑" pitchFamily="2" charset="-122"/>
              <a:ea typeface="华文细黑" pitchFamily="2" charset="-122"/>
            </a:endParaRPr>
          </a:p>
        </p:txBody>
      </p:sp>
      <p:sp>
        <p:nvSpPr>
          <p:cNvPr id="19" name="Text Box 78"/>
          <p:cNvSpPr txBox="1">
            <a:spLocks noChangeArrowheads="1"/>
          </p:cNvSpPr>
          <p:nvPr userDrawn="1"/>
        </p:nvSpPr>
        <p:spPr bwMode="auto">
          <a:xfrm>
            <a:off x="12374034" y="1268414"/>
            <a:ext cx="1403351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zh-CN" altLang="en-US" sz="1000">
                <a:solidFill>
                  <a:srgbClr val="FFFFFF"/>
                </a:solidFill>
                <a:latin typeface="Arial" charset="0"/>
                <a:ea typeface="宋体" pitchFamily="2" charset="-122"/>
              </a:rPr>
              <a:t>主色系</a:t>
            </a:r>
          </a:p>
        </p:txBody>
      </p:sp>
      <p:sp>
        <p:nvSpPr>
          <p:cNvPr id="20" name="Text Box 79"/>
          <p:cNvSpPr txBox="1">
            <a:spLocks noChangeArrowheads="1"/>
          </p:cNvSpPr>
          <p:nvPr userDrawn="1"/>
        </p:nvSpPr>
        <p:spPr bwMode="auto">
          <a:xfrm>
            <a:off x="12420600" y="3133726"/>
            <a:ext cx="145626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zh-CN" altLang="en-US" sz="1000">
                <a:solidFill>
                  <a:srgbClr val="FFFFFF"/>
                </a:solidFill>
                <a:latin typeface="Arial" charset="0"/>
                <a:ea typeface="宋体" pitchFamily="2" charset="-122"/>
              </a:rPr>
              <a:t>局部</a:t>
            </a:r>
            <a:r>
              <a:rPr lang="en-US" altLang="zh-CN" sz="1000">
                <a:solidFill>
                  <a:srgbClr val="FFFFFF"/>
                </a:solidFill>
                <a:latin typeface="Arial" charset="0"/>
                <a:ea typeface="宋体" pitchFamily="2" charset="-122"/>
              </a:rPr>
              <a:t>/</a:t>
            </a:r>
            <a:r>
              <a:rPr lang="zh-CN" altLang="en-US" sz="1000">
                <a:solidFill>
                  <a:srgbClr val="FFFFFF"/>
                </a:solidFill>
                <a:latin typeface="Arial" charset="0"/>
                <a:ea typeface="宋体" pitchFamily="2" charset="-122"/>
              </a:rPr>
              <a:t>辅色系</a:t>
            </a:r>
          </a:p>
        </p:txBody>
      </p:sp>
      <p:sp>
        <p:nvSpPr>
          <p:cNvPr id="21" name="Text Box 80"/>
          <p:cNvSpPr txBox="1">
            <a:spLocks noChangeArrowheads="1"/>
          </p:cNvSpPr>
          <p:nvPr userDrawn="1"/>
        </p:nvSpPr>
        <p:spPr bwMode="auto">
          <a:xfrm>
            <a:off x="12556067" y="5078414"/>
            <a:ext cx="1363133" cy="244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zh-CN" sz="1000">
                <a:solidFill>
                  <a:srgbClr val="FFFFFF"/>
                </a:solidFill>
                <a:latin typeface="Arial" charset="0"/>
                <a:ea typeface="宋体" pitchFamily="2" charset="-122"/>
              </a:rPr>
              <a:t>E08E79</a:t>
            </a:r>
            <a:endParaRPr lang="zh-CN" altLang="en-US" sz="1000">
              <a:solidFill>
                <a:srgbClr val="FFFFFF"/>
              </a:solidFill>
              <a:latin typeface="Arial" charset="0"/>
              <a:ea typeface="宋体" pitchFamily="2" charset="-122"/>
            </a:endParaRPr>
          </a:p>
        </p:txBody>
      </p:sp>
      <p:sp>
        <p:nvSpPr>
          <p:cNvPr id="22" name="Text Box 81"/>
          <p:cNvSpPr txBox="1">
            <a:spLocks noChangeArrowheads="1"/>
          </p:cNvSpPr>
          <p:nvPr userDrawn="1"/>
        </p:nvSpPr>
        <p:spPr bwMode="auto">
          <a:xfrm>
            <a:off x="12562417" y="5386389"/>
            <a:ext cx="1549400" cy="244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zh-CN" sz="1000">
                <a:solidFill>
                  <a:srgbClr val="FFFFFF"/>
                </a:solidFill>
                <a:latin typeface="Arial" charset="0"/>
                <a:ea typeface="宋体" pitchFamily="2" charset="-122"/>
              </a:rPr>
              <a:t>CC0000</a:t>
            </a:r>
            <a:endParaRPr lang="zh-CN" altLang="en-US" sz="1000">
              <a:solidFill>
                <a:srgbClr val="FFFFFF"/>
              </a:solidFill>
              <a:latin typeface="Arial" charset="0"/>
              <a:ea typeface="宋体" pitchFamily="2" charset="-122"/>
            </a:endParaRPr>
          </a:p>
        </p:txBody>
      </p:sp>
      <p:sp>
        <p:nvSpPr>
          <p:cNvPr id="23" name="Rectangle 82"/>
          <p:cNvSpPr>
            <a:spLocks noChangeArrowheads="1"/>
          </p:cNvSpPr>
          <p:nvPr userDrawn="1"/>
        </p:nvSpPr>
        <p:spPr bwMode="auto">
          <a:xfrm>
            <a:off x="12316884" y="6372795"/>
            <a:ext cx="239183" cy="387798"/>
          </a:xfrm>
          <a:prstGeom prst="rect">
            <a:avLst/>
          </a:prstGeom>
          <a:solidFill>
            <a:srgbClr val="FABE00"/>
          </a:solidFill>
          <a:ln w="12700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>
              <a:lnSpc>
                <a:spcPct val="120000"/>
              </a:lnSpc>
              <a:defRPr/>
            </a:pPr>
            <a:endParaRPr kumimoji="1" lang="zh-CN" altLang="en-US" sz="1600">
              <a:solidFill>
                <a:srgbClr val="000000"/>
              </a:solidFill>
              <a:latin typeface="华文细黑" pitchFamily="2" charset="-122"/>
              <a:ea typeface="华文细黑" pitchFamily="2" charset="-122"/>
            </a:endParaRPr>
          </a:p>
        </p:txBody>
      </p:sp>
      <p:sp>
        <p:nvSpPr>
          <p:cNvPr id="24" name="Rectangle 83"/>
          <p:cNvSpPr>
            <a:spLocks noChangeArrowheads="1"/>
          </p:cNvSpPr>
          <p:nvPr userDrawn="1"/>
        </p:nvSpPr>
        <p:spPr bwMode="auto">
          <a:xfrm>
            <a:off x="12316884" y="5631433"/>
            <a:ext cx="239183" cy="387798"/>
          </a:xfrm>
          <a:prstGeom prst="rect">
            <a:avLst/>
          </a:prstGeom>
          <a:solidFill>
            <a:srgbClr val="A0A0A0"/>
          </a:solidFill>
          <a:ln w="12700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>
              <a:lnSpc>
                <a:spcPct val="120000"/>
              </a:lnSpc>
              <a:defRPr/>
            </a:pPr>
            <a:endParaRPr kumimoji="1" lang="zh-CN" altLang="en-US" sz="1600">
              <a:solidFill>
                <a:srgbClr val="000000"/>
              </a:solidFill>
              <a:latin typeface="华文细黑" pitchFamily="2" charset="-122"/>
              <a:ea typeface="华文细黑" pitchFamily="2" charset="-122"/>
            </a:endParaRPr>
          </a:p>
        </p:txBody>
      </p:sp>
      <p:sp>
        <p:nvSpPr>
          <p:cNvPr id="25" name="Rectangle 84"/>
          <p:cNvSpPr>
            <a:spLocks noChangeArrowheads="1"/>
          </p:cNvSpPr>
          <p:nvPr userDrawn="1"/>
        </p:nvSpPr>
        <p:spPr bwMode="auto">
          <a:xfrm>
            <a:off x="12316884" y="4445570"/>
            <a:ext cx="239183" cy="387798"/>
          </a:xfrm>
          <a:prstGeom prst="rect">
            <a:avLst/>
          </a:prstGeom>
          <a:solidFill>
            <a:srgbClr val="ECE5CE"/>
          </a:solidFill>
          <a:ln w="12700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>
              <a:lnSpc>
                <a:spcPct val="120000"/>
              </a:lnSpc>
              <a:defRPr/>
            </a:pPr>
            <a:endParaRPr kumimoji="1" lang="zh-CN" altLang="en-US" sz="1600">
              <a:solidFill>
                <a:srgbClr val="000000"/>
              </a:solidFill>
              <a:latin typeface="华文细黑" pitchFamily="2" charset="-122"/>
              <a:ea typeface="华文细黑" pitchFamily="2" charset="-122"/>
            </a:endParaRPr>
          </a:p>
        </p:txBody>
      </p:sp>
      <p:sp>
        <p:nvSpPr>
          <p:cNvPr id="26" name="Rectangle 85"/>
          <p:cNvSpPr>
            <a:spLocks noChangeArrowheads="1"/>
          </p:cNvSpPr>
          <p:nvPr userDrawn="1"/>
        </p:nvSpPr>
        <p:spPr bwMode="auto">
          <a:xfrm>
            <a:off x="12316884" y="4740845"/>
            <a:ext cx="239183" cy="387798"/>
          </a:xfrm>
          <a:prstGeom prst="rect">
            <a:avLst/>
          </a:prstGeom>
          <a:solidFill>
            <a:srgbClr val="F1D4AF"/>
          </a:solidFill>
          <a:ln w="12700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>
              <a:lnSpc>
                <a:spcPct val="120000"/>
              </a:lnSpc>
              <a:defRPr/>
            </a:pPr>
            <a:endParaRPr kumimoji="1" lang="zh-CN" altLang="en-US" sz="1600">
              <a:solidFill>
                <a:srgbClr val="000000"/>
              </a:solidFill>
              <a:latin typeface="华文细黑" pitchFamily="2" charset="-122"/>
              <a:ea typeface="华文细黑" pitchFamily="2" charset="-122"/>
            </a:endParaRPr>
          </a:p>
        </p:txBody>
      </p:sp>
      <p:sp>
        <p:nvSpPr>
          <p:cNvPr id="27" name="Rectangle 86"/>
          <p:cNvSpPr>
            <a:spLocks noChangeArrowheads="1"/>
          </p:cNvSpPr>
          <p:nvPr userDrawn="1"/>
        </p:nvSpPr>
        <p:spPr bwMode="auto">
          <a:xfrm>
            <a:off x="12316884" y="5036120"/>
            <a:ext cx="239183" cy="387798"/>
          </a:xfrm>
          <a:prstGeom prst="rect">
            <a:avLst/>
          </a:prstGeom>
          <a:solidFill>
            <a:srgbClr val="E08E79"/>
          </a:solidFill>
          <a:ln w="12700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>
              <a:lnSpc>
                <a:spcPct val="120000"/>
              </a:lnSpc>
              <a:defRPr/>
            </a:pPr>
            <a:endParaRPr kumimoji="1" lang="zh-CN" altLang="en-US" sz="1600">
              <a:solidFill>
                <a:srgbClr val="000000"/>
              </a:solidFill>
              <a:latin typeface="华文细黑" pitchFamily="2" charset="-122"/>
              <a:ea typeface="华文细黑" pitchFamily="2" charset="-122"/>
            </a:endParaRPr>
          </a:p>
        </p:txBody>
      </p:sp>
      <p:sp>
        <p:nvSpPr>
          <p:cNvPr id="28" name="Rectangle 87"/>
          <p:cNvSpPr>
            <a:spLocks noChangeArrowheads="1"/>
          </p:cNvSpPr>
          <p:nvPr userDrawn="1"/>
        </p:nvSpPr>
        <p:spPr bwMode="auto">
          <a:xfrm>
            <a:off x="12316884" y="5334570"/>
            <a:ext cx="239183" cy="387798"/>
          </a:xfrm>
          <a:prstGeom prst="rect">
            <a:avLst/>
          </a:prstGeom>
          <a:solidFill>
            <a:srgbClr val="CC0000"/>
          </a:solidFill>
          <a:ln w="12700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>
              <a:lnSpc>
                <a:spcPct val="120000"/>
              </a:lnSpc>
              <a:defRPr/>
            </a:pPr>
            <a:endParaRPr kumimoji="1" lang="zh-CN" altLang="en-US" sz="1600">
              <a:solidFill>
                <a:srgbClr val="000000"/>
              </a:solidFill>
              <a:latin typeface="华文细黑" pitchFamily="2" charset="-122"/>
              <a:ea typeface="华文细黑" pitchFamily="2" charset="-122"/>
            </a:endParaRPr>
          </a:p>
        </p:txBody>
      </p:sp>
      <p:sp>
        <p:nvSpPr>
          <p:cNvPr id="29" name="Rectangle 88"/>
          <p:cNvSpPr>
            <a:spLocks noChangeArrowheads="1"/>
          </p:cNvSpPr>
          <p:nvPr userDrawn="1"/>
        </p:nvSpPr>
        <p:spPr bwMode="auto">
          <a:xfrm>
            <a:off x="12316884" y="6077520"/>
            <a:ext cx="239183" cy="387798"/>
          </a:xfrm>
          <a:prstGeom prst="rect">
            <a:avLst/>
          </a:prstGeom>
          <a:solidFill>
            <a:srgbClr val="0F4B96"/>
          </a:solidFill>
          <a:ln w="12700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>
              <a:lnSpc>
                <a:spcPct val="120000"/>
              </a:lnSpc>
              <a:defRPr/>
            </a:pPr>
            <a:endParaRPr kumimoji="1" lang="zh-CN" altLang="en-US" sz="1600">
              <a:solidFill>
                <a:srgbClr val="000000"/>
              </a:solidFill>
              <a:latin typeface="华文细黑" pitchFamily="2" charset="-122"/>
              <a:ea typeface="华文细黑" pitchFamily="2" charset="-122"/>
            </a:endParaRPr>
          </a:p>
        </p:txBody>
      </p:sp>
      <p:sp>
        <p:nvSpPr>
          <p:cNvPr id="30" name="Text Box 89"/>
          <p:cNvSpPr txBox="1">
            <a:spLocks noChangeArrowheads="1"/>
          </p:cNvSpPr>
          <p:nvPr userDrawn="1"/>
        </p:nvSpPr>
        <p:spPr bwMode="auto">
          <a:xfrm>
            <a:off x="12556067" y="4510089"/>
            <a:ext cx="1382184" cy="244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en-US" sz="1000">
                <a:solidFill>
                  <a:srgbClr val="FFFFFF"/>
                </a:solidFill>
                <a:latin typeface="Arial" charset="0"/>
                <a:ea typeface="宋体" pitchFamily="2" charset="-122"/>
              </a:rPr>
              <a:t>ECE5CE</a:t>
            </a:r>
            <a:endParaRPr lang="zh-CN" altLang="en-US" sz="1000">
              <a:solidFill>
                <a:srgbClr val="FFFFFF"/>
              </a:solidFill>
              <a:latin typeface="Arial" charset="0"/>
              <a:ea typeface="宋体" pitchFamily="2" charset="-122"/>
            </a:endParaRPr>
          </a:p>
        </p:txBody>
      </p:sp>
      <p:sp>
        <p:nvSpPr>
          <p:cNvPr id="31" name="Text Box 90"/>
          <p:cNvSpPr txBox="1">
            <a:spLocks noChangeArrowheads="1"/>
          </p:cNvSpPr>
          <p:nvPr userDrawn="1"/>
        </p:nvSpPr>
        <p:spPr bwMode="auto">
          <a:xfrm>
            <a:off x="12573000" y="4781551"/>
            <a:ext cx="1456267" cy="244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zh-CN" sz="1000">
                <a:solidFill>
                  <a:srgbClr val="FFFFFF"/>
                </a:solidFill>
                <a:latin typeface="Arial" charset="0"/>
                <a:ea typeface="宋体" pitchFamily="2" charset="-122"/>
              </a:rPr>
              <a:t>F1D4AF</a:t>
            </a:r>
            <a:endParaRPr lang="zh-CN" altLang="en-US" sz="1000">
              <a:solidFill>
                <a:srgbClr val="FFFFFF"/>
              </a:solidFill>
              <a:latin typeface="Arial" charset="0"/>
              <a:ea typeface="宋体" pitchFamily="2" charset="-122"/>
            </a:endParaRPr>
          </a:p>
        </p:txBody>
      </p:sp>
      <p:sp>
        <p:nvSpPr>
          <p:cNvPr id="32" name="Text Box 91"/>
          <p:cNvSpPr txBox="1">
            <a:spLocks noChangeArrowheads="1"/>
          </p:cNvSpPr>
          <p:nvPr userDrawn="1"/>
        </p:nvSpPr>
        <p:spPr bwMode="auto">
          <a:xfrm>
            <a:off x="12562418" y="5686426"/>
            <a:ext cx="1566333" cy="244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zh-CN" sz="1000">
                <a:solidFill>
                  <a:srgbClr val="FFFFFF"/>
                </a:solidFill>
                <a:latin typeface="Arial" charset="0"/>
                <a:ea typeface="宋体" pitchFamily="2" charset="-122"/>
              </a:rPr>
              <a:t>A0A0A0</a:t>
            </a:r>
            <a:endParaRPr lang="zh-CN" altLang="en-US" sz="1000">
              <a:solidFill>
                <a:srgbClr val="FFFFFF"/>
              </a:solidFill>
              <a:latin typeface="Arial" charset="0"/>
              <a:ea typeface="宋体" pitchFamily="2" charset="-122"/>
            </a:endParaRPr>
          </a:p>
        </p:txBody>
      </p:sp>
      <p:sp>
        <p:nvSpPr>
          <p:cNvPr id="33" name="Text Box 92"/>
          <p:cNvSpPr txBox="1">
            <a:spLocks noChangeArrowheads="1"/>
          </p:cNvSpPr>
          <p:nvPr userDrawn="1"/>
        </p:nvSpPr>
        <p:spPr bwMode="auto">
          <a:xfrm>
            <a:off x="12562418" y="6165851"/>
            <a:ext cx="1358900" cy="244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zh-CN" sz="1000">
                <a:solidFill>
                  <a:srgbClr val="FFFFFF"/>
                </a:solidFill>
                <a:latin typeface="Arial" charset="0"/>
                <a:ea typeface="宋体" pitchFamily="2" charset="-122"/>
              </a:rPr>
              <a:t>0F4B69</a:t>
            </a:r>
            <a:endParaRPr lang="zh-CN" altLang="en-US" sz="1000">
              <a:solidFill>
                <a:srgbClr val="FFFFFF"/>
              </a:solidFill>
              <a:latin typeface="Arial" charset="0"/>
              <a:ea typeface="宋体" pitchFamily="2" charset="-122"/>
            </a:endParaRPr>
          </a:p>
        </p:txBody>
      </p:sp>
      <p:sp>
        <p:nvSpPr>
          <p:cNvPr id="34" name="Rectangle 93"/>
          <p:cNvSpPr>
            <a:spLocks noChangeArrowheads="1"/>
          </p:cNvSpPr>
          <p:nvPr userDrawn="1"/>
        </p:nvSpPr>
        <p:spPr bwMode="auto">
          <a:xfrm>
            <a:off x="12553951" y="6467476"/>
            <a:ext cx="1589616" cy="244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en-US" sz="1000">
                <a:solidFill>
                  <a:srgbClr val="FFFFFF"/>
                </a:solidFill>
                <a:latin typeface="Arial" charset="0"/>
                <a:ea typeface="宋体" pitchFamily="2" charset="-122"/>
              </a:rPr>
              <a:t>FA</a:t>
            </a:r>
            <a:r>
              <a:rPr lang="en-US" altLang="zh-CN" sz="1000">
                <a:solidFill>
                  <a:srgbClr val="FFFFFF"/>
                </a:solidFill>
                <a:latin typeface="Arial" charset="0"/>
                <a:ea typeface="宋体" pitchFamily="2" charset="-122"/>
              </a:rPr>
              <a:t>BE00</a:t>
            </a:r>
            <a:endParaRPr lang="zh-CN" altLang="en-US" sz="1000">
              <a:solidFill>
                <a:srgbClr val="FFFFFF"/>
              </a:solidFill>
              <a:latin typeface="Arial" charset="0"/>
              <a:ea typeface="宋体" pitchFamily="2" charset="-122"/>
            </a:endParaRPr>
          </a:p>
        </p:txBody>
      </p:sp>
      <p:sp>
        <p:nvSpPr>
          <p:cNvPr id="35" name="Text Box 94"/>
          <p:cNvSpPr txBox="1">
            <a:spLocks noChangeArrowheads="1"/>
          </p:cNvSpPr>
          <p:nvPr userDrawn="1"/>
        </p:nvSpPr>
        <p:spPr bwMode="auto">
          <a:xfrm>
            <a:off x="12350751" y="4149726"/>
            <a:ext cx="2237316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zh-CN" sz="1000">
                <a:solidFill>
                  <a:srgbClr val="FFFFFF"/>
                </a:solidFill>
                <a:latin typeface="Arial" charset="0"/>
                <a:ea typeface="宋体" pitchFamily="2" charset="-122"/>
              </a:rPr>
              <a:t>SwiffChart 16</a:t>
            </a:r>
            <a:r>
              <a:rPr lang="zh-CN" altLang="en-US" sz="1000">
                <a:solidFill>
                  <a:srgbClr val="FFFFFF"/>
                </a:solidFill>
                <a:latin typeface="Arial" charset="0"/>
                <a:ea typeface="宋体" pitchFamily="2" charset="-122"/>
              </a:rPr>
              <a:t>进制编号</a:t>
            </a:r>
            <a:endParaRPr lang="en-US" altLang="zh-CN" sz="1000">
              <a:solidFill>
                <a:srgbClr val="FFFFFF"/>
              </a:solidFill>
              <a:latin typeface="Arial" charset="0"/>
              <a:ea typeface="宋体" pitchFamily="2" charset="-122"/>
            </a:endParaRPr>
          </a:p>
        </p:txBody>
      </p:sp>
      <p:cxnSp>
        <p:nvCxnSpPr>
          <p:cNvPr id="36" name="直接连接符 35"/>
          <p:cNvCxnSpPr>
            <a:cxnSpLocks noChangeShapeType="1"/>
          </p:cNvCxnSpPr>
          <p:nvPr userDrawn="1"/>
        </p:nvCxnSpPr>
        <p:spPr bwMode="auto">
          <a:xfrm>
            <a:off x="0" y="955675"/>
            <a:ext cx="12192000" cy="0"/>
          </a:xfrm>
          <a:prstGeom prst="line">
            <a:avLst/>
          </a:prstGeom>
          <a:noFill/>
          <a:ln w="19050" algn="ctr">
            <a:solidFill>
              <a:schemeClr val="accent2"/>
            </a:solidFill>
            <a:round/>
            <a:headEnd/>
            <a:tailEnd/>
          </a:ln>
          <a:effectLst>
            <a:outerShdw dist="20000" dir="5400000" rotWithShape="0">
              <a:srgbClr val="B2B2B2">
                <a:alpha val="37999"/>
              </a:srgbClr>
            </a:outerShdw>
          </a:effectLst>
        </p:spPr>
      </p:cxnSp>
      <p:pic>
        <p:nvPicPr>
          <p:cNvPr id="37" name="Picture 9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3" t="10342" r="12415" b="6898"/>
          <a:stretch>
            <a:fillRect/>
          </a:stretch>
        </p:blipFill>
        <p:spPr bwMode="auto">
          <a:xfrm>
            <a:off x="9961033" y="52388"/>
            <a:ext cx="1839384" cy="1003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9" name="灯片编号占位符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FEEFFA-80AD-4EE8-94CF-F3955E9CD3DD}" type="slidenum">
              <a:rPr lang="zh-CN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0356776"/>
      </p:ext>
    </p:extLst>
  </p:cSld>
  <p:clrMapOvr>
    <a:masterClrMapping/>
  </p:clrMapOvr>
  <p:transition/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31205" y="1196753"/>
            <a:ext cx="11521447" cy="5126037"/>
          </a:xfrm>
        </p:spPr>
        <p:txBody>
          <a:bodyPr/>
          <a:lstStyle>
            <a:lvl1pPr>
              <a:lnSpc>
                <a:spcPts val="2500"/>
              </a:lnSpc>
              <a:buFont typeface="Wingdings" pitchFamily="2" charset="2"/>
              <a:buChar char="p"/>
              <a:defRPr sz="1800" b="1" baseline="0">
                <a:latin typeface="Times New Roman" pitchFamily="18" charset="0"/>
                <a:ea typeface="华文细黑" pitchFamily="2" charset="-122"/>
              </a:defRPr>
            </a:lvl1pPr>
            <a:lvl2pPr>
              <a:lnSpc>
                <a:spcPts val="2500"/>
              </a:lnSpc>
              <a:defRPr sz="1600" baseline="0">
                <a:latin typeface="Times New Roman" pitchFamily="18" charset="0"/>
                <a:ea typeface="华文细黑" pitchFamily="2" charset="-122"/>
              </a:defRPr>
            </a:lvl2pPr>
            <a:lvl3pPr>
              <a:lnSpc>
                <a:spcPts val="2500"/>
              </a:lnSpc>
              <a:buClr>
                <a:srgbClr val="FF0000"/>
              </a:buClr>
              <a:buSzPct val="75000"/>
              <a:defRPr sz="1400" baseline="0">
                <a:latin typeface="Times New Roman" pitchFamily="18" charset="0"/>
                <a:ea typeface="华文细黑" pitchFamily="2" charset="-122"/>
              </a:defRPr>
            </a:lvl3pPr>
            <a:lvl4pPr>
              <a:defRPr>
                <a:latin typeface="黑体" pitchFamily="49" charset="-122"/>
                <a:ea typeface="黑体" pitchFamily="49" charset="-122"/>
              </a:defRPr>
            </a:lvl4pPr>
            <a:lvl5pPr>
              <a:defRPr>
                <a:latin typeface="黑体" pitchFamily="49" charset="-122"/>
                <a:ea typeface="黑体" pitchFamily="49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</p:txBody>
      </p:sp>
      <p:sp>
        <p:nvSpPr>
          <p:cNvPr id="7" name="标题 6"/>
          <p:cNvSpPr>
            <a:spLocks noGrp="1"/>
          </p:cNvSpPr>
          <p:nvPr>
            <p:ph type="title"/>
          </p:nvPr>
        </p:nvSpPr>
        <p:spPr>
          <a:xfrm>
            <a:off x="399200" y="274639"/>
            <a:ext cx="8001056" cy="511175"/>
          </a:xfrm>
        </p:spPr>
        <p:txBody>
          <a:bodyPr/>
          <a:lstStyle>
            <a:lvl1pPr algn="l">
              <a:defRPr sz="2800">
                <a:latin typeface="宋体" pitchFamily="2" charset="-122"/>
                <a:ea typeface="宋体" pitchFamily="2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B03867-BDA6-4BF7-8DEB-5735AFDB1DD5}" type="slidenum">
              <a:rPr lang="zh-CN" alt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6816265"/>
      </p:ext>
    </p:extLst>
  </p:cSld>
  <p:clrMapOvr>
    <a:masterClrMapping/>
  </p:clrMapOvr>
  <p:transition>
    <p:fade/>
  </p:transition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82A1E14-E7EA-48AC-AEAD-F04F1BAEA245}" type="slidenum">
              <a:rPr lang="zh-CN" altLang="en-US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6463799"/>
      </p:ext>
    </p:extLst>
  </p:cSld>
  <p:clrMapOvr>
    <a:masterClrMapping/>
  </p:clrMapOvr>
  <p:transition>
    <p:fade/>
  </p:transition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000" baseline="0">
                <a:latin typeface="Times New Roman" pitchFamily="18" charset="0"/>
                <a:ea typeface="华文细黑" pitchFamily="2" charset="-122"/>
              </a:defRPr>
            </a:lvl1pPr>
            <a:lvl2pPr>
              <a:defRPr sz="1800" baseline="0">
                <a:latin typeface="Times New Roman" pitchFamily="18" charset="0"/>
                <a:ea typeface="华文细黑" pitchFamily="2" charset="-122"/>
              </a:defRPr>
            </a:lvl2pPr>
            <a:lvl3pPr>
              <a:defRPr sz="1600" baseline="0">
                <a:latin typeface="Times New Roman" pitchFamily="18" charset="0"/>
                <a:ea typeface="华文细黑" pitchFamily="2" charset="-122"/>
              </a:defRPr>
            </a:lvl3pPr>
            <a:lvl4pPr>
              <a:defRPr>
                <a:latin typeface="黑体" pitchFamily="49" charset="-122"/>
                <a:ea typeface="黑体" pitchFamily="49" charset="-122"/>
              </a:defRPr>
            </a:lvl4pPr>
            <a:lvl5pPr>
              <a:defRPr>
                <a:latin typeface="黑体" pitchFamily="49" charset="-122"/>
                <a:ea typeface="黑体" pitchFamily="49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</p:txBody>
      </p:sp>
      <p:sp>
        <p:nvSpPr>
          <p:cNvPr id="7" name="标题 6"/>
          <p:cNvSpPr>
            <a:spLocks noGrp="1"/>
          </p:cNvSpPr>
          <p:nvPr>
            <p:ph type="title"/>
          </p:nvPr>
        </p:nvSpPr>
        <p:spPr>
          <a:xfrm>
            <a:off x="399200" y="274639"/>
            <a:ext cx="8001056" cy="511175"/>
          </a:xfrm>
        </p:spPr>
        <p:txBody>
          <a:bodyPr/>
          <a:lstStyle>
            <a:lvl1pPr algn="l">
              <a:defRPr/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b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8AF54D70-2075-480C-906F-D4A96FE0FE0A}" type="slidenum">
              <a:rPr lang="zh-CN" altLang="en-US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4104981"/>
      </p:ext>
    </p:extLst>
  </p:cSld>
  <p:clrMapOvr>
    <a:masterClrMapping/>
  </p:clrMapOvr>
  <p:transition>
    <p:fade/>
  </p:transition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4"/>
          <p:cNvSpPr txBox="1">
            <a:spLocks noChangeArrowheads="1"/>
          </p:cNvSpPr>
          <p:nvPr userDrawn="1"/>
        </p:nvSpPr>
        <p:spPr bwMode="auto">
          <a:xfrm>
            <a:off x="-1582624" y="-26988"/>
            <a:ext cx="1552991" cy="1088281"/>
          </a:xfrm>
          <a:prstGeom prst="rect">
            <a:avLst/>
          </a:prstGeom>
          <a:noFill/>
          <a:ln>
            <a:noFill/>
          </a:ln>
        </p:spPr>
        <p:txBody>
          <a:bodyPr wrap="none" lIns="87155" tIns="43578" rIns="87155" bIns="43578">
            <a:spAutoFit/>
          </a:bodyPr>
          <a:lstStyle>
            <a:lvl1pPr eaLnBrk="0" hangingPunct="0"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1pPr>
            <a:lvl2pPr marL="742950" indent="-285750" eaLnBrk="0" hangingPunct="0"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2pPr>
            <a:lvl3pPr marL="1143000" indent="-228600" eaLnBrk="0" hangingPunct="0"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3pPr>
            <a:lvl4pPr marL="1600200" indent="-228600" eaLnBrk="0" hangingPunct="0"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4pPr>
            <a:lvl5pPr marL="2057400" indent="-228600" eaLnBrk="0" hangingPunct="0"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zh-CN" altLang="en-US" sz="1300" dirty="0">
                <a:solidFill>
                  <a:srgbClr val="FFFFFF"/>
                </a:solidFill>
                <a:latin typeface="Calibri" pitchFamily="34" charset="0"/>
                <a:ea typeface="华文中宋" pitchFamily="2" charset="-122"/>
                <a:cs typeface="Calibri" pitchFamily="34" charset="0"/>
              </a:rPr>
              <a:t>一级标题</a:t>
            </a:r>
            <a:r>
              <a:rPr kumimoji="0" lang="en-US" altLang="zh-CN" sz="1300" dirty="0">
                <a:solidFill>
                  <a:srgbClr val="FFFFFF"/>
                </a:solidFill>
                <a:latin typeface="Calibri" pitchFamily="34" charset="0"/>
                <a:ea typeface="华文中宋" pitchFamily="2" charset="-122"/>
                <a:cs typeface="Calibri" pitchFamily="34" charset="0"/>
              </a:rPr>
              <a:t>/24</a:t>
            </a:r>
            <a:r>
              <a:rPr kumimoji="0" lang="zh-CN" altLang="en-US" sz="1300" dirty="0">
                <a:solidFill>
                  <a:srgbClr val="FFFFFF"/>
                </a:solidFill>
                <a:latin typeface="Calibri" pitchFamily="34" charset="0"/>
                <a:ea typeface="华文中宋" pitchFamily="2" charset="-122"/>
                <a:cs typeface="Calibri" pitchFamily="34" charset="0"/>
              </a:rPr>
              <a:t>号</a:t>
            </a:r>
          </a:p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zh-CN" altLang="en-US" sz="1300" dirty="0">
                <a:solidFill>
                  <a:srgbClr val="FFFFFF"/>
                </a:solidFill>
                <a:latin typeface="Calibri" pitchFamily="34" charset="0"/>
                <a:ea typeface="华文中宋" pitchFamily="2" charset="-122"/>
                <a:cs typeface="Calibri" pitchFamily="34" charset="0"/>
              </a:rPr>
              <a:t>编号</a:t>
            </a:r>
            <a:endParaRPr kumimoji="0" lang="en-US" altLang="zh-CN" sz="1300" dirty="0">
              <a:solidFill>
                <a:srgbClr val="FFFFFF"/>
              </a:solidFill>
              <a:latin typeface="Calibri" pitchFamily="34" charset="0"/>
              <a:ea typeface="华文中宋" pitchFamily="2" charset="-122"/>
              <a:cs typeface="Calibri" pitchFamily="34" charset="0"/>
            </a:endParaRPr>
          </a:p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en-US" altLang="zh-CN" sz="1300" dirty="0">
                <a:solidFill>
                  <a:srgbClr val="FFFFFF"/>
                </a:solidFill>
                <a:latin typeface="Calibri" pitchFamily="34" charset="0"/>
                <a:ea typeface="华文中宋" pitchFamily="2" charset="-122"/>
                <a:cs typeface="Calibri" pitchFamily="34" charset="0"/>
              </a:rPr>
              <a:t>Calibri/</a:t>
            </a:r>
            <a:r>
              <a:rPr kumimoji="0" lang="zh-CN" altLang="en-US" sz="1300" dirty="0">
                <a:solidFill>
                  <a:srgbClr val="FFFFFF"/>
                </a:solidFill>
                <a:latin typeface="Calibri" pitchFamily="34" charset="0"/>
                <a:ea typeface="华文中宋" pitchFamily="2" charset="-122"/>
                <a:cs typeface="Calibri" pitchFamily="34" charset="0"/>
              </a:rPr>
              <a:t>红</a:t>
            </a:r>
            <a:r>
              <a:rPr kumimoji="0" lang="en-US" altLang="zh-CN" sz="1300" dirty="0">
                <a:solidFill>
                  <a:srgbClr val="FFFFFF"/>
                </a:solidFill>
                <a:latin typeface="Calibri" pitchFamily="34" charset="0"/>
                <a:ea typeface="华文中宋" pitchFamily="2" charset="-122"/>
                <a:cs typeface="Calibri" pitchFamily="34" charset="0"/>
              </a:rPr>
              <a:t>(250,0,0)</a:t>
            </a:r>
          </a:p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zh-CN" altLang="en-US" sz="1300" dirty="0">
                <a:solidFill>
                  <a:srgbClr val="FFFFFF"/>
                </a:solidFill>
                <a:latin typeface="Calibri" pitchFamily="34" charset="0"/>
                <a:ea typeface="华文中宋" pitchFamily="2" charset="-122"/>
                <a:cs typeface="Calibri" pitchFamily="34" charset="0"/>
              </a:rPr>
              <a:t>文字</a:t>
            </a:r>
            <a:endParaRPr kumimoji="0" lang="en-US" altLang="zh-CN" sz="1300" dirty="0">
              <a:solidFill>
                <a:srgbClr val="FFFFFF"/>
              </a:solidFill>
              <a:latin typeface="Calibri" pitchFamily="34" charset="0"/>
              <a:ea typeface="华文中宋" pitchFamily="2" charset="-122"/>
              <a:cs typeface="Calibri" pitchFamily="34" charset="0"/>
            </a:endParaRPr>
          </a:p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zh-CN" altLang="en-US" sz="1300" dirty="0">
                <a:solidFill>
                  <a:srgbClr val="FFFFFF"/>
                </a:solidFill>
                <a:latin typeface="Calibri" pitchFamily="34" charset="0"/>
                <a:ea typeface="华文中宋" pitchFamily="2" charset="-122"/>
                <a:cs typeface="Calibri" pitchFamily="34" charset="0"/>
              </a:rPr>
              <a:t>华文细黑</a:t>
            </a:r>
            <a:r>
              <a:rPr kumimoji="0" lang="en-US" altLang="zh-CN" sz="1300" dirty="0">
                <a:solidFill>
                  <a:srgbClr val="FFFFFF"/>
                </a:solidFill>
                <a:latin typeface="Calibri" pitchFamily="34" charset="0"/>
                <a:ea typeface="华文中宋" pitchFamily="2" charset="-122"/>
                <a:cs typeface="Calibri" pitchFamily="34" charset="0"/>
              </a:rPr>
              <a:t>/</a:t>
            </a:r>
            <a:r>
              <a:rPr kumimoji="0" lang="zh-CN" altLang="en-US" sz="1300" dirty="0">
                <a:solidFill>
                  <a:srgbClr val="FFFFFF"/>
                </a:solidFill>
                <a:latin typeface="Calibri" pitchFamily="34" charset="0"/>
                <a:ea typeface="华文中宋" pitchFamily="2" charset="-122"/>
                <a:cs typeface="Calibri" pitchFamily="34" charset="0"/>
              </a:rPr>
              <a:t>黑 </a:t>
            </a:r>
            <a:r>
              <a:rPr kumimoji="0" lang="en-US" altLang="zh-CN" sz="1300" dirty="0">
                <a:solidFill>
                  <a:srgbClr val="FFFFFF"/>
                </a:solidFill>
                <a:latin typeface="Calibri" pitchFamily="34" charset="0"/>
                <a:ea typeface="华文中宋" pitchFamily="2" charset="-122"/>
                <a:cs typeface="Calibri" pitchFamily="34" charset="0"/>
              </a:rPr>
              <a:t>(0,0,0)</a:t>
            </a:r>
          </a:p>
        </p:txBody>
      </p:sp>
      <p:sp>
        <p:nvSpPr>
          <p:cNvPr id="5" name="Text Box 35"/>
          <p:cNvSpPr txBox="1">
            <a:spLocks noChangeArrowheads="1"/>
          </p:cNvSpPr>
          <p:nvPr userDrawn="1"/>
        </p:nvSpPr>
        <p:spPr bwMode="auto">
          <a:xfrm>
            <a:off x="-1366219" y="3127376"/>
            <a:ext cx="1336586" cy="1288336"/>
          </a:xfrm>
          <a:prstGeom prst="rect">
            <a:avLst/>
          </a:prstGeom>
          <a:noFill/>
          <a:ln>
            <a:noFill/>
          </a:ln>
        </p:spPr>
        <p:txBody>
          <a:bodyPr wrap="none" lIns="87155" tIns="43578" rIns="87155" bIns="43578">
            <a:spAutoFit/>
          </a:bodyPr>
          <a:lstStyle>
            <a:lvl1pPr eaLnBrk="0" hangingPunct="0"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1pPr>
            <a:lvl2pPr marL="742950" indent="-285750" eaLnBrk="0" hangingPunct="0"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2pPr>
            <a:lvl3pPr marL="1143000" indent="-228600" eaLnBrk="0" hangingPunct="0"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3pPr>
            <a:lvl4pPr marL="1600200" indent="-228600" eaLnBrk="0" hangingPunct="0"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4pPr>
            <a:lvl5pPr marL="2057400" indent="-228600" eaLnBrk="0" hangingPunct="0"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zh-CN" altLang="en-US" sz="1300" dirty="0">
                <a:solidFill>
                  <a:srgbClr val="FFFFFF"/>
                </a:solidFill>
                <a:latin typeface="Calibri" pitchFamily="34" charset="0"/>
                <a:ea typeface="华文中宋" pitchFamily="2" charset="-122"/>
                <a:cs typeface="Calibri" pitchFamily="34" charset="0"/>
              </a:rPr>
              <a:t>正文</a:t>
            </a:r>
          </a:p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zh-CN" altLang="en-US" sz="1300" dirty="0">
                <a:solidFill>
                  <a:srgbClr val="FFFFFF"/>
                </a:solidFill>
                <a:latin typeface="Calibri" pitchFamily="34" charset="0"/>
                <a:ea typeface="华文中宋" pitchFamily="2" charset="-122"/>
                <a:cs typeface="Calibri" pitchFamily="34" charset="0"/>
              </a:rPr>
              <a:t>华文细黑</a:t>
            </a:r>
            <a:r>
              <a:rPr kumimoji="0" lang="en-US" altLang="zh-CN" sz="1300" dirty="0">
                <a:solidFill>
                  <a:srgbClr val="FFFFFF"/>
                </a:solidFill>
                <a:latin typeface="Calibri" pitchFamily="34" charset="0"/>
                <a:ea typeface="华文中宋" pitchFamily="2" charset="-122"/>
                <a:cs typeface="Calibri" pitchFamily="34" charset="0"/>
              </a:rPr>
              <a:t>/Calibri</a:t>
            </a:r>
          </a:p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zh-CN" altLang="en-US" sz="1300" dirty="0">
                <a:solidFill>
                  <a:srgbClr val="FFFFFF"/>
                </a:solidFill>
                <a:latin typeface="Calibri" pitchFamily="34" charset="0"/>
                <a:ea typeface="华文中宋" pitchFamily="2" charset="-122"/>
                <a:cs typeface="Calibri" pitchFamily="34" charset="0"/>
              </a:rPr>
              <a:t>辅助</a:t>
            </a:r>
            <a:endParaRPr kumimoji="0" lang="en-US" altLang="zh-CN" sz="1300" dirty="0">
              <a:solidFill>
                <a:srgbClr val="FFFFFF"/>
              </a:solidFill>
              <a:latin typeface="Calibri" pitchFamily="34" charset="0"/>
              <a:ea typeface="华文中宋" pitchFamily="2" charset="-122"/>
              <a:cs typeface="Calibri" pitchFamily="34" charset="0"/>
            </a:endParaRPr>
          </a:p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zh-CN" altLang="en-US" sz="1300" dirty="0">
                <a:solidFill>
                  <a:srgbClr val="FFFFFF"/>
                </a:solidFill>
                <a:latin typeface="华文楷体" pitchFamily="2" charset="-122"/>
                <a:ea typeface="华文楷体" pitchFamily="2" charset="-122"/>
                <a:cs typeface="Calibri" pitchFamily="34" charset="0"/>
              </a:rPr>
              <a:t>华文楷体</a:t>
            </a:r>
            <a:r>
              <a:rPr kumimoji="0" lang="en-US" altLang="zh-CN" sz="1300" dirty="0">
                <a:solidFill>
                  <a:srgbClr val="FFFFFF"/>
                </a:solidFill>
                <a:latin typeface="Calibri" pitchFamily="34" charset="0"/>
                <a:ea typeface="华文中宋" pitchFamily="2" charset="-122"/>
                <a:cs typeface="Calibri" pitchFamily="34" charset="0"/>
              </a:rPr>
              <a:t>/Calibri</a:t>
            </a:r>
          </a:p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zh-CN" altLang="en-US" sz="1300" dirty="0">
                <a:solidFill>
                  <a:srgbClr val="FFFFFF"/>
                </a:solidFill>
                <a:latin typeface="Calibri" pitchFamily="34" charset="0"/>
                <a:ea typeface="华文中宋" pitchFamily="2" charset="-122"/>
                <a:cs typeface="Calibri" pitchFamily="34" charset="0"/>
              </a:rPr>
              <a:t>黑</a:t>
            </a:r>
            <a:r>
              <a:rPr kumimoji="0" lang="en-US" altLang="zh-CN" sz="1300" dirty="0">
                <a:solidFill>
                  <a:srgbClr val="FFFFFF"/>
                </a:solidFill>
                <a:latin typeface="Calibri" pitchFamily="34" charset="0"/>
                <a:ea typeface="华文中宋" pitchFamily="2" charset="-122"/>
                <a:cs typeface="Calibri" pitchFamily="34" charset="0"/>
              </a:rPr>
              <a:t>(0,0,0)</a:t>
            </a:r>
          </a:p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en-US" altLang="zh-CN" sz="1300" dirty="0">
                <a:solidFill>
                  <a:srgbClr val="FFFFFF"/>
                </a:solidFill>
                <a:latin typeface="Calibri" pitchFamily="34" charset="0"/>
                <a:ea typeface="华文中宋" pitchFamily="2" charset="-122"/>
                <a:cs typeface="Calibri" pitchFamily="34" charset="0"/>
              </a:rPr>
              <a:t>14-16</a:t>
            </a:r>
            <a:r>
              <a:rPr kumimoji="0" lang="zh-CN" altLang="en-US" sz="1300" dirty="0">
                <a:solidFill>
                  <a:srgbClr val="FFFFFF"/>
                </a:solidFill>
                <a:latin typeface="Calibri" pitchFamily="34" charset="0"/>
                <a:ea typeface="华文中宋" pitchFamily="2" charset="-122"/>
                <a:cs typeface="Calibri" pitchFamily="34" charset="0"/>
              </a:rPr>
              <a:t>号</a:t>
            </a:r>
          </a:p>
        </p:txBody>
      </p:sp>
      <p:sp>
        <p:nvSpPr>
          <p:cNvPr id="6" name="Rectangle 66"/>
          <p:cNvSpPr>
            <a:spLocks noChangeArrowheads="1"/>
          </p:cNvSpPr>
          <p:nvPr userDrawn="1"/>
        </p:nvSpPr>
        <p:spPr bwMode="auto">
          <a:xfrm>
            <a:off x="12316884" y="4743451"/>
            <a:ext cx="192616" cy="328613"/>
          </a:xfrm>
          <a:prstGeom prst="rect">
            <a:avLst/>
          </a:prstGeom>
          <a:solidFill>
            <a:srgbClr val="787878"/>
          </a:solidFill>
          <a:ln w="12700" algn="ctr">
            <a:solidFill>
              <a:schemeClr val="bg1"/>
            </a:solidFill>
            <a:miter lim="800000"/>
            <a:headEnd/>
            <a:tailEnd/>
          </a:ln>
        </p:spPr>
        <p:txBody>
          <a:bodyPr lIns="87155" tIns="43578" rIns="87155" bIns="43578" anchor="ctr">
            <a:spAutoFit/>
          </a:bodyPr>
          <a:lstStyle/>
          <a:p>
            <a:pPr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endParaRPr kumimoji="1" lang="zh-CN" altLang="en-US" sz="1300">
              <a:solidFill>
                <a:srgbClr val="333399"/>
              </a:solidFill>
              <a:ea typeface="华文中宋"/>
              <a:cs typeface="Calibri" pitchFamily="34" charset="0"/>
            </a:endParaRPr>
          </a:p>
        </p:txBody>
      </p:sp>
      <p:sp>
        <p:nvSpPr>
          <p:cNvPr id="7" name="Text Box 67"/>
          <p:cNvSpPr txBox="1">
            <a:spLocks noChangeArrowheads="1"/>
          </p:cNvSpPr>
          <p:nvPr userDrawn="1"/>
        </p:nvSpPr>
        <p:spPr bwMode="auto">
          <a:xfrm>
            <a:off x="12505267" y="4762501"/>
            <a:ext cx="1648884" cy="288925"/>
          </a:xfrm>
          <a:prstGeom prst="rect">
            <a:avLst/>
          </a:prstGeom>
          <a:noFill/>
          <a:ln>
            <a:noFill/>
          </a:ln>
        </p:spPr>
        <p:txBody>
          <a:bodyPr lIns="87155" tIns="43578" rIns="87155" bIns="43578">
            <a:spAutoFit/>
          </a:bodyPr>
          <a:lstStyle>
            <a:lvl1pPr eaLnBrk="0" hangingPunct="0"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1pPr>
            <a:lvl2pPr marL="742950" indent="-285750" eaLnBrk="0" hangingPunct="0"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2pPr>
            <a:lvl3pPr marL="1143000" indent="-228600" eaLnBrk="0" hangingPunct="0"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3pPr>
            <a:lvl4pPr marL="1600200" indent="-228600" eaLnBrk="0" hangingPunct="0"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4pPr>
            <a:lvl5pPr marL="2057400" indent="-228600" eaLnBrk="0" hangingPunct="0"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r>
              <a:rPr kumimoji="0" lang="en-US" altLang="zh-CN" sz="1300" dirty="0">
                <a:solidFill>
                  <a:srgbClr val="FFFFFF"/>
                </a:solidFill>
                <a:latin typeface="Calibri" pitchFamily="34" charset="0"/>
                <a:ea typeface="华文中宋" pitchFamily="2" charset="-122"/>
                <a:cs typeface="Calibri" pitchFamily="34" charset="0"/>
              </a:rPr>
              <a:t>120,120,120</a:t>
            </a:r>
          </a:p>
        </p:txBody>
      </p:sp>
      <p:sp>
        <p:nvSpPr>
          <p:cNvPr id="8" name="Rectangle 68"/>
          <p:cNvSpPr>
            <a:spLocks noChangeArrowheads="1"/>
          </p:cNvSpPr>
          <p:nvPr userDrawn="1"/>
        </p:nvSpPr>
        <p:spPr bwMode="auto">
          <a:xfrm>
            <a:off x="12316884" y="2184401"/>
            <a:ext cx="192616" cy="328613"/>
          </a:xfrm>
          <a:prstGeom prst="rect">
            <a:avLst/>
          </a:prstGeom>
          <a:solidFill>
            <a:srgbClr val="CD0000"/>
          </a:solidFill>
          <a:ln w="12700" algn="ctr">
            <a:solidFill>
              <a:schemeClr val="bg1"/>
            </a:solidFill>
            <a:miter lim="800000"/>
            <a:headEnd/>
            <a:tailEnd/>
          </a:ln>
        </p:spPr>
        <p:txBody>
          <a:bodyPr lIns="87155" tIns="43578" rIns="87155" bIns="43578" anchor="ctr">
            <a:spAutoFit/>
          </a:bodyPr>
          <a:lstStyle/>
          <a:p>
            <a:pPr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endParaRPr kumimoji="1" lang="zh-CN" altLang="en-US" sz="1300">
              <a:solidFill>
                <a:srgbClr val="333399"/>
              </a:solidFill>
              <a:ea typeface="华文中宋"/>
              <a:cs typeface="Calibri" pitchFamily="34" charset="0"/>
            </a:endParaRPr>
          </a:p>
        </p:txBody>
      </p:sp>
      <p:sp>
        <p:nvSpPr>
          <p:cNvPr id="9" name="Rectangle 70"/>
          <p:cNvSpPr>
            <a:spLocks noChangeArrowheads="1"/>
          </p:cNvSpPr>
          <p:nvPr userDrawn="1"/>
        </p:nvSpPr>
        <p:spPr bwMode="auto">
          <a:xfrm>
            <a:off x="12316884" y="2530476"/>
            <a:ext cx="192616" cy="328613"/>
          </a:xfrm>
          <a:prstGeom prst="rect">
            <a:avLst/>
          </a:prstGeom>
          <a:solidFill>
            <a:srgbClr val="A0A0A0"/>
          </a:solidFill>
          <a:ln w="12700" algn="ctr">
            <a:solidFill>
              <a:schemeClr val="bg1"/>
            </a:solidFill>
            <a:miter lim="800000"/>
            <a:headEnd/>
            <a:tailEnd/>
          </a:ln>
        </p:spPr>
        <p:txBody>
          <a:bodyPr lIns="87155" tIns="43578" rIns="87155" bIns="43578" anchor="ctr">
            <a:spAutoFit/>
          </a:bodyPr>
          <a:lstStyle/>
          <a:p>
            <a:pPr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endParaRPr kumimoji="1" lang="zh-CN" altLang="en-US" sz="1300">
              <a:solidFill>
                <a:srgbClr val="333399"/>
              </a:solidFill>
              <a:ea typeface="华文中宋"/>
              <a:cs typeface="Calibri" pitchFamily="34" charset="0"/>
            </a:endParaRPr>
          </a:p>
        </p:txBody>
      </p:sp>
      <p:sp>
        <p:nvSpPr>
          <p:cNvPr id="10" name="Text Box 71"/>
          <p:cNvSpPr txBox="1">
            <a:spLocks noChangeArrowheads="1"/>
          </p:cNvSpPr>
          <p:nvPr userDrawn="1"/>
        </p:nvSpPr>
        <p:spPr bwMode="auto">
          <a:xfrm>
            <a:off x="12505267" y="2212975"/>
            <a:ext cx="1648884" cy="287338"/>
          </a:xfrm>
          <a:prstGeom prst="rect">
            <a:avLst/>
          </a:prstGeom>
          <a:noFill/>
          <a:ln>
            <a:noFill/>
          </a:ln>
        </p:spPr>
        <p:txBody>
          <a:bodyPr lIns="87155" tIns="43578" rIns="87155" bIns="43578">
            <a:spAutoFit/>
          </a:bodyPr>
          <a:lstStyle>
            <a:lvl1pPr eaLnBrk="0" hangingPunct="0"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1pPr>
            <a:lvl2pPr marL="742950" indent="-285750" eaLnBrk="0" hangingPunct="0"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2pPr>
            <a:lvl3pPr marL="1143000" indent="-228600" eaLnBrk="0" hangingPunct="0"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3pPr>
            <a:lvl4pPr marL="1600200" indent="-228600" eaLnBrk="0" hangingPunct="0"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4pPr>
            <a:lvl5pPr marL="2057400" indent="-228600" eaLnBrk="0" hangingPunct="0"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r>
              <a:rPr kumimoji="0" lang="en-US" altLang="zh-CN" sz="1300" dirty="0">
                <a:solidFill>
                  <a:srgbClr val="FFFFFF"/>
                </a:solidFill>
                <a:latin typeface="Calibri" pitchFamily="34" charset="0"/>
                <a:ea typeface="华文中宋" pitchFamily="2" charset="-122"/>
                <a:cs typeface="Calibri" pitchFamily="34" charset="0"/>
              </a:rPr>
              <a:t>205,0,0</a:t>
            </a:r>
          </a:p>
        </p:txBody>
      </p:sp>
      <p:sp>
        <p:nvSpPr>
          <p:cNvPr id="11" name="Text Box 73"/>
          <p:cNvSpPr txBox="1">
            <a:spLocks noChangeArrowheads="1"/>
          </p:cNvSpPr>
          <p:nvPr userDrawn="1"/>
        </p:nvSpPr>
        <p:spPr bwMode="auto">
          <a:xfrm>
            <a:off x="12505267" y="2565400"/>
            <a:ext cx="1936751" cy="287338"/>
          </a:xfrm>
          <a:prstGeom prst="rect">
            <a:avLst/>
          </a:prstGeom>
          <a:noFill/>
          <a:ln>
            <a:noFill/>
          </a:ln>
        </p:spPr>
        <p:txBody>
          <a:bodyPr lIns="87155" tIns="43578" rIns="87155" bIns="43578">
            <a:spAutoFit/>
          </a:bodyPr>
          <a:lstStyle>
            <a:lvl1pPr eaLnBrk="0" hangingPunct="0"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1pPr>
            <a:lvl2pPr marL="742950" indent="-285750" eaLnBrk="0" hangingPunct="0"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2pPr>
            <a:lvl3pPr marL="1143000" indent="-228600" eaLnBrk="0" hangingPunct="0"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3pPr>
            <a:lvl4pPr marL="1600200" indent="-228600" eaLnBrk="0" hangingPunct="0"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4pPr>
            <a:lvl5pPr marL="2057400" indent="-228600" eaLnBrk="0" hangingPunct="0"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r>
              <a:rPr kumimoji="0" lang="en-US" altLang="zh-CN" sz="1300" dirty="0">
                <a:solidFill>
                  <a:srgbClr val="FFFFFF"/>
                </a:solidFill>
                <a:latin typeface="Calibri" pitchFamily="34" charset="0"/>
                <a:ea typeface="华文中宋" pitchFamily="2" charset="-122"/>
                <a:cs typeface="Calibri" pitchFamily="34" charset="0"/>
              </a:rPr>
              <a:t>160,160,160</a:t>
            </a:r>
          </a:p>
        </p:txBody>
      </p:sp>
      <p:cxnSp>
        <p:nvCxnSpPr>
          <p:cNvPr id="12" name="直接连接符 12"/>
          <p:cNvCxnSpPr>
            <a:cxnSpLocks noChangeShapeType="1"/>
          </p:cNvCxnSpPr>
          <p:nvPr userDrawn="1"/>
        </p:nvCxnSpPr>
        <p:spPr bwMode="auto">
          <a:xfrm>
            <a:off x="0" y="955675"/>
            <a:ext cx="12192000" cy="0"/>
          </a:xfrm>
          <a:prstGeom prst="line">
            <a:avLst/>
          </a:prstGeom>
          <a:noFill/>
          <a:ln w="19050" algn="ctr">
            <a:solidFill>
              <a:schemeClr val="accent2"/>
            </a:solidFill>
            <a:round/>
            <a:headEnd/>
            <a:tailEnd/>
          </a:ln>
          <a:effectLst>
            <a:outerShdw dist="20000" dir="5400000" rotWithShape="0">
              <a:srgbClr val="B2B2B2">
                <a:alpha val="37999"/>
              </a:srgbClr>
            </a:outerShdw>
          </a:effectLst>
        </p:spPr>
      </p:cxnSp>
      <p:pic>
        <p:nvPicPr>
          <p:cNvPr id="13" name="Picture 9"/>
          <p:cNvPicPr>
            <a:picLocks noChangeAspect="1" noChangeArrowheads="1"/>
          </p:cNvPicPr>
          <p:nvPr userDrawn="1"/>
        </p:nvPicPr>
        <p:blipFill>
          <a:blip r:embed="rId2" cstate="print"/>
          <a:srcRect l="10513" t="10342" r="12415" b="6898"/>
          <a:stretch>
            <a:fillRect/>
          </a:stretch>
        </p:blipFill>
        <p:spPr bwMode="auto">
          <a:xfrm>
            <a:off x="9961033" y="52388"/>
            <a:ext cx="1839384" cy="1003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10" descr="C:\Users\vivianting\Desktop\未标题8.png"/>
          <p:cNvPicPr>
            <a:picLocks noChangeAspect="1" noChangeArrowheads="1"/>
          </p:cNvPicPr>
          <p:nvPr userDrawn="1"/>
        </p:nvPicPr>
        <p:blipFill>
          <a:blip r:embed="rId3" cstate="print"/>
          <a:srcRect l="4971" t="1717" r="74190" b="70428"/>
          <a:stretch>
            <a:fillRect/>
          </a:stretch>
        </p:blipFill>
        <p:spPr bwMode="auto">
          <a:xfrm>
            <a:off x="10382251" y="5286376"/>
            <a:ext cx="1809749" cy="157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Text Box 111"/>
          <p:cNvSpPr txBox="1">
            <a:spLocks noChangeArrowheads="1"/>
          </p:cNvSpPr>
          <p:nvPr userDrawn="1"/>
        </p:nvSpPr>
        <p:spPr bwMode="auto">
          <a:xfrm>
            <a:off x="12505267" y="5638801"/>
            <a:ext cx="1648884" cy="288925"/>
          </a:xfrm>
          <a:prstGeom prst="rect">
            <a:avLst/>
          </a:prstGeom>
          <a:noFill/>
          <a:ln>
            <a:noFill/>
          </a:ln>
        </p:spPr>
        <p:txBody>
          <a:bodyPr lIns="87155" tIns="43578" rIns="87155" bIns="43578">
            <a:spAutoFit/>
          </a:bodyPr>
          <a:lstStyle>
            <a:lvl1pPr eaLnBrk="0" hangingPunct="0"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1pPr>
            <a:lvl2pPr marL="742950" indent="-285750" eaLnBrk="0" hangingPunct="0"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2pPr>
            <a:lvl3pPr marL="1143000" indent="-228600" eaLnBrk="0" hangingPunct="0"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3pPr>
            <a:lvl4pPr marL="1600200" indent="-228600" eaLnBrk="0" hangingPunct="0"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4pPr>
            <a:lvl5pPr marL="2057400" indent="-228600" eaLnBrk="0" hangingPunct="0"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r>
              <a:rPr kumimoji="0" lang="en-US" altLang="zh-CN" sz="1300" dirty="0">
                <a:solidFill>
                  <a:srgbClr val="FFFFFF"/>
                </a:solidFill>
                <a:latin typeface="Calibri" pitchFamily="34" charset="0"/>
                <a:ea typeface="华文中宋" pitchFamily="2" charset="-122"/>
                <a:cs typeface="Calibri" pitchFamily="34" charset="0"/>
              </a:rPr>
              <a:t>250,0,0</a:t>
            </a:r>
          </a:p>
        </p:txBody>
      </p:sp>
      <p:sp>
        <p:nvSpPr>
          <p:cNvPr id="16" name="Rectangle 112"/>
          <p:cNvSpPr>
            <a:spLocks noChangeArrowheads="1"/>
          </p:cNvSpPr>
          <p:nvPr userDrawn="1"/>
        </p:nvSpPr>
        <p:spPr bwMode="auto">
          <a:xfrm>
            <a:off x="12316884" y="5632451"/>
            <a:ext cx="192616" cy="327025"/>
          </a:xfrm>
          <a:prstGeom prst="rect">
            <a:avLst/>
          </a:prstGeom>
          <a:solidFill>
            <a:srgbClr val="FF0000"/>
          </a:solidFill>
          <a:ln w="12700" algn="ctr">
            <a:solidFill>
              <a:schemeClr val="bg1"/>
            </a:solidFill>
            <a:miter lim="800000"/>
            <a:headEnd/>
            <a:tailEnd/>
          </a:ln>
        </p:spPr>
        <p:txBody>
          <a:bodyPr lIns="87155" tIns="43578" rIns="87155" bIns="43578" anchor="ctr">
            <a:spAutoFit/>
          </a:bodyPr>
          <a:lstStyle/>
          <a:p>
            <a:pPr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endParaRPr kumimoji="1" lang="zh-CN" altLang="en-US" sz="1300">
              <a:solidFill>
                <a:srgbClr val="333399"/>
              </a:solidFill>
              <a:ea typeface="华文中宋"/>
              <a:cs typeface="Calibri" pitchFamily="34" charset="0"/>
            </a:endParaRPr>
          </a:p>
        </p:txBody>
      </p:sp>
      <p:sp>
        <p:nvSpPr>
          <p:cNvPr id="17" name="Text Box 118"/>
          <p:cNvSpPr txBox="1">
            <a:spLocks noChangeArrowheads="1"/>
          </p:cNvSpPr>
          <p:nvPr userDrawn="1"/>
        </p:nvSpPr>
        <p:spPr bwMode="auto">
          <a:xfrm>
            <a:off x="12321118" y="5299076"/>
            <a:ext cx="880533" cy="288925"/>
          </a:xfrm>
          <a:prstGeom prst="rect">
            <a:avLst/>
          </a:prstGeom>
          <a:noFill/>
          <a:ln>
            <a:noFill/>
          </a:ln>
        </p:spPr>
        <p:txBody>
          <a:bodyPr lIns="87155" tIns="43578" rIns="87155" bIns="43578">
            <a:spAutoFit/>
          </a:bodyPr>
          <a:lstStyle>
            <a:lvl1pPr eaLnBrk="0" hangingPunct="0"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1pPr>
            <a:lvl2pPr marL="742950" indent="-285750" eaLnBrk="0" hangingPunct="0"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2pPr>
            <a:lvl3pPr marL="1143000" indent="-228600" eaLnBrk="0" hangingPunct="0"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3pPr>
            <a:lvl4pPr marL="1600200" indent="-228600" eaLnBrk="0" hangingPunct="0"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4pPr>
            <a:lvl5pPr marL="2057400" indent="-228600" eaLnBrk="0" hangingPunct="0"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r>
              <a:rPr kumimoji="0" lang="zh-CN" altLang="en-US" sz="1300" dirty="0">
                <a:solidFill>
                  <a:srgbClr val="FFFFFF"/>
                </a:solidFill>
                <a:latin typeface="Calibri" pitchFamily="34" charset="0"/>
                <a:ea typeface="华文中宋" pitchFamily="2" charset="-122"/>
                <a:cs typeface="Calibri" pitchFamily="34" charset="0"/>
              </a:rPr>
              <a:t>强调</a:t>
            </a:r>
          </a:p>
        </p:txBody>
      </p:sp>
      <p:sp>
        <p:nvSpPr>
          <p:cNvPr id="18" name="Text Box 120"/>
          <p:cNvSpPr txBox="1">
            <a:spLocks noChangeArrowheads="1"/>
          </p:cNvSpPr>
          <p:nvPr userDrawn="1"/>
        </p:nvSpPr>
        <p:spPr bwMode="auto">
          <a:xfrm>
            <a:off x="12321117" y="1917700"/>
            <a:ext cx="1488016" cy="287338"/>
          </a:xfrm>
          <a:prstGeom prst="rect">
            <a:avLst/>
          </a:prstGeom>
          <a:noFill/>
          <a:ln>
            <a:noFill/>
          </a:ln>
        </p:spPr>
        <p:txBody>
          <a:bodyPr lIns="87155" tIns="43578" rIns="87155" bIns="43578">
            <a:spAutoFit/>
          </a:bodyPr>
          <a:lstStyle>
            <a:lvl1pPr eaLnBrk="0" hangingPunct="0"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1pPr>
            <a:lvl2pPr marL="742950" indent="-285750" eaLnBrk="0" hangingPunct="0"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2pPr>
            <a:lvl3pPr marL="1143000" indent="-228600" eaLnBrk="0" hangingPunct="0"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3pPr>
            <a:lvl4pPr marL="1600200" indent="-228600" eaLnBrk="0" hangingPunct="0"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4pPr>
            <a:lvl5pPr marL="2057400" indent="-228600" eaLnBrk="0" hangingPunct="0"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r>
              <a:rPr kumimoji="0" lang="zh-CN" altLang="en-US" sz="1300" dirty="0">
                <a:solidFill>
                  <a:srgbClr val="FFFFFF"/>
                </a:solidFill>
                <a:latin typeface="Calibri" pitchFamily="34" charset="0"/>
                <a:ea typeface="华文中宋" pitchFamily="2" charset="-122"/>
                <a:cs typeface="Calibri" pitchFamily="34" charset="0"/>
              </a:rPr>
              <a:t>图表配色</a:t>
            </a:r>
            <a:r>
              <a:rPr kumimoji="0" lang="en-US" altLang="zh-CN" sz="1300" dirty="0">
                <a:solidFill>
                  <a:srgbClr val="FFFFFF"/>
                </a:solidFill>
                <a:latin typeface="Calibri" pitchFamily="34" charset="0"/>
                <a:ea typeface="华文中宋" pitchFamily="2" charset="-122"/>
                <a:cs typeface="Calibri" pitchFamily="34" charset="0"/>
              </a:rPr>
              <a:t>A</a:t>
            </a:r>
            <a:endParaRPr kumimoji="0" lang="zh-CN" altLang="en-US" sz="1300" dirty="0">
              <a:solidFill>
                <a:srgbClr val="FFFFFF"/>
              </a:solidFill>
              <a:latin typeface="Calibri" pitchFamily="34" charset="0"/>
              <a:ea typeface="华文中宋" pitchFamily="2" charset="-122"/>
              <a:cs typeface="Calibri" pitchFamily="34" charset="0"/>
            </a:endParaRPr>
          </a:p>
        </p:txBody>
      </p:sp>
      <p:sp>
        <p:nvSpPr>
          <p:cNvPr id="19" name="Text Box 121"/>
          <p:cNvSpPr txBox="1">
            <a:spLocks noChangeArrowheads="1"/>
          </p:cNvSpPr>
          <p:nvPr userDrawn="1"/>
        </p:nvSpPr>
        <p:spPr bwMode="auto">
          <a:xfrm>
            <a:off x="12321118" y="4448176"/>
            <a:ext cx="880533" cy="288925"/>
          </a:xfrm>
          <a:prstGeom prst="rect">
            <a:avLst/>
          </a:prstGeom>
          <a:noFill/>
          <a:ln>
            <a:noFill/>
          </a:ln>
        </p:spPr>
        <p:txBody>
          <a:bodyPr lIns="87155" tIns="43578" rIns="87155" bIns="43578">
            <a:spAutoFit/>
          </a:bodyPr>
          <a:lstStyle>
            <a:lvl1pPr eaLnBrk="0" hangingPunct="0"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1pPr>
            <a:lvl2pPr marL="742950" indent="-285750" eaLnBrk="0" hangingPunct="0"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2pPr>
            <a:lvl3pPr marL="1143000" indent="-228600" eaLnBrk="0" hangingPunct="0"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3pPr>
            <a:lvl4pPr marL="1600200" indent="-228600" eaLnBrk="0" hangingPunct="0"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4pPr>
            <a:lvl5pPr marL="2057400" indent="-228600" eaLnBrk="0" hangingPunct="0"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r>
              <a:rPr kumimoji="0" lang="zh-CN" altLang="en-US" sz="1300" dirty="0">
                <a:solidFill>
                  <a:srgbClr val="FFFFFF"/>
                </a:solidFill>
                <a:latin typeface="Calibri" pitchFamily="34" charset="0"/>
                <a:ea typeface="华文中宋" pitchFamily="2" charset="-122"/>
                <a:cs typeface="Calibri" pitchFamily="34" charset="0"/>
              </a:rPr>
              <a:t>边框</a:t>
            </a:r>
          </a:p>
        </p:txBody>
      </p:sp>
      <p:sp>
        <p:nvSpPr>
          <p:cNvPr id="20" name="Text Box 34"/>
          <p:cNvSpPr txBox="1">
            <a:spLocks noChangeArrowheads="1"/>
          </p:cNvSpPr>
          <p:nvPr userDrawn="1"/>
        </p:nvSpPr>
        <p:spPr bwMode="auto">
          <a:xfrm>
            <a:off x="-1582624" y="1179514"/>
            <a:ext cx="1552991" cy="1088281"/>
          </a:xfrm>
          <a:prstGeom prst="rect">
            <a:avLst/>
          </a:prstGeom>
          <a:noFill/>
          <a:ln>
            <a:noFill/>
          </a:ln>
        </p:spPr>
        <p:txBody>
          <a:bodyPr wrap="none" lIns="87155" tIns="43578" rIns="87155" bIns="43578">
            <a:spAutoFit/>
          </a:bodyPr>
          <a:lstStyle>
            <a:lvl1pPr eaLnBrk="0" hangingPunct="0"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1pPr>
            <a:lvl2pPr marL="742950" indent="-285750" eaLnBrk="0" hangingPunct="0"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2pPr>
            <a:lvl3pPr marL="1143000" indent="-228600" eaLnBrk="0" hangingPunct="0"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3pPr>
            <a:lvl4pPr marL="1600200" indent="-228600" eaLnBrk="0" hangingPunct="0"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4pPr>
            <a:lvl5pPr marL="2057400" indent="-228600" eaLnBrk="0" hangingPunct="0"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zh-CN" altLang="en-US" sz="1300" dirty="0">
                <a:solidFill>
                  <a:srgbClr val="FFFFFF"/>
                </a:solidFill>
                <a:latin typeface="Calibri" pitchFamily="34" charset="0"/>
                <a:ea typeface="华文中宋" pitchFamily="2" charset="-122"/>
                <a:cs typeface="Calibri" pitchFamily="34" charset="0"/>
              </a:rPr>
              <a:t>二级标题</a:t>
            </a:r>
            <a:r>
              <a:rPr kumimoji="0" lang="en-US" altLang="zh-CN" sz="1300" dirty="0">
                <a:solidFill>
                  <a:srgbClr val="FFFFFF"/>
                </a:solidFill>
                <a:latin typeface="Calibri" pitchFamily="34" charset="0"/>
                <a:ea typeface="华文中宋" pitchFamily="2" charset="-122"/>
                <a:cs typeface="Calibri" pitchFamily="34" charset="0"/>
              </a:rPr>
              <a:t>/16-18</a:t>
            </a:r>
            <a:r>
              <a:rPr kumimoji="0" lang="zh-CN" altLang="en-US" sz="1300" dirty="0">
                <a:solidFill>
                  <a:srgbClr val="FFFFFF"/>
                </a:solidFill>
                <a:latin typeface="Calibri" pitchFamily="34" charset="0"/>
                <a:ea typeface="华文中宋" pitchFamily="2" charset="-122"/>
                <a:cs typeface="Calibri" pitchFamily="34" charset="0"/>
              </a:rPr>
              <a:t>号</a:t>
            </a:r>
            <a:endParaRPr kumimoji="0" lang="en-US" altLang="zh-CN" sz="1300" dirty="0">
              <a:solidFill>
                <a:srgbClr val="FFFFFF"/>
              </a:solidFill>
              <a:latin typeface="Calibri" pitchFamily="34" charset="0"/>
              <a:ea typeface="华文中宋" pitchFamily="2" charset="-122"/>
              <a:cs typeface="Calibri" pitchFamily="34" charset="0"/>
            </a:endParaRPr>
          </a:p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zh-CN" altLang="en-US" sz="1300" dirty="0">
                <a:solidFill>
                  <a:srgbClr val="FFFFFF"/>
                </a:solidFill>
                <a:latin typeface="Calibri" pitchFamily="34" charset="0"/>
                <a:ea typeface="华文中宋" pitchFamily="2" charset="-122"/>
                <a:cs typeface="Calibri" pitchFamily="34" charset="0"/>
              </a:rPr>
              <a:t>项目符号</a:t>
            </a:r>
            <a:endParaRPr kumimoji="0" lang="en-US" altLang="zh-CN" sz="1300" dirty="0">
              <a:solidFill>
                <a:srgbClr val="FFFFFF"/>
              </a:solidFill>
              <a:latin typeface="Calibri" pitchFamily="34" charset="0"/>
              <a:ea typeface="华文中宋" pitchFamily="2" charset="-122"/>
              <a:cs typeface="Calibri" pitchFamily="34" charset="0"/>
            </a:endParaRPr>
          </a:p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en-US" altLang="zh-CN" sz="1300" dirty="0">
                <a:solidFill>
                  <a:srgbClr val="FFFFFF"/>
                </a:solidFill>
                <a:latin typeface="Calibri" pitchFamily="34" charset="0"/>
                <a:ea typeface="华文中宋" pitchFamily="2" charset="-122"/>
                <a:cs typeface="Calibri" pitchFamily="34" charset="0"/>
              </a:rPr>
              <a:t>Calibri/</a:t>
            </a:r>
            <a:r>
              <a:rPr kumimoji="0" lang="zh-CN" altLang="en-US" sz="1300" dirty="0">
                <a:solidFill>
                  <a:srgbClr val="FFFFFF"/>
                </a:solidFill>
                <a:latin typeface="Calibri" pitchFamily="34" charset="0"/>
                <a:ea typeface="华文中宋" pitchFamily="2" charset="-122"/>
                <a:cs typeface="Calibri" pitchFamily="34" charset="0"/>
              </a:rPr>
              <a:t>红</a:t>
            </a:r>
            <a:r>
              <a:rPr kumimoji="0" lang="en-US" altLang="zh-CN" sz="1300" dirty="0">
                <a:solidFill>
                  <a:srgbClr val="FFFFFF"/>
                </a:solidFill>
                <a:latin typeface="Calibri" pitchFamily="34" charset="0"/>
                <a:ea typeface="华文中宋" pitchFamily="2" charset="-122"/>
                <a:cs typeface="Calibri" pitchFamily="34" charset="0"/>
              </a:rPr>
              <a:t>(250,0,0)</a:t>
            </a:r>
          </a:p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zh-CN" altLang="en-US" sz="1300" dirty="0">
                <a:solidFill>
                  <a:srgbClr val="FFFFFF"/>
                </a:solidFill>
                <a:latin typeface="Calibri" pitchFamily="34" charset="0"/>
                <a:ea typeface="华文中宋" pitchFamily="2" charset="-122"/>
                <a:cs typeface="Calibri" pitchFamily="34" charset="0"/>
              </a:rPr>
              <a:t>文字</a:t>
            </a:r>
            <a:endParaRPr kumimoji="0" lang="en-US" altLang="zh-CN" sz="1300" dirty="0">
              <a:solidFill>
                <a:srgbClr val="FFFFFF"/>
              </a:solidFill>
              <a:latin typeface="Calibri" pitchFamily="34" charset="0"/>
              <a:ea typeface="华文中宋" pitchFamily="2" charset="-122"/>
              <a:cs typeface="Calibri" pitchFamily="34" charset="0"/>
            </a:endParaRPr>
          </a:p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zh-CN" altLang="en-US" sz="1300" dirty="0">
                <a:solidFill>
                  <a:srgbClr val="FFFFFF"/>
                </a:solidFill>
                <a:latin typeface="Calibri" pitchFamily="34" charset="0"/>
                <a:ea typeface="华文中宋" pitchFamily="2" charset="-122"/>
                <a:cs typeface="Calibri" pitchFamily="34" charset="0"/>
              </a:rPr>
              <a:t>华文细黑</a:t>
            </a:r>
            <a:r>
              <a:rPr kumimoji="0" lang="en-US" altLang="zh-CN" sz="1300" dirty="0">
                <a:solidFill>
                  <a:srgbClr val="FFFFFF"/>
                </a:solidFill>
                <a:latin typeface="Calibri" pitchFamily="34" charset="0"/>
                <a:ea typeface="华文中宋" pitchFamily="2" charset="-122"/>
                <a:cs typeface="Calibri" pitchFamily="34" charset="0"/>
              </a:rPr>
              <a:t>/</a:t>
            </a:r>
            <a:r>
              <a:rPr kumimoji="0" lang="zh-CN" altLang="en-US" sz="1300" dirty="0">
                <a:solidFill>
                  <a:srgbClr val="FFFFFF"/>
                </a:solidFill>
                <a:latin typeface="Calibri" pitchFamily="34" charset="0"/>
                <a:ea typeface="华文中宋" pitchFamily="2" charset="-122"/>
                <a:cs typeface="Calibri" pitchFamily="34" charset="0"/>
              </a:rPr>
              <a:t>黑 </a:t>
            </a:r>
            <a:r>
              <a:rPr kumimoji="0" lang="en-US" altLang="zh-CN" sz="1300" dirty="0">
                <a:solidFill>
                  <a:srgbClr val="FFFFFF"/>
                </a:solidFill>
                <a:latin typeface="Calibri" pitchFamily="34" charset="0"/>
                <a:ea typeface="华文中宋" pitchFamily="2" charset="-122"/>
                <a:cs typeface="Calibri" pitchFamily="34" charset="0"/>
              </a:rPr>
              <a:t>(0,0,0)</a:t>
            </a:r>
          </a:p>
        </p:txBody>
      </p:sp>
      <p:sp>
        <p:nvSpPr>
          <p:cNvPr id="21" name="Rectangle 68"/>
          <p:cNvSpPr>
            <a:spLocks noChangeArrowheads="1"/>
          </p:cNvSpPr>
          <p:nvPr userDrawn="1"/>
        </p:nvSpPr>
        <p:spPr bwMode="auto">
          <a:xfrm>
            <a:off x="12316884" y="3435351"/>
            <a:ext cx="192616" cy="327025"/>
          </a:xfrm>
          <a:prstGeom prst="rect">
            <a:avLst/>
          </a:prstGeom>
          <a:solidFill>
            <a:srgbClr val="CD0000"/>
          </a:solidFill>
          <a:ln w="12700" algn="ctr">
            <a:solidFill>
              <a:schemeClr val="bg1"/>
            </a:solidFill>
            <a:miter lim="800000"/>
            <a:headEnd/>
            <a:tailEnd/>
          </a:ln>
        </p:spPr>
        <p:txBody>
          <a:bodyPr lIns="87155" tIns="43578" rIns="87155" bIns="43578" anchor="ctr">
            <a:spAutoFit/>
          </a:bodyPr>
          <a:lstStyle/>
          <a:p>
            <a:pPr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endParaRPr kumimoji="1" lang="zh-CN" altLang="en-US" sz="1300">
              <a:solidFill>
                <a:srgbClr val="333399"/>
              </a:solidFill>
              <a:ea typeface="华文中宋"/>
              <a:cs typeface="Calibri" pitchFamily="34" charset="0"/>
            </a:endParaRPr>
          </a:p>
        </p:txBody>
      </p:sp>
      <p:sp>
        <p:nvSpPr>
          <p:cNvPr id="22" name="Rectangle 70"/>
          <p:cNvSpPr>
            <a:spLocks noChangeArrowheads="1"/>
          </p:cNvSpPr>
          <p:nvPr userDrawn="1"/>
        </p:nvSpPr>
        <p:spPr bwMode="auto">
          <a:xfrm>
            <a:off x="12316884" y="3794126"/>
            <a:ext cx="192616" cy="328613"/>
          </a:xfrm>
          <a:prstGeom prst="rect">
            <a:avLst/>
          </a:prstGeom>
          <a:solidFill>
            <a:srgbClr val="004B69"/>
          </a:solidFill>
          <a:ln w="12700" algn="ctr">
            <a:solidFill>
              <a:schemeClr val="bg1"/>
            </a:solidFill>
            <a:miter lim="800000"/>
            <a:headEnd/>
            <a:tailEnd/>
          </a:ln>
        </p:spPr>
        <p:txBody>
          <a:bodyPr lIns="87155" tIns="43578" rIns="87155" bIns="43578" anchor="ctr">
            <a:spAutoFit/>
          </a:bodyPr>
          <a:lstStyle/>
          <a:p>
            <a:pPr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endParaRPr kumimoji="1" lang="zh-CN" altLang="en-US" sz="1300">
              <a:solidFill>
                <a:srgbClr val="333399"/>
              </a:solidFill>
              <a:ea typeface="华文中宋"/>
              <a:cs typeface="Calibri" pitchFamily="34" charset="0"/>
            </a:endParaRPr>
          </a:p>
        </p:txBody>
      </p:sp>
      <p:sp>
        <p:nvSpPr>
          <p:cNvPr id="23" name="Text Box 71"/>
          <p:cNvSpPr txBox="1">
            <a:spLocks noChangeArrowheads="1"/>
          </p:cNvSpPr>
          <p:nvPr userDrawn="1"/>
        </p:nvSpPr>
        <p:spPr bwMode="auto">
          <a:xfrm>
            <a:off x="12507385" y="3462339"/>
            <a:ext cx="1646767" cy="288925"/>
          </a:xfrm>
          <a:prstGeom prst="rect">
            <a:avLst/>
          </a:prstGeom>
          <a:noFill/>
          <a:ln>
            <a:noFill/>
          </a:ln>
        </p:spPr>
        <p:txBody>
          <a:bodyPr lIns="87155" tIns="43578" rIns="87155" bIns="43578">
            <a:spAutoFit/>
          </a:bodyPr>
          <a:lstStyle>
            <a:lvl1pPr eaLnBrk="0" hangingPunct="0"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1pPr>
            <a:lvl2pPr marL="742950" indent="-285750" eaLnBrk="0" hangingPunct="0"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2pPr>
            <a:lvl3pPr marL="1143000" indent="-228600" eaLnBrk="0" hangingPunct="0"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3pPr>
            <a:lvl4pPr marL="1600200" indent="-228600" eaLnBrk="0" hangingPunct="0"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4pPr>
            <a:lvl5pPr marL="2057400" indent="-228600" eaLnBrk="0" hangingPunct="0"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r>
              <a:rPr kumimoji="0" lang="en-US" altLang="zh-CN" sz="1300" dirty="0">
                <a:solidFill>
                  <a:srgbClr val="FFFFFF"/>
                </a:solidFill>
                <a:latin typeface="Calibri" pitchFamily="34" charset="0"/>
                <a:ea typeface="华文中宋" pitchFamily="2" charset="-122"/>
                <a:cs typeface="Calibri" pitchFamily="34" charset="0"/>
              </a:rPr>
              <a:t>205,0,0</a:t>
            </a:r>
          </a:p>
        </p:txBody>
      </p:sp>
      <p:sp>
        <p:nvSpPr>
          <p:cNvPr id="24" name="Text Box 73"/>
          <p:cNvSpPr txBox="1">
            <a:spLocks noChangeArrowheads="1"/>
          </p:cNvSpPr>
          <p:nvPr userDrawn="1"/>
        </p:nvSpPr>
        <p:spPr bwMode="auto">
          <a:xfrm>
            <a:off x="12507384" y="3787776"/>
            <a:ext cx="1936749" cy="288925"/>
          </a:xfrm>
          <a:prstGeom prst="rect">
            <a:avLst/>
          </a:prstGeom>
          <a:noFill/>
          <a:ln>
            <a:noFill/>
          </a:ln>
        </p:spPr>
        <p:txBody>
          <a:bodyPr lIns="87155" tIns="43578" rIns="87155" bIns="43578">
            <a:spAutoFit/>
          </a:bodyPr>
          <a:lstStyle>
            <a:lvl1pPr eaLnBrk="0" hangingPunct="0"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1pPr>
            <a:lvl2pPr marL="742950" indent="-285750" eaLnBrk="0" hangingPunct="0"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2pPr>
            <a:lvl3pPr marL="1143000" indent="-228600" eaLnBrk="0" hangingPunct="0"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3pPr>
            <a:lvl4pPr marL="1600200" indent="-228600" eaLnBrk="0" hangingPunct="0"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4pPr>
            <a:lvl5pPr marL="2057400" indent="-228600" eaLnBrk="0" hangingPunct="0"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r>
              <a:rPr kumimoji="0" lang="en-US" altLang="zh-CN" sz="1300" dirty="0">
                <a:solidFill>
                  <a:srgbClr val="FFFFFF"/>
                </a:solidFill>
                <a:latin typeface="Calibri" pitchFamily="34" charset="0"/>
                <a:ea typeface="华文中宋" pitchFamily="2" charset="-122"/>
                <a:cs typeface="Calibri" pitchFamily="34" charset="0"/>
              </a:rPr>
              <a:t>0,75,105</a:t>
            </a:r>
          </a:p>
        </p:txBody>
      </p:sp>
      <p:sp>
        <p:nvSpPr>
          <p:cNvPr id="25" name="Text Box 120"/>
          <p:cNvSpPr txBox="1">
            <a:spLocks noChangeArrowheads="1"/>
          </p:cNvSpPr>
          <p:nvPr userDrawn="1"/>
        </p:nvSpPr>
        <p:spPr bwMode="auto">
          <a:xfrm>
            <a:off x="12321117" y="3168650"/>
            <a:ext cx="1488016" cy="287338"/>
          </a:xfrm>
          <a:prstGeom prst="rect">
            <a:avLst/>
          </a:prstGeom>
          <a:noFill/>
          <a:ln>
            <a:noFill/>
          </a:ln>
        </p:spPr>
        <p:txBody>
          <a:bodyPr lIns="87155" tIns="43578" rIns="87155" bIns="43578">
            <a:spAutoFit/>
          </a:bodyPr>
          <a:lstStyle>
            <a:lvl1pPr eaLnBrk="0" hangingPunct="0"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1pPr>
            <a:lvl2pPr marL="742950" indent="-285750" eaLnBrk="0" hangingPunct="0"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2pPr>
            <a:lvl3pPr marL="1143000" indent="-228600" eaLnBrk="0" hangingPunct="0"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3pPr>
            <a:lvl4pPr marL="1600200" indent="-228600" eaLnBrk="0" hangingPunct="0"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4pPr>
            <a:lvl5pPr marL="2057400" indent="-228600" eaLnBrk="0" hangingPunct="0"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r>
              <a:rPr kumimoji="0" lang="zh-CN" altLang="en-US" sz="1300" dirty="0">
                <a:solidFill>
                  <a:srgbClr val="FFFFFF"/>
                </a:solidFill>
                <a:latin typeface="Calibri" pitchFamily="34" charset="0"/>
                <a:ea typeface="华文中宋" pitchFamily="2" charset="-122"/>
                <a:cs typeface="Calibri" pitchFamily="34" charset="0"/>
              </a:rPr>
              <a:t>图表配色</a:t>
            </a:r>
            <a:r>
              <a:rPr kumimoji="0" lang="en-US" altLang="zh-CN" sz="1300" dirty="0">
                <a:solidFill>
                  <a:srgbClr val="FFFFFF"/>
                </a:solidFill>
                <a:latin typeface="Calibri" pitchFamily="34" charset="0"/>
                <a:ea typeface="华文中宋" pitchFamily="2" charset="-122"/>
                <a:cs typeface="Calibri" pitchFamily="34" charset="0"/>
              </a:rPr>
              <a:t>B</a:t>
            </a:r>
            <a:endParaRPr kumimoji="0" lang="zh-CN" altLang="en-US" sz="1300" dirty="0">
              <a:solidFill>
                <a:srgbClr val="FFFFFF"/>
              </a:solidFill>
              <a:latin typeface="Calibri" pitchFamily="34" charset="0"/>
              <a:ea typeface="华文中宋" pitchFamily="2" charset="-122"/>
              <a:cs typeface="Calibri" pitchFamily="34" charset="0"/>
            </a:endParaRPr>
          </a:p>
        </p:txBody>
      </p:sp>
      <p:sp>
        <p:nvSpPr>
          <p:cNvPr id="27" name="Text Box 111"/>
          <p:cNvSpPr txBox="1">
            <a:spLocks noChangeArrowheads="1"/>
          </p:cNvSpPr>
          <p:nvPr userDrawn="1"/>
        </p:nvSpPr>
        <p:spPr bwMode="auto">
          <a:xfrm>
            <a:off x="12507385" y="5976939"/>
            <a:ext cx="1646767" cy="288925"/>
          </a:xfrm>
          <a:prstGeom prst="rect">
            <a:avLst/>
          </a:prstGeom>
          <a:noFill/>
          <a:ln>
            <a:noFill/>
          </a:ln>
        </p:spPr>
        <p:txBody>
          <a:bodyPr lIns="87155" tIns="43578" rIns="87155" bIns="43578">
            <a:spAutoFit/>
          </a:bodyPr>
          <a:lstStyle>
            <a:lvl1pPr eaLnBrk="0" hangingPunct="0"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1pPr>
            <a:lvl2pPr marL="742950" indent="-285750" eaLnBrk="0" hangingPunct="0"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2pPr>
            <a:lvl3pPr marL="1143000" indent="-228600" eaLnBrk="0" hangingPunct="0"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3pPr>
            <a:lvl4pPr marL="1600200" indent="-228600" eaLnBrk="0" hangingPunct="0"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4pPr>
            <a:lvl5pPr marL="2057400" indent="-228600" eaLnBrk="0" hangingPunct="0"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r>
              <a:rPr kumimoji="0" lang="en-US" altLang="zh-CN" sz="1300" dirty="0">
                <a:solidFill>
                  <a:srgbClr val="FFFFFF"/>
                </a:solidFill>
                <a:latin typeface="Calibri" pitchFamily="34" charset="0"/>
                <a:ea typeface="华文中宋" pitchFamily="2" charset="-122"/>
                <a:cs typeface="Calibri" pitchFamily="34" charset="0"/>
              </a:rPr>
              <a:t>255,190,0</a:t>
            </a:r>
          </a:p>
        </p:txBody>
      </p:sp>
      <p:sp>
        <p:nvSpPr>
          <p:cNvPr id="28" name="Rectangle 112"/>
          <p:cNvSpPr>
            <a:spLocks noChangeArrowheads="1"/>
          </p:cNvSpPr>
          <p:nvPr userDrawn="1"/>
        </p:nvSpPr>
        <p:spPr bwMode="auto">
          <a:xfrm>
            <a:off x="12316884" y="5969001"/>
            <a:ext cx="192616" cy="327025"/>
          </a:xfrm>
          <a:prstGeom prst="rect">
            <a:avLst/>
          </a:prstGeom>
          <a:solidFill>
            <a:srgbClr val="FFBE00"/>
          </a:solidFill>
          <a:ln w="12700" algn="ctr">
            <a:solidFill>
              <a:schemeClr val="bg1"/>
            </a:solidFill>
            <a:miter lim="800000"/>
            <a:headEnd/>
            <a:tailEnd/>
          </a:ln>
        </p:spPr>
        <p:txBody>
          <a:bodyPr lIns="87155" tIns="43578" rIns="87155" bIns="43578" anchor="ctr">
            <a:spAutoFit/>
          </a:bodyPr>
          <a:lstStyle/>
          <a:p>
            <a:pPr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endParaRPr kumimoji="1" lang="zh-CN" altLang="en-US" sz="1300">
              <a:solidFill>
                <a:srgbClr val="333399"/>
              </a:solidFill>
              <a:ea typeface="华文中宋"/>
              <a:cs typeface="Calibri" pitchFamily="34" charset="0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7370" y="273902"/>
            <a:ext cx="9110133" cy="666750"/>
          </a:xfrm>
        </p:spPr>
        <p:txBody>
          <a:bodyPr/>
          <a:lstStyle>
            <a:lvl1pPr>
              <a:defRPr sz="2400" baseline="0">
                <a:solidFill>
                  <a:schemeClr val="tx1"/>
                </a:solidFill>
                <a:effectLst/>
                <a:latin typeface="Times New Roman" pitchFamily="18" charset="0"/>
                <a:ea typeface="华文细黑" pitchFamily="2" charset="-122"/>
                <a:cs typeface="Calibri" pitchFamily="34" charset="0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26" name="内容占位符 25"/>
          <p:cNvSpPr>
            <a:spLocks noGrp="1"/>
          </p:cNvSpPr>
          <p:nvPr>
            <p:ph sz="quarter" idx="11"/>
          </p:nvPr>
        </p:nvSpPr>
        <p:spPr>
          <a:xfrm>
            <a:off x="97372" y="1058485"/>
            <a:ext cx="11826981" cy="914400"/>
          </a:xfrm>
        </p:spPr>
        <p:txBody>
          <a:bodyPr/>
          <a:lstStyle>
            <a:lvl1pPr marL="252691" indent="-252691">
              <a:lnSpc>
                <a:spcPct val="130000"/>
              </a:lnSpc>
              <a:defRPr>
                <a:solidFill>
                  <a:schemeClr val="tx1"/>
                </a:solidFill>
                <a:latin typeface="华文细黑" pitchFamily="2" charset="-122"/>
                <a:ea typeface="华文细黑" pitchFamily="2" charset="-122"/>
                <a:cs typeface="Calibri" pitchFamily="34" charset="0"/>
              </a:defRPr>
            </a:lvl1pPr>
            <a:lvl2pPr marL="682418" indent="-246640">
              <a:lnSpc>
                <a:spcPct val="130000"/>
              </a:lnSpc>
              <a:defRPr>
                <a:solidFill>
                  <a:schemeClr val="tx1"/>
                </a:solidFill>
                <a:latin typeface="华文细黑" pitchFamily="2" charset="-122"/>
                <a:ea typeface="华文细黑" pitchFamily="2" charset="-122"/>
                <a:cs typeface="Calibri" pitchFamily="34" charset="0"/>
              </a:defRPr>
            </a:lvl2pPr>
            <a:lvl3pPr marL="1022870" indent="-151313">
              <a:lnSpc>
                <a:spcPct val="130000"/>
              </a:lnSpc>
              <a:defRPr>
                <a:solidFill>
                  <a:schemeClr val="tx1"/>
                </a:solidFill>
                <a:latin typeface="华文细黑" pitchFamily="2" charset="-122"/>
                <a:ea typeface="华文细黑" pitchFamily="2" charset="-122"/>
                <a:cs typeface="Calibri" pitchFamily="34" charset="0"/>
              </a:defRPr>
            </a:lvl3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</p:txBody>
      </p:sp>
      <p:sp>
        <p:nvSpPr>
          <p:cNvPr id="29" name="灯片编号占位符 5"/>
          <p:cNvSpPr>
            <a:spLocks noGrp="1" noChangeAspect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F37DF7BA-07B1-4107-96B8-6FAE648D843F}" type="slidenum">
              <a:rPr lang="zh-CN" alt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1291688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标题和四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sz="quarter"/>
          </p:nvPr>
        </p:nvSpPr>
        <p:spPr>
          <a:xfrm>
            <a:off x="624418" y="144464"/>
            <a:ext cx="10943167" cy="649287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624418" y="981076"/>
            <a:ext cx="5369983" cy="2682875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quarter" idx="2"/>
          </p:nvPr>
        </p:nvSpPr>
        <p:spPr>
          <a:xfrm>
            <a:off x="6197600" y="981076"/>
            <a:ext cx="5369984" cy="2682875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内容占位符 4"/>
          <p:cNvSpPr>
            <a:spLocks noGrp="1"/>
          </p:cNvSpPr>
          <p:nvPr>
            <p:ph sz="quarter" idx="3"/>
          </p:nvPr>
        </p:nvSpPr>
        <p:spPr>
          <a:xfrm>
            <a:off x="624418" y="3816351"/>
            <a:ext cx="5369983" cy="2682875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97600" y="3816351"/>
            <a:ext cx="5369984" cy="2682875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CN" altLang="en-US"/>
              <a:t>第 </a:t>
            </a:r>
            <a:fld id="{D6C8F423-7B55-4164-953E-A683D114C0B7}" type="slidenum">
              <a:rPr lang="zh-CN" altLang="en-US"/>
              <a:t>‹#›</a:t>
            </a:fld>
            <a:r>
              <a:rPr lang="zh-CN" altLang="en-US"/>
              <a:t> 页</a:t>
            </a:r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4418" y="144464"/>
            <a:ext cx="10943167" cy="649287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24418" y="981075"/>
            <a:ext cx="5369983" cy="55181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97600" y="981075"/>
            <a:ext cx="5369984" cy="55181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CN" altLang="en-US"/>
              <a:t>第 </a:t>
            </a:r>
            <a:fld id="{B6034E97-6CF7-44C5-98DD-F30D788675CC}" type="slidenum">
              <a:rPr lang="zh-CN" altLang="en-US"/>
              <a:t>‹#›</a:t>
            </a:fld>
            <a:r>
              <a:rPr lang="zh-CN" altLang="en-US"/>
              <a:t> 页</a:t>
            </a:r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8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7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7.xml"/><Relationship Id="rId16" Type="http://schemas.openxmlformats.org/officeDocument/2006/relationships/slideLayout" Target="../slideLayouts/slideLayout31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5" Type="http://schemas.openxmlformats.org/officeDocument/2006/relationships/slideLayout" Target="../slideLayouts/slideLayout30.xml"/><Relationship Id="rId10" Type="http://schemas.openxmlformats.org/officeDocument/2006/relationships/slideLayout" Target="../slideLayouts/slideLayout25.xml"/><Relationship Id="rId19" Type="http://schemas.openxmlformats.org/officeDocument/2006/relationships/image" Target="../media/image2.jpeg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Relationship Id="rId14" Type="http://schemas.openxmlformats.org/officeDocument/2006/relationships/slideLayout" Target="../slideLayouts/slideLayout29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9.xml"/><Relationship Id="rId13" Type="http://schemas.openxmlformats.org/officeDocument/2006/relationships/slideLayout" Target="../slideLayouts/slideLayout44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4.xml"/><Relationship Id="rId7" Type="http://schemas.openxmlformats.org/officeDocument/2006/relationships/slideLayout" Target="../slideLayouts/slideLayout38.xml"/><Relationship Id="rId12" Type="http://schemas.openxmlformats.org/officeDocument/2006/relationships/slideLayout" Target="../slideLayouts/slideLayout43.xml"/><Relationship Id="rId17" Type="http://schemas.openxmlformats.org/officeDocument/2006/relationships/theme" Target="../theme/theme3.xml"/><Relationship Id="rId2" Type="http://schemas.openxmlformats.org/officeDocument/2006/relationships/slideLayout" Target="../slideLayouts/slideLayout33.xml"/><Relationship Id="rId16" Type="http://schemas.openxmlformats.org/officeDocument/2006/relationships/slideLayout" Target="../slideLayouts/slideLayout47.xml"/><Relationship Id="rId1" Type="http://schemas.openxmlformats.org/officeDocument/2006/relationships/slideLayout" Target="../slideLayouts/slideLayout32.xml"/><Relationship Id="rId6" Type="http://schemas.openxmlformats.org/officeDocument/2006/relationships/slideLayout" Target="../slideLayouts/slideLayout37.xml"/><Relationship Id="rId11" Type="http://schemas.openxmlformats.org/officeDocument/2006/relationships/slideLayout" Target="../slideLayouts/slideLayout42.xml"/><Relationship Id="rId5" Type="http://schemas.openxmlformats.org/officeDocument/2006/relationships/slideLayout" Target="../slideLayouts/slideLayout36.xml"/><Relationship Id="rId15" Type="http://schemas.openxmlformats.org/officeDocument/2006/relationships/slideLayout" Target="../slideLayouts/slideLayout46.xml"/><Relationship Id="rId10" Type="http://schemas.openxmlformats.org/officeDocument/2006/relationships/slideLayout" Target="../slideLayouts/slideLayout41.xml"/><Relationship Id="rId19" Type="http://schemas.openxmlformats.org/officeDocument/2006/relationships/image" Target="../media/image2.jpeg"/><Relationship Id="rId4" Type="http://schemas.openxmlformats.org/officeDocument/2006/relationships/slideLayout" Target="../slideLayouts/slideLayout35.xml"/><Relationship Id="rId9" Type="http://schemas.openxmlformats.org/officeDocument/2006/relationships/slideLayout" Target="../slideLayouts/slideLayout40.xml"/><Relationship Id="rId14" Type="http://schemas.openxmlformats.org/officeDocument/2006/relationships/slideLayout" Target="../slideLayouts/slideLayout45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5.xml"/><Relationship Id="rId13" Type="http://schemas.openxmlformats.org/officeDocument/2006/relationships/slideLayout" Target="../slideLayouts/slideLayout60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50.xml"/><Relationship Id="rId7" Type="http://schemas.openxmlformats.org/officeDocument/2006/relationships/slideLayout" Target="../slideLayouts/slideLayout54.xml"/><Relationship Id="rId12" Type="http://schemas.openxmlformats.org/officeDocument/2006/relationships/slideLayout" Target="../slideLayouts/slideLayout59.xml"/><Relationship Id="rId17" Type="http://schemas.openxmlformats.org/officeDocument/2006/relationships/theme" Target="../theme/theme4.xml"/><Relationship Id="rId2" Type="http://schemas.openxmlformats.org/officeDocument/2006/relationships/slideLayout" Target="../slideLayouts/slideLayout49.xml"/><Relationship Id="rId16" Type="http://schemas.openxmlformats.org/officeDocument/2006/relationships/slideLayout" Target="../slideLayouts/slideLayout63.xml"/><Relationship Id="rId1" Type="http://schemas.openxmlformats.org/officeDocument/2006/relationships/slideLayout" Target="../slideLayouts/slideLayout48.xml"/><Relationship Id="rId6" Type="http://schemas.openxmlformats.org/officeDocument/2006/relationships/slideLayout" Target="../slideLayouts/slideLayout53.xml"/><Relationship Id="rId11" Type="http://schemas.openxmlformats.org/officeDocument/2006/relationships/slideLayout" Target="../slideLayouts/slideLayout58.xml"/><Relationship Id="rId5" Type="http://schemas.openxmlformats.org/officeDocument/2006/relationships/slideLayout" Target="../slideLayouts/slideLayout52.xml"/><Relationship Id="rId15" Type="http://schemas.openxmlformats.org/officeDocument/2006/relationships/slideLayout" Target="../slideLayouts/slideLayout62.xml"/><Relationship Id="rId10" Type="http://schemas.openxmlformats.org/officeDocument/2006/relationships/slideLayout" Target="../slideLayouts/slideLayout57.xml"/><Relationship Id="rId19" Type="http://schemas.openxmlformats.org/officeDocument/2006/relationships/image" Target="../media/image2.jpeg"/><Relationship Id="rId4" Type="http://schemas.openxmlformats.org/officeDocument/2006/relationships/slideLayout" Target="../slideLayouts/slideLayout51.xml"/><Relationship Id="rId9" Type="http://schemas.openxmlformats.org/officeDocument/2006/relationships/slideLayout" Target="../slideLayouts/slideLayout56.xml"/><Relationship Id="rId14" Type="http://schemas.openxmlformats.org/officeDocument/2006/relationships/slideLayout" Target="../slideLayouts/slideLayout61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1.xml"/><Relationship Id="rId13" Type="http://schemas.openxmlformats.org/officeDocument/2006/relationships/slideLayout" Target="../slideLayouts/slideLayout76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66.xml"/><Relationship Id="rId7" Type="http://schemas.openxmlformats.org/officeDocument/2006/relationships/slideLayout" Target="../slideLayouts/slideLayout70.xml"/><Relationship Id="rId12" Type="http://schemas.openxmlformats.org/officeDocument/2006/relationships/slideLayout" Target="../slideLayouts/slideLayout75.xml"/><Relationship Id="rId17" Type="http://schemas.openxmlformats.org/officeDocument/2006/relationships/theme" Target="../theme/theme5.xml"/><Relationship Id="rId2" Type="http://schemas.openxmlformats.org/officeDocument/2006/relationships/slideLayout" Target="../slideLayouts/slideLayout65.xml"/><Relationship Id="rId16" Type="http://schemas.openxmlformats.org/officeDocument/2006/relationships/slideLayout" Target="../slideLayouts/slideLayout79.xml"/><Relationship Id="rId1" Type="http://schemas.openxmlformats.org/officeDocument/2006/relationships/slideLayout" Target="../slideLayouts/slideLayout64.xml"/><Relationship Id="rId6" Type="http://schemas.openxmlformats.org/officeDocument/2006/relationships/slideLayout" Target="../slideLayouts/slideLayout69.xml"/><Relationship Id="rId11" Type="http://schemas.openxmlformats.org/officeDocument/2006/relationships/slideLayout" Target="../slideLayouts/slideLayout74.xml"/><Relationship Id="rId5" Type="http://schemas.openxmlformats.org/officeDocument/2006/relationships/slideLayout" Target="../slideLayouts/slideLayout68.xml"/><Relationship Id="rId15" Type="http://schemas.openxmlformats.org/officeDocument/2006/relationships/slideLayout" Target="../slideLayouts/slideLayout78.xml"/><Relationship Id="rId10" Type="http://schemas.openxmlformats.org/officeDocument/2006/relationships/slideLayout" Target="../slideLayouts/slideLayout73.xml"/><Relationship Id="rId19" Type="http://schemas.openxmlformats.org/officeDocument/2006/relationships/image" Target="../media/image2.jpeg"/><Relationship Id="rId4" Type="http://schemas.openxmlformats.org/officeDocument/2006/relationships/slideLayout" Target="../slideLayouts/slideLayout67.xml"/><Relationship Id="rId9" Type="http://schemas.openxmlformats.org/officeDocument/2006/relationships/slideLayout" Target="../slideLayouts/slideLayout72.xml"/><Relationship Id="rId14" Type="http://schemas.openxmlformats.org/officeDocument/2006/relationships/slideLayout" Target="../slideLayouts/slideLayout7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24418" y="144464"/>
            <a:ext cx="10943167" cy="649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/>
              <a:t>标题文本样式：微软雅黑</a:t>
            </a:r>
            <a:r>
              <a:rPr lang="en-US" altLang="zh-CN"/>
              <a:t>/28</a:t>
            </a:r>
            <a:r>
              <a:rPr lang="zh-CN" altLang="en-US"/>
              <a:t>号  </a:t>
            </a:r>
            <a:r>
              <a:rPr lang="en-US" altLang="zh-CN"/>
              <a:t>Arial/28pt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24418" y="981075"/>
            <a:ext cx="10943167" cy="551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/>
              <a:t>第一级内容文本样式：微软雅黑</a:t>
            </a:r>
            <a:r>
              <a:rPr lang="en-US" altLang="zh-CN"/>
              <a:t>/18</a:t>
            </a:r>
            <a:r>
              <a:rPr lang="zh-CN" altLang="en-US"/>
              <a:t>号  </a:t>
            </a:r>
            <a:r>
              <a:rPr lang="en-US" altLang="zh-CN"/>
              <a:t>Arial/18pt</a:t>
            </a:r>
          </a:p>
          <a:p>
            <a:pPr lvl="1"/>
            <a:r>
              <a:rPr lang="zh-CN" altLang="en-US"/>
              <a:t>第二级内容文本样式：微软雅黑</a:t>
            </a:r>
            <a:r>
              <a:rPr lang="en-US" altLang="zh-CN"/>
              <a:t>/16</a:t>
            </a:r>
            <a:r>
              <a:rPr lang="zh-CN" altLang="en-US"/>
              <a:t>号  </a:t>
            </a:r>
            <a:r>
              <a:rPr lang="en-US" altLang="zh-CN"/>
              <a:t>Arial/16pt</a:t>
            </a:r>
          </a:p>
          <a:p>
            <a:pPr lvl="2"/>
            <a:r>
              <a:rPr lang="zh-CN" altLang="en-US"/>
              <a:t>第三级内容文本样式：微软雅黑</a:t>
            </a:r>
            <a:r>
              <a:rPr lang="en-US" altLang="zh-CN"/>
              <a:t>/14</a:t>
            </a:r>
            <a:r>
              <a:rPr lang="zh-CN" altLang="en-US"/>
              <a:t>号  </a:t>
            </a:r>
            <a:r>
              <a:rPr lang="en-US" altLang="zh-CN"/>
              <a:t>Arial/14pt</a:t>
            </a:r>
          </a:p>
          <a:p>
            <a:pPr lvl="3"/>
            <a:r>
              <a:rPr lang="zh-CN" altLang="en-US"/>
              <a:t>第四级内容文本样式：微软雅黑</a:t>
            </a:r>
            <a:r>
              <a:rPr lang="en-US" altLang="zh-CN"/>
              <a:t>/12</a:t>
            </a:r>
            <a:r>
              <a:rPr lang="zh-CN" altLang="en-US"/>
              <a:t>号  </a:t>
            </a:r>
            <a:r>
              <a:rPr lang="en-US" altLang="zh-CN"/>
              <a:t>Arial/12pt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24418" y="6499225"/>
            <a:ext cx="1054100" cy="21113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defRPr sz="1000">
                <a:latin typeface="Arial" panose="020B0604020202020204" pitchFamily="34" charset="0"/>
                <a:ea typeface="黑体" panose="02010609060101010101" pitchFamily="2" charset="-122"/>
              </a:defRPr>
            </a:lvl1pPr>
          </a:lstStyle>
          <a:p>
            <a:pPr>
              <a:defRPr/>
            </a:pPr>
            <a:r>
              <a:rPr lang="zh-CN" altLang="en-US"/>
              <a:t>第 </a:t>
            </a:r>
            <a:fld id="{E92F5010-65D4-4A93-B706-44FF5BC09A4F}" type="slidenum">
              <a:rPr lang="zh-CN" altLang="en-US"/>
              <a:t>‹#›</a:t>
            </a:fld>
            <a:r>
              <a:rPr lang="zh-CN" altLang="en-US"/>
              <a:t> 页</a:t>
            </a:r>
          </a:p>
        </p:txBody>
      </p:sp>
      <p:pic>
        <p:nvPicPr>
          <p:cNvPr id="1029" name="Picture 10" descr="C:\Users\vivianting\Desktop\未标题8.png"/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71" t="1717" r="74190" b="70428"/>
          <a:stretch>
            <a:fillRect/>
          </a:stretch>
        </p:blipFill>
        <p:spPr bwMode="auto">
          <a:xfrm>
            <a:off x="10382251" y="5286376"/>
            <a:ext cx="1809749" cy="157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直接连接符 8"/>
          <p:cNvCxnSpPr>
            <a:cxnSpLocks noChangeShapeType="1"/>
          </p:cNvCxnSpPr>
          <p:nvPr/>
        </p:nvCxnSpPr>
        <p:spPr bwMode="auto">
          <a:xfrm>
            <a:off x="0" y="955675"/>
            <a:ext cx="121920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</p:cxnSp>
      <p:sp>
        <p:nvSpPr>
          <p:cNvPr id="8" name="Text Box 40"/>
          <p:cNvSpPr txBox="1">
            <a:spLocks noChangeArrowheads="1"/>
          </p:cNvSpPr>
          <p:nvPr/>
        </p:nvSpPr>
        <p:spPr bwMode="auto">
          <a:xfrm>
            <a:off x="12706351" y="6070600"/>
            <a:ext cx="1536700" cy="274638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zh-CN" sz="1200" dirty="0">
                <a:solidFill>
                  <a:srgbClr val="FFFFFF"/>
                </a:solidFill>
                <a:ea typeface="宋体" panose="02010600030101010101" pitchFamily="2" charset="-122"/>
              </a:rPr>
              <a:t>250,190,0</a:t>
            </a:r>
          </a:p>
        </p:txBody>
      </p:sp>
      <p:sp>
        <p:nvSpPr>
          <p:cNvPr id="1033" name="Rectangle 41"/>
          <p:cNvSpPr>
            <a:spLocks noChangeArrowheads="1"/>
          </p:cNvSpPr>
          <p:nvPr/>
        </p:nvSpPr>
        <p:spPr bwMode="auto">
          <a:xfrm>
            <a:off x="12323234" y="6027222"/>
            <a:ext cx="480484" cy="369332"/>
          </a:xfrm>
          <a:prstGeom prst="rect">
            <a:avLst/>
          </a:prstGeom>
          <a:solidFill>
            <a:srgbClr val="FABE00"/>
          </a:solidFill>
          <a:ln w="12700">
            <a:solidFill>
              <a:schemeClr val="bg1"/>
            </a:solidFill>
            <a:miter lim="800000"/>
          </a:ln>
        </p:spPr>
        <p:txBody>
          <a:bodyPr anchor="ctr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/>
            <a:endParaRPr lang="zh-CN" altLang="en-US" sz="1800"/>
          </a:p>
        </p:txBody>
      </p:sp>
      <p:sp>
        <p:nvSpPr>
          <p:cNvPr id="1034" name="Rectangle 42"/>
          <p:cNvSpPr>
            <a:spLocks noChangeArrowheads="1"/>
          </p:cNvSpPr>
          <p:nvPr/>
        </p:nvSpPr>
        <p:spPr bwMode="auto">
          <a:xfrm>
            <a:off x="12323234" y="6332022"/>
            <a:ext cx="480484" cy="369332"/>
          </a:xfrm>
          <a:prstGeom prst="rect">
            <a:avLst/>
          </a:prstGeom>
          <a:solidFill>
            <a:srgbClr val="A0A0A0"/>
          </a:solidFill>
          <a:ln w="12700">
            <a:solidFill>
              <a:schemeClr val="bg1"/>
            </a:solidFill>
            <a:miter lim="800000"/>
          </a:ln>
        </p:spPr>
        <p:txBody>
          <a:bodyPr anchor="ctr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/>
            <a:endParaRPr lang="zh-CN" altLang="en-US" sz="1800"/>
          </a:p>
        </p:txBody>
      </p:sp>
      <p:sp>
        <p:nvSpPr>
          <p:cNvPr id="12" name="Text Box 43"/>
          <p:cNvSpPr txBox="1">
            <a:spLocks noChangeArrowheads="1"/>
          </p:cNvSpPr>
          <p:nvPr/>
        </p:nvSpPr>
        <p:spPr bwMode="auto">
          <a:xfrm>
            <a:off x="12706351" y="6376989"/>
            <a:ext cx="1536700" cy="274637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zh-CN" sz="1200" dirty="0">
                <a:solidFill>
                  <a:srgbClr val="FFFFFF"/>
                </a:solidFill>
                <a:ea typeface="宋体" panose="02010600030101010101" pitchFamily="2" charset="-122"/>
              </a:rPr>
              <a:t>160,160,160</a:t>
            </a:r>
          </a:p>
        </p:txBody>
      </p:sp>
      <p:sp>
        <p:nvSpPr>
          <p:cNvPr id="1036" name="Rectangle 44"/>
          <p:cNvSpPr>
            <a:spLocks noChangeArrowheads="1"/>
          </p:cNvSpPr>
          <p:nvPr/>
        </p:nvSpPr>
        <p:spPr bwMode="auto">
          <a:xfrm>
            <a:off x="12323234" y="4188897"/>
            <a:ext cx="480484" cy="369332"/>
          </a:xfrm>
          <a:prstGeom prst="rect">
            <a:avLst/>
          </a:prstGeom>
          <a:solidFill>
            <a:srgbClr val="ECE5CE"/>
          </a:solidFill>
          <a:ln w="12700">
            <a:solidFill>
              <a:schemeClr val="bg1"/>
            </a:solidFill>
            <a:miter lim="800000"/>
          </a:ln>
        </p:spPr>
        <p:txBody>
          <a:bodyPr anchor="ctr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/>
            <a:endParaRPr lang="zh-CN" altLang="en-US" sz="1800"/>
          </a:p>
        </p:txBody>
      </p:sp>
      <p:sp>
        <p:nvSpPr>
          <p:cNvPr id="1037" name="Rectangle 45"/>
          <p:cNvSpPr>
            <a:spLocks noChangeArrowheads="1"/>
          </p:cNvSpPr>
          <p:nvPr/>
        </p:nvSpPr>
        <p:spPr bwMode="auto">
          <a:xfrm>
            <a:off x="12323234" y="4484172"/>
            <a:ext cx="480484" cy="369332"/>
          </a:xfrm>
          <a:prstGeom prst="rect">
            <a:avLst/>
          </a:prstGeom>
          <a:solidFill>
            <a:srgbClr val="F1D4AF"/>
          </a:solidFill>
          <a:ln w="12700">
            <a:solidFill>
              <a:schemeClr val="bg1"/>
            </a:solidFill>
            <a:miter lim="800000"/>
          </a:ln>
        </p:spPr>
        <p:txBody>
          <a:bodyPr anchor="ctr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/>
            <a:endParaRPr lang="zh-CN" altLang="en-US" sz="1800"/>
          </a:p>
        </p:txBody>
      </p:sp>
      <p:sp>
        <p:nvSpPr>
          <p:cNvPr id="1038" name="Rectangle 46"/>
          <p:cNvSpPr>
            <a:spLocks noChangeArrowheads="1"/>
          </p:cNvSpPr>
          <p:nvPr/>
        </p:nvSpPr>
        <p:spPr bwMode="auto">
          <a:xfrm>
            <a:off x="12323234" y="4779447"/>
            <a:ext cx="480484" cy="369332"/>
          </a:xfrm>
          <a:prstGeom prst="rect">
            <a:avLst/>
          </a:prstGeom>
          <a:solidFill>
            <a:srgbClr val="E08E79"/>
          </a:solidFill>
          <a:ln w="12700">
            <a:solidFill>
              <a:schemeClr val="bg1"/>
            </a:solidFill>
            <a:miter lim="800000"/>
          </a:ln>
        </p:spPr>
        <p:txBody>
          <a:bodyPr anchor="ctr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/>
            <a:endParaRPr lang="zh-CN" altLang="en-US" sz="1800"/>
          </a:p>
        </p:txBody>
      </p:sp>
      <p:sp>
        <p:nvSpPr>
          <p:cNvPr id="16" name="Text Box 47"/>
          <p:cNvSpPr txBox="1">
            <a:spLocks noChangeArrowheads="1"/>
          </p:cNvSpPr>
          <p:nvPr/>
        </p:nvSpPr>
        <p:spPr bwMode="auto">
          <a:xfrm>
            <a:off x="12706351" y="4233864"/>
            <a:ext cx="1536700" cy="274637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zh-CN" sz="1200" dirty="0">
                <a:solidFill>
                  <a:srgbClr val="FFFFFF"/>
                </a:solidFill>
                <a:ea typeface="宋体" panose="02010600030101010101" pitchFamily="2" charset="-122"/>
              </a:rPr>
              <a:t>236,229,206</a:t>
            </a:r>
          </a:p>
        </p:txBody>
      </p:sp>
      <p:sp>
        <p:nvSpPr>
          <p:cNvPr id="17" name="Text Box 48"/>
          <p:cNvSpPr txBox="1">
            <a:spLocks noChangeArrowheads="1"/>
          </p:cNvSpPr>
          <p:nvPr/>
        </p:nvSpPr>
        <p:spPr bwMode="auto">
          <a:xfrm>
            <a:off x="12706351" y="4530725"/>
            <a:ext cx="1536700" cy="274638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zh-CN" sz="1200" dirty="0">
                <a:solidFill>
                  <a:srgbClr val="FFFFFF"/>
                </a:solidFill>
                <a:ea typeface="宋体" panose="02010600030101010101" pitchFamily="2" charset="-122"/>
              </a:rPr>
              <a:t>241,212,175</a:t>
            </a:r>
          </a:p>
        </p:txBody>
      </p:sp>
      <p:sp>
        <p:nvSpPr>
          <p:cNvPr id="18" name="Text Box 49"/>
          <p:cNvSpPr txBox="1">
            <a:spLocks noChangeArrowheads="1"/>
          </p:cNvSpPr>
          <p:nvPr/>
        </p:nvSpPr>
        <p:spPr bwMode="auto">
          <a:xfrm>
            <a:off x="12706351" y="4827589"/>
            <a:ext cx="1536700" cy="274637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zh-CN" sz="1200" dirty="0">
                <a:solidFill>
                  <a:srgbClr val="FFFFFF"/>
                </a:solidFill>
                <a:ea typeface="宋体" panose="02010600030101010101" pitchFamily="2" charset="-122"/>
              </a:rPr>
              <a:t>224,142,121</a:t>
            </a:r>
          </a:p>
        </p:txBody>
      </p:sp>
      <p:sp>
        <p:nvSpPr>
          <p:cNvPr id="1042" name="Rectangle 50"/>
          <p:cNvSpPr>
            <a:spLocks noChangeArrowheads="1"/>
          </p:cNvSpPr>
          <p:nvPr/>
        </p:nvSpPr>
        <p:spPr bwMode="auto">
          <a:xfrm>
            <a:off x="12323234" y="5077897"/>
            <a:ext cx="480484" cy="369332"/>
          </a:xfrm>
          <a:prstGeom prst="rect">
            <a:avLst/>
          </a:prstGeom>
          <a:solidFill>
            <a:srgbClr val="CC0000"/>
          </a:solidFill>
          <a:ln w="12700">
            <a:solidFill>
              <a:schemeClr val="bg1"/>
            </a:solidFill>
            <a:miter lim="800000"/>
          </a:ln>
        </p:spPr>
        <p:txBody>
          <a:bodyPr anchor="ctr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/>
            <a:endParaRPr lang="zh-CN" altLang="en-US" sz="1800"/>
          </a:p>
        </p:txBody>
      </p:sp>
      <p:sp>
        <p:nvSpPr>
          <p:cNvPr id="20" name="Text Box 51"/>
          <p:cNvSpPr txBox="1">
            <a:spLocks noChangeArrowheads="1"/>
          </p:cNvSpPr>
          <p:nvPr/>
        </p:nvSpPr>
        <p:spPr bwMode="auto">
          <a:xfrm>
            <a:off x="12708467" y="5126039"/>
            <a:ext cx="1536700" cy="274637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zh-CN" sz="1200" dirty="0">
                <a:solidFill>
                  <a:srgbClr val="FFFFFF"/>
                </a:solidFill>
                <a:ea typeface="宋体" panose="02010600030101010101" pitchFamily="2" charset="-122"/>
              </a:rPr>
              <a:t>204,0,0</a:t>
            </a:r>
          </a:p>
        </p:txBody>
      </p:sp>
      <p:sp>
        <p:nvSpPr>
          <p:cNvPr id="21" name="Text Box 52"/>
          <p:cNvSpPr txBox="1">
            <a:spLocks noChangeArrowheads="1"/>
          </p:cNvSpPr>
          <p:nvPr/>
        </p:nvSpPr>
        <p:spPr bwMode="auto">
          <a:xfrm>
            <a:off x="12708467" y="5765800"/>
            <a:ext cx="1536700" cy="274638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zh-CN" sz="1200" dirty="0">
                <a:solidFill>
                  <a:srgbClr val="FFFFFF"/>
                </a:solidFill>
                <a:ea typeface="宋体" panose="02010600030101010101" pitchFamily="2" charset="-122"/>
              </a:rPr>
              <a:t>15,75,105</a:t>
            </a:r>
          </a:p>
        </p:txBody>
      </p:sp>
      <p:sp>
        <p:nvSpPr>
          <p:cNvPr id="1045" name="Rectangle 53"/>
          <p:cNvSpPr>
            <a:spLocks noChangeArrowheads="1"/>
          </p:cNvSpPr>
          <p:nvPr/>
        </p:nvSpPr>
        <p:spPr bwMode="auto">
          <a:xfrm>
            <a:off x="12323234" y="5722422"/>
            <a:ext cx="480484" cy="369332"/>
          </a:xfrm>
          <a:prstGeom prst="rect">
            <a:avLst/>
          </a:prstGeom>
          <a:solidFill>
            <a:srgbClr val="0F4B96"/>
          </a:solidFill>
          <a:ln w="12700">
            <a:solidFill>
              <a:schemeClr val="bg1"/>
            </a:solidFill>
            <a:miter lim="800000"/>
          </a:ln>
        </p:spPr>
        <p:txBody>
          <a:bodyPr anchor="ctr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/>
            <a:endParaRPr lang="zh-CN" altLang="en-US" sz="1800"/>
          </a:p>
        </p:txBody>
      </p:sp>
      <p:sp>
        <p:nvSpPr>
          <p:cNvPr id="23" name="Text Box 54"/>
          <p:cNvSpPr txBox="1">
            <a:spLocks noChangeArrowheads="1"/>
          </p:cNvSpPr>
          <p:nvPr/>
        </p:nvSpPr>
        <p:spPr bwMode="auto">
          <a:xfrm>
            <a:off x="12382501" y="3933825"/>
            <a:ext cx="1536700" cy="274638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zh-CN" altLang="en-US" sz="1200">
                <a:solidFill>
                  <a:srgbClr val="FFFFFF"/>
                </a:solidFill>
                <a:ea typeface="宋体" panose="02010600030101010101" pitchFamily="2" charset="-122"/>
              </a:rPr>
              <a:t>主色系</a:t>
            </a:r>
          </a:p>
        </p:txBody>
      </p:sp>
      <p:sp>
        <p:nvSpPr>
          <p:cNvPr id="24" name="Text Box 55"/>
          <p:cNvSpPr txBox="1">
            <a:spLocks noChangeArrowheads="1"/>
          </p:cNvSpPr>
          <p:nvPr/>
        </p:nvSpPr>
        <p:spPr bwMode="auto">
          <a:xfrm>
            <a:off x="12386734" y="5457825"/>
            <a:ext cx="1536700" cy="274638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kumimoji="0" lang="zh-CN" altLang="en-US" sz="1200">
                <a:solidFill>
                  <a:srgbClr val="FFFFFF"/>
                </a:solidFill>
                <a:ea typeface="宋体" panose="02010600030101010101" pitchFamily="2" charset="-122"/>
              </a:rPr>
              <a:t>辅色系</a:t>
            </a:r>
          </a:p>
        </p:txBody>
      </p:sp>
      <p:sp>
        <p:nvSpPr>
          <p:cNvPr id="1048" name="Rectangle 44"/>
          <p:cNvSpPr>
            <a:spLocks noChangeArrowheads="1"/>
          </p:cNvSpPr>
          <p:nvPr/>
        </p:nvSpPr>
        <p:spPr bwMode="auto">
          <a:xfrm>
            <a:off x="12323234" y="3252272"/>
            <a:ext cx="480484" cy="369332"/>
          </a:xfrm>
          <a:prstGeom prst="rect">
            <a:avLst/>
          </a:prstGeom>
          <a:solidFill>
            <a:srgbClr val="FFFFFF"/>
          </a:solidFill>
          <a:ln w="12700">
            <a:solidFill>
              <a:schemeClr val="bg1"/>
            </a:solidFill>
            <a:miter lim="800000"/>
          </a:ln>
        </p:spPr>
        <p:txBody>
          <a:bodyPr anchor="ctr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/>
            <a:endParaRPr lang="zh-CN" altLang="en-US" sz="1800"/>
          </a:p>
        </p:txBody>
      </p:sp>
      <p:sp>
        <p:nvSpPr>
          <p:cNvPr id="1049" name="Rectangle 45"/>
          <p:cNvSpPr>
            <a:spLocks noChangeArrowheads="1"/>
          </p:cNvSpPr>
          <p:nvPr/>
        </p:nvSpPr>
        <p:spPr bwMode="auto">
          <a:xfrm>
            <a:off x="12323234" y="3547547"/>
            <a:ext cx="480484" cy="369332"/>
          </a:xfrm>
          <a:prstGeom prst="rect">
            <a:avLst/>
          </a:prstGeom>
          <a:solidFill>
            <a:srgbClr val="000000"/>
          </a:solidFill>
          <a:ln w="12700">
            <a:solidFill>
              <a:schemeClr val="bg1"/>
            </a:solidFill>
            <a:miter lim="800000"/>
          </a:ln>
        </p:spPr>
        <p:txBody>
          <a:bodyPr anchor="ctr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/>
            <a:endParaRPr lang="zh-CN" altLang="en-US" sz="1800"/>
          </a:p>
        </p:txBody>
      </p:sp>
      <p:sp>
        <p:nvSpPr>
          <p:cNvPr id="27" name="Text Box 47"/>
          <p:cNvSpPr txBox="1">
            <a:spLocks noChangeArrowheads="1"/>
          </p:cNvSpPr>
          <p:nvPr/>
        </p:nvSpPr>
        <p:spPr bwMode="auto">
          <a:xfrm>
            <a:off x="12721167" y="3297238"/>
            <a:ext cx="1536700" cy="276225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zh-CN" sz="1200" dirty="0">
                <a:solidFill>
                  <a:srgbClr val="FFFFFF"/>
                </a:solidFill>
                <a:ea typeface="宋体" panose="02010600030101010101" pitchFamily="2" charset="-122"/>
              </a:rPr>
              <a:t>000,000,000</a:t>
            </a:r>
          </a:p>
        </p:txBody>
      </p:sp>
      <p:sp>
        <p:nvSpPr>
          <p:cNvPr id="28" name="Text Box 48"/>
          <p:cNvSpPr txBox="1">
            <a:spLocks noChangeArrowheads="1"/>
          </p:cNvSpPr>
          <p:nvPr/>
        </p:nvSpPr>
        <p:spPr bwMode="auto">
          <a:xfrm>
            <a:off x="12721167" y="3594101"/>
            <a:ext cx="1536700" cy="276225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zh-CN" sz="1200" dirty="0">
                <a:solidFill>
                  <a:srgbClr val="FFFFFF"/>
                </a:solidFill>
                <a:ea typeface="宋体" panose="02010600030101010101" pitchFamily="2" charset="-122"/>
              </a:rPr>
              <a:t>255,255,255</a:t>
            </a:r>
          </a:p>
        </p:txBody>
      </p:sp>
      <p:sp>
        <p:nvSpPr>
          <p:cNvPr id="29" name="Text Box 54"/>
          <p:cNvSpPr txBox="1">
            <a:spLocks noChangeArrowheads="1"/>
          </p:cNvSpPr>
          <p:nvPr/>
        </p:nvSpPr>
        <p:spPr bwMode="auto">
          <a:xfrm>
            <a:off x="12397318" y="2997200"/>
            <a:ext cx="1536700" cy="274638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zh-CN" altLang="en-US" sz="1200" dirty="0">
                <a:solidFill>
                  <a:srgbClr val="FFFFFF"/>
                </a:solidFill>
                <a:ea typeface="宋体" panose="02010600030101010101" pitchFamily="2" charset="-122"/>
              </a:rPr>
              <a:t>文字</a:t>
            </a:r>
          </a:p>
        </p:txBody>
      </p:sp>
      <p:sp>
        <p:nvSpPr>
          <p:cNvPr id="1054" name="Rectangle 21"/>
          <p:cNvSpPr>
            <a:spLocks noChangeArrowheads="1"/>
          </p:cNvSpPr>
          <p:nvPr/>
        </p:nvSpPr>
        <p:spPr bwMode="auto">
          <a:xfrm rot="-2693242">
            <a:off x="11019367" y="6311900"/>
            <a:ext cx="1407584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7762" tIns="43879" rIns="87762" bIns="43879">
            <a:spAutoFit/>
          </a:bodyPr>
          <a:lstStyle>
            <a:lvl1pPr defTabSz="87757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defTabSz="87757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defTabSz="87757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defTabSz="87757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defTabSz="87757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defTabSz="87757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defTabSz="87757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defTabSz="87757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defTabSz="87757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algn="ctr"/>
            <a:r>
              <a:rPr lang="en-US" altLang="zh-CN" sz="1000" dirty="0" err="1">
                <a:ea typeface="MS PGothic" panose="020B0600070205080204" pitchFamily="34" charset="-128"/>
                <a:cs typeface="Arial" panose="020B0604020202020204" pitchFamily="34" charset="0"/>
              </a:rPr>
              <a:t>ChinaUnicom</a:t>
            </a:r>
            <a:r>
              <a:rPr lang="en-US" altLang="zh-CN" sz="1000" dirty="0">
                <a:ea typeface="MS PGothic" panose="020B0600070205080204" pitchFamily="34" charset="-128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en-US" altLang="zh-CN" sz="1000" dirty="0">
                <a:ea typeface="MS PGothic" panose="020B0600070205080204" pitchFamily="34" charset="-128"/>
                <a:cs typeface="Arial" panose="020B0604020202020204" pitchFamily="34" charset="0"/>
              </a:rPr>
              <a:t>Confidential </a:t>
            </a:r>
          </a:p>
        </p:txBody>
      </p:sp>
      <p:pic>
        <p:nvPicPr>
          <p:cNvPr id="31" name="图片 30"/>
          <p:cNvPicPr>
            <a:picLocks noChangeAspect="1"/>
          </p:cNvPicPr>
          <p:nvPr userDrawn="1"/>
        </p:nvPicPr>
        <p:blipFill rotWithShape="1"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749" t="11762" r="15663" b="31025"/>
          <a:stretch>
            <a:fillRect/>
          </a:stretch>
        </p:blipFill>
        <p:spPr>
          <a:xfrm>
            <a:off x="10382251" y="69042"/>
            <a:ext cx="1809749" cy="83694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7" r:id="rId12"/>
    <p:sldLayoutId id="2147483669" r:id="rId13"/>
    <p:sldLayoutId id="2147483670" r:id="rId14"/>
    <p:sldLayoutId id="2147483671" r:id="rId15"/>
  </p:sldLayoutIdLst>
  <p:transition>
    <p:fade/>
  </p:transition>
  <p:hf sldNum="0" hdr="0" ftr="0" dt="0"/>
  <p:txStyles>
    <p:titleStyle>
      <a:lvl1pPr marL="361950" indent="-36195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微软雅黑" panose="020B0503020204020204" charset="-122"/>
          <a:ea typeface="微软雅黑" panose="020B0503020204020204" charset="-122"/>
          <a:cs typeface="微软雅黑" panose="020B0503020204020204" charset="-122"/>
        </a:defRPr>
      </a:lvl1pPr>
      <a:lvl2pPr marL="361950" indent="-36195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微软雅黑" panose="020B0503020204020204" charset="-122"/>
          <a:ea typeface="微软雅黑" panose="020B0503020204020204" charset="-122"/>
          <a:cs typeface="微软雅黑" panose="020B0503020204020204" charset="-122"/>
        </a:defRPr>
      </a:lvl2pPr>
      <a:lvl3pPr marL="361950" indent="-36195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微软雅黑" panose="020B0503020204020204" charset="-122"/>
          <a:ea typeface="微软雅黑" panose="020B0503020204020204" charset="-122"/>
          <a:cs typeface="微软雅黑" panose="020B0503020204020204" charset="-122"/>
        </a:defRPr>
      </a:lvl3pPr>
      <a:lvl4pPr marL="361950" indent="-36195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微软雅黑" panose="020B0503020204020204" charset="-122"/>
          <a:ea typeface="微软雅黑" panose="020B0503020204020204" charset="-122"/>
          <a:cs typeface="微软雅黑" panose="020B0503020204020204" charset="-122"/>
        </a:defRPr>
      </a:lvl4pPr>
      <a:lvl5pPr marL="361950" indent="-36195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微软雅黑" panose="020B0503020204020204" charset="-122"/>
          <a:ea typeface="微软雅黑" panose="020B0503020204020204" charset="-122"/>
          <a:cs typeface="微软雅黑" panose="020B0503020204020204" charset="-122"/>
        </a:defRPr>
      </a:lvl5pPr>
      <a:lvl6pPr marL="81915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panose="020B0604020202020204" pitchFamily="34" charset="0"/>
          <a:ea typeface="黑体" panose="02010609060101010101" pitchFamily="2" charset="-122"/>
        </a:defRPr>
      </a:lvl6pPr>
      <a:lvl7pPr marL="127635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panose="020B0604020202020204" pitchFamily="34" charset="0"/>
          <a:ea typeface="黑体" panose="02010609060101010101" pitchFamily="2" charset="-122"/>
        </a:defRPr>
      </a:lvl7pPr>
      <a:lvl8pPr marL="173355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panose="020B0604020202020204" pitchFamily="34" charset="0"/>
          <a:ea typeface="黑体" panose="02010609060101010101" pitchFamily="2" charset="-122"/>
        </a:defRPr>
      </a:lvl8pPr>
      <a:lvl9pPr marL="219075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panose="020B0604020202020204" pitchFamily="34" charset="0"/>
          <a:ea typeface="黑体" panose="02010609060101010101" pitchFamily="2" charset="-122"/>
        </a:defRPr>
      </a:lvl9pPr>
    </p:titleStyle>
    <p:bodyStyle>
      <a:lvl1pPr marL="180975" indent="-180975" algn="l" rtl="0" eaLnBrk="0" fontAlgn="ctr" hangingPunct="0">
        <a:lnSpc>
          <a:spcPct val="120000"/>
        </a:lnSpc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anose="05000000000000000000" pitchFamily="2" charset="2"/>
        <a:buChar char="l"/>
        <a:defRPr b="1">
          <a:solidFill>
            <a:schemeClr val="tx1"/>
          </a:solidFill>
          <a:latin typeface="微软雅黑" panose="020B0503020204020204" charset="-122"/>
          <a:ea typeface="微软雅黑" panose="020B0503020204020204" charset="-122"/>
          <a:cs typeface="微软雅黑" panose="020B0503020204020204" charset="-122"/>
        </a:defRPr>
      </a:lvl1pPr>
      <a:lvl2pPr marL="541655" indent="-180975" algn="l" rtl="0" eaLnBrk="0" fontAlgn="ctr" hangingPunct="0">
        <a:lnSpc>
          <a:spcPct val="120000"/>
        </a:lnSpc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anose="05000000000000000000" pitchFamily="2" charset="2"/>
        <a:buChar char="l"/>
        <a:defRPr kumimoji="1" sz="1600">
          <a:solidFill>
            <a:schemeClr val="tx1"/>
          </a:solidFill>
          <a:latin typeface="微软雅黑" panose="020B0503020204020204" charset="-122"/>
          <a:ea typeface="微软雅黑" panose="020B0503020204020204" charset="-122"/>
          <a:cs typeface="微软雅黑" panose="020B0503020204020204" charset="-122"/>
        </a:defRPr>
      </a:lvl2pPr>
      <a:lvl3pPr marL="895350" indent="-174625" algn="l" rtl="0" eaLnBrk="0" fontAlgn="ctr" hangingPunct="0">
        <a:lnSpc>
          <a:spcPct val="120000"/>
        </a:lnSpc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anose="05000000000000000000" pitchFamily="2" charset="2"/>
        <a:buChar char="l"/>
        <a:defRPr kumimoji="1" sz="1400">
          <a:solidFill>
            <a:schemeClr val="tx1"/>
          </a:solidFill>
          <a:latin typeface="微软雅黑" panose="020B0503020204020204" charset="-122"/>
          <a:ea typeface="微软雅黑" panose="020B0503020204020204" charset="-122"/>
          <a:cs typeface="微软雅黑" panose="020B0503020204020204" charset="-122"/>
        </a:defRPr>
      </a:lvl3pPr>
      <a:lvl4pPr marL="1256030" indent="-180975" algn="l" rtl="0" eaLnBrk="0" fontAlgn="ctr" hangingPunct="0">
        <a:lnSpc>
          <a:spcPct val="120000"/>
        </a:lnSpc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anose="05000000000000000000" pitchFamily="2" charset="2"/>
        <a:buChar char="l"/>
        <a:defRPr kumimoji="1" sz="1200">
          <a:solidFill>
            <a:schemeClr val="tx1"/>
          </a:solidFill>
          <a:latin typeface="微软雅黑" panose="020B0503020204020204" charset="-122"/>
          <a:ea typeface="微软雅黑" panose="020B0503020204020204" charset="-122"/>
          <a:cs typeface="微软雅黑" panose="020B0503020204020204" charset="-122"/>
        </a:defRPr>
      </a:lvl4pPr>
      <a:lvl5pPr marL="1619250" indent="-184150" algn="l" rtl="0" eaLnBrk="0" fontAlgn="ctr" hangingPunct="0">
        <a:lnSpc>
          <a:spcPct val="120000"/>
        </a:lnSpc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anose="05000000000000000000" pitchFamily="2" charset="2"/>
        <a:buChar char="l"/>
        <a:defRPr kumimoji="1" sz="1000">
          <a:solidFill>
            <a:schemeClr val="tx1"/>
          </a:solidFill>
          <a:latin typeface="+mj-lt"/>
          <a:ea typeface="华文细黑" panose="02010600040101010101" pitchFamily="2" charset="-122"/>
          <a:cs typeface="华文细黑" panose="02010600040101010101" pitchFamily="2" charset="-122"/>
        </a:defRPr>
      </a:lvl5pPr>
      <a:lvl6pPr marL="2076450" indent="-184150" algn="l" rtl="0" fontAlgn="ctr">
        <a:lnSpc>
          <a:spcPct val="120000"/>
        </a:lnSpc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anose="05000000000000000000" pitchFamily="2" charset="2"/>
        <a:buChar char="l"/>
        <a:defRPr sz="1000">
          <a:solidFill>
            <a:schemeClr val="tx1"/>
          </a:solidFill>
          <a:latin typeface="+mj-lt"/>
          <a:ea typeface="华文细黑" panose="02010600040101010101" pitchFamily="2" charset="-122"/>
        </a:defRPr>
      </a:lvl6pPr>
      <a:lvl7pPr marL="2533650" indent="-184150" algn="l" rtl="0" fontAlgn="ctr">
        <a:lnSpc>
          <a:spcPct val="120000"/>
        </a:lnSpc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anose="05000000000000000000" pitchFamily="2" charset="2"/>
        <a:buChar char="l"/>
        <a:defRPr sz="1000">
          <a:solidFill>
            <a:schemeClr val="tx1"/>
          </a:solidFill>
          <a:latin typeface="+mj-lt"/>
          <a:ea typeface="华文细黑" panose="02010600040101010101" pitchFamily="2" charset="-122"/>
        </a:defRPr>
      </a:lvl7pPr>
      <a:lvl8pPr marL="2990850" indent="-184150" algn="l" rtl="0" fontAlgn="ctr">
        <a:lnSpc>
          <a:spcPct val="120000"/>
        </a:lnSpc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anose="05000000000000000000" pitchFamily="2" charset="2"/>
        <a:buChar char="l"/>
        <a:defRPr sz="1000">
          <a:solidFill>
            <a:schemeClr val="tx1"/>
          </a:solidFill>
          <a:latin typeface="+mj-lt"/>
          <a:ea typeface="华文细黑" panose="02010600040101010101" pitchFamily="2" charset="-122"/>
        </a:defRPr>
      </a:lvl8pPr>
      <a:lvl9pPr marL="3448050" indent="-184150" algn="l" rtl="0" fontAlgn="ctr">
        <a:lnSpc>
          <a:spcPct val="120000"/>
        </a:lnSpc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anose="05000000000000000000" pitchFamily="2" charset="2"/>
        <a:buChar char="l"/>
        <a:defRPr sz="1000">
          <a:solidFill>
            <a:schemeClr val="tx1"/>
          </a:solidFill>
          <a:latin typeface="+mj-lt"/>
          <a:ea typeface="华文细黑" panose="02010600040101010101" pitchFamily="2" charset="-122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24418" y="144464"/>
            <a:ext cx="10943167" cy="649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/>
              <a:t>标题文本样式：微软雅黑</a:t>
            </a:r>
            <a:r>
              <a:rPr lang="en-US" altLang="zh-CN"/>
              <a:t>/28</a:t>
            </a:r>
            <a:r>
              <a:rPr lang="zh-CN" altLang="en-US"/>
              <a:t>号  </a:t>
            </a:r>
            <a:r>
              <a:rPr lang="en-US" altLang="zh-CN"/>
              <a:t>Arial/28pt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24418" y="981075"/>
            <a:ext cx="10943167" cy="551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/>
              <a:t>第一级内容文本样式：微软雅黑</a:t>
            </a:r>
            <a:r>
              <a:rPr lang="en-US" altLang="zh-CN"/>
              <a:t>/18</a:t>
            </a:r>
            <a:r>
              <a:rPr lang="zh-CN" altLang="en-US"/>
              <a:t>号  </a:t>
            </a:r>
            <a:r>
              <a:rPr lang="en-US" altLang="zh-CN"/>
              <a:t>Arial/18pt</a:t>
            </a:r>
          </a:p>
          <a:p>
            <a:pPr lvl="1"/>
            <a:r>
              <a:rPr lang="zh-CN" altLang="en-US"/>
              <a:t>第二级内容文本样式：微软雅黑</a:t>
            </a:r>
            <a:r>
              <a:rPr lang="en-US" altLang="zh-CN"/>
              <a:t>/16</a:t>
            </a:r>
            <a:r>
              <a:rPr lang="zh-CN" altLang="en-US"/>
              <a:t>号  </a:t>
            </a:r>
            <a:r>
              <a:rPr lang="en-US" altLang="zh-CN"/>
              <a:t>Arial/16pt</a:t>
            </a:r>
          </a:p>
          <a:p>
            <a:pPr lvl="2"/>
            <a:r>
              <a:rPr lang="zh-CN" altLang="en-US"/>
              <a:t>第三级内容文本样式：微软雅黑</a:t>
            </a:r>
            <a:r>
              <a:rPr lang="en-US" altLang="zh-CN"/>
              <a:t>/14</a:t>
            </a:r>
            <a:r>
              <a:rPr lang="zh-CN" altLang="en-US"/>
              <a:t>号  </a:t>
            </a:r>
            <a:r>
              <a:rPr lang="en-US" altLang="zh-CN"/>
              <a:t>Arial/14pt</a:t>
            </a:r>
          </a:p>
          <a:p>
            <a:pPr lvl="3"/>
            <a:r>
              <a:rPr lang="zh-CN" altLang="en-US"/>
              <a:t>第四级内容文本样式：微软雅黑</a:t>
            </a:r>
            <a:r>
              <a:rPr lang="en-US" altLang="zh-CN"/>
              <a:t>/12</a:t>
            </a:r>
            <a:r>
              <a:rPr lang="zh-CN" altLang="en-US"/>
              <a:t>号  </a:t>
            </a:r>
            <a:r>
              <a:rPr lang="en-US" altLang="zh-CN"/>
              <a:t>Arial/12pt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24418" y="6499225"/>
            <a:ext cx="1054100" cy="21113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defRPr sz="1000">
                <a:latin typeface="Arial" panose="020B0604020202020204" pitchFamily="34" charset="0"/>
                <a:ea typeface="黑体" panose="02010609060101010101" pitchFamily="2" charset="-122"/>
              </a:defRPr>
            </a:lvl1pPr>
          </a:lstStyle>
          <a:p>
            <a:pPr>
              <a:defRPr/>
            </a:pPr>
            <a:r>
              <a:rPr lang="zh-CN" altLang="en-US">
                <a:solidFill>
                  <a:srgbClr val="000000"/>
                </a:solidFill>
              </a:rPr>
              <a:t>第 </a:t>
            </a:r>
            <a:fld id="{E92F5010-65D4-4A93-B706-44FF5BC09A4F}" type="slidenum">
              <a:rPr lang="zh-CN" altLang="en-US">
                <a:solidFill>
                  <a:srgbClr val="000000"/>
                </a:solidFill>
              </a:rPr>
              <a:t>‹#›</a:t>
            </a:fld>
            <a:r>
              <a:rPr lang="zh-CN" altLang="en-US">
                <a:solidFill>
                  <a:srgbClr val="000000"/>
                </a:solidFill>
              </a:rPr>
              <a:t> 页</a:t>
            </a:r>
          </a:p>
        </p:txBody>
      </p:sp>
      <p:pic>
        <p:nvPicPr>
          <p:cNvPr id="1029" name="Picture 10" descr="C:\Users\vivianting\Desktop\未标题8.png"/>
          <p:cNvPicPr>
            <a:picLocks noChangeAspect="1" noChangeArrowheads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71" t="1717" r="74190" b="70428"/>
          <a:stretch>
            <a:fillRect/>
          </a:stretch>
        </p:blipFill>
        <p:spPr bwMode="auto">
          <a:xfrm>
            <a:off x="10382251" y="5286376"/>
            <a:ext cx="1809749" cy="157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直接连接符 8"/>
          <p:cNvCxnSpPr>
            <a:cxnSpLocks noChangeShapeType="1"/>
          </p:cNvCxnSpPr>
          <p:nvPr/>
        </p:nvCxnSpPr>
        <p:spPr bwMode="auto">
          <a:xfrm>
            <a:off x="0" y="955675"/>
            <a:ext cx="121920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</p:cxnSp>
      <p:sp>
        <p:nvSpPr>
          <p:cNvPr id="8" name="Text Box 40"/>
          <p:cNvSpPr txBox="1">
            <a:spLocks noChangeArrowheads="1"/>
          </p:cNvSpPr>
          <p:nvPr/>
        </p:nvSpPr>
        <p:spPr bwMode="auto">
          <a:xfrm>
            <a:off x="12706351" y="6070600"/>
            <a:ext cx="1536700" cy="274638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zh-CN" sz="1200" dirty="0">
                <a:solidFill>
                  <a:srgbClr val="FFFFFF"/>
                </a:solidFill>
                <a:ea typeface="宋体" panose="02010600030101010101" pitchFamily="2" charset="-122"/>
              </a:rPr>
              <a:t>250,190,0</a:t>
            </a:r>
          </a:p>
        </p:txBody>
      </p:sp>
      <p:sp>
        <p:nvSpPr>
          <p:cNvPr id="1033" name="Rectangle 41"/>
          <p:cNvSpPr>
            <a:spLocks noChangeArrowheads="1"/>
          </p:cNvSpPr>
          <p:nvPr/>
        </p:nvSpPr>
        <p:spPr bwMode="auto">
          <a:xfrm>
            <a:off x="12323234" y="6027222"/>
            <a:ext cx="480484" cy="369332"/>
          </a:xfrm>
          <a:prstGeom prst="rect">
            <a:avLst/>
          </a:prstGeom>
          <a:solidFill>
            <a:srgbClr val="FABE00"/>
          </a:solidFill>
          <a:ln w="12700">
            <a:solidFill>
              <a:schemeClr val="bg1"/>
            </a:solidFill>
            <a:miter lim="800000"/>
          </a:ln>
        </p:spPr>
        <p:txBody>
          <a:bodyPr anchor="ctr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/>
            <a:endParaRPr lang="zh-CN" altLang="en-US" sz="1800">
              <a:solidFill>
                <a:srgbClr val="000000"/>
              </a:solidFill>
            </a:endParaRPr>
          </a:p>
        </p:txBody>
      </p:sp>
      <p:sp>
        <p:nvSpPr>
          <p:cNvPr id="1034" name="Rectangle 42"/>
          <p:cNvSpPr>
            <a:spLocks noChangeArrowheads="1"/>
          </p:cNvSpPr>
          <p:nvPr/>
        </p:nvSpPr>
        <p:spPr bwMode="auto">
          <a:xfrm>
            <a:off x="12323234" y="6332022"/>
            <a:ext cx="480484" cy="369332"/>
          </a:xfrm>
          <a:prstGeom prst="rect">
            <a:avLst/>
          </a:prstGeom>
          <a:solidFill>
            <a:srgbClr val="A0A0A0"/>
          </a:solidFill>
          <a:ln w="12700">
            <a:solidFill>
              <a:schemeClr val="bg1"/>
            </a:solidFill>
            <a:miter lim="800000"/>
          </a:ln>
        </p:spPr>
        <p:txBody>
          <a:bodyPr anchor="ctr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/>
            <a:endParaRPr lang="zh-CN" altLang="en-US" sz="1800">
              <a:solidFill>
                <a:srgbClr val="000000"/>
              </a:solidFill>
            </a:endParaRPr>
          </a:p>
        </p:txBody>
      </p:sp>
      <p:sp>
        <p:nvSpPr>
          <p:cNvPr id="12" name="Text Box 43"/>
          <p:cNvSpPr txBox="1">
            <a:spLocks noChangeArrowheads="1"/>
          </p:cNvSpPr>
          <p:nvPr/>
        </p:nvSpPr>
        <p:spPr bwMode="auto">
          <a:xfrm>
            <a:off x="12706351" y="6376989"/>
            <a:ext cx="1536700" cy="274637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zh-CN" sz="1200" dirty="0">
                <a:solidFill>
                  <a:srgbClr val="FFFFFF"/>
                </a:solidFill>
                <a:ea typeface="宋体" panose="02010600030101010101" pitchFamily="2" charset="-122"/>
              </a:rPr>
              <a:t>160,160,160</a:t>
            </a:r>
          </a:p>
        </p:txBody>
      </p:sp>
      <p:sp>
        <p:nvSpPr>
          <p:cNvPr id="1036" name="Rectangle 44"/>
          <p:cNvSpPr>
            <a:spLocks noChangeArrowheads="1"/>
          </p:cNvSpPr>
          <p:nvPr/>
        </p:nvSpPr>
        <p:spPr bwMode="auto">
          <a:xfrm>
            <a:off x="12323234" y="4188897"/>
            <a:ext cx="480484" cy="369332"/>
          </a:xfrm>
          <a:prstGeom prst="rect">
            <a:avLst/>
          </a:prstGeom>
          <a:solidFill>
            <a:srgbClr val="ECE5CE"/>
          </a:solidFill>
          <a:ln w="12700">
            <a:solidFill>
              <a:schemeClr val="bg1"/>
            </a:solidFill>
            <a:miter lim="800000"/>
          </a:ln>
        </p:spPr>
        <p:txBody>
          <a:bodyPr anchor="ctr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/>
            <a:endParaRPr lang="zh-CN" altLang="en-US" sz="1800">
              <a:solidFill>
                <a:srgbClr val="000000"/>
              </a:solidFill>
            </a:endParaRPr>
          </a:p>
        </p:txBody>
      </p:sp>
      <p:sp>
        <p:nvSpPr>
          <p:cNvPr id="1037" name="Rectangle 45"/>
          <p:cNvSpPr>
            <a:spLocks noChangeArrowheads="1"/>
          </p:cNvSpPr>
          <p:nvPr/>
        </p:nvSpPr>
        <p:spPr bwMode="auto">
          <a:xfrm>
            <a:off x="12323234" y="4484172"/>
            <a:ext cx="480484" cy="369332"/>
          </a:xfrm>
          <a:prstGeom prst="rect">
            <a:avLst/>
          </a:prstGeom>
          <a:solidFill>
            <a:srgbClr val="F1D4AF"/>
          </a:solidFill>
          <a:ln w="12700">
            <a:solidFill>
              <a:schemeClr val="bg1"/>
            </a:solidFill>
            <a:miter lim="800000"/>
          </a:ln>
        </p:spPr>
        <p:txBody>
          <a:bodyPr anchor="ctr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/>
            <a:endParaRPr lang="zh-CN" altLang="en-US" sz="1800">
              <a:solidFill>
                <a:srgbClr val="000000"/>
              </a:solidFill>
            </a:endParaRPr>
          </a:p>
        </p:txBody>
      </p:sp>
      <p:sp>
        <p:nvSpPr>
          <p:cNvPr id="1038" name="Rectangle 46"/>
          <p:cNvSpPr>
            <a:spLocks noChangeArrowheads="1"/>
          </p:cNvSpPr>
          <p:nvPr/>
        </p:nvSpPr>
        <p:spPr bwMode="auto">
          <a:xfrm>
            <a:off x="12323234" y="4779447"/>
            <a:ext cx="480484" cy="369332"/>
          </a:xfrm>
          <a:prstGeom prst="rect">
            <a:avLst/>
          </a:prstGeom>
          <a:solidFill>
            <a:srgbClr val="E08E79"/>
          </a:solidFill>
          <a:ln w="12700">
            <a:solidFill>
              <a:schemeClr val="bg1"/>
            </a:solidFill>
            <a:miter lim="800000"/>
          </a:ln>
        </p:spPr>
        <p:txBody>
          <a:bodyPr anchor="ctr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/>
            <a:endParaRPr lang="zh-CN" altLang="en-US" sz="1800">
              <a:solidFill>
                <a:srgbClr val="000000"/>
              </a:solidFill>
            </a:endParaRPr>
          </a:p>
        </p:txBody>
      </p:sp>
      <p:sp>
        <p:nvSpPr>
          <p:cNvPr id="16" name="Text Box 47"/>
          <p:cNvSpPr txBox="1">
            <a:spLocks noChangeArrowheads="1"/>
          </p:cNvSpPr>
          <p:nvPr/>
        </p:nvSpPr>
        <p:spPr bwMode="auto">
          <a:xfrm>
            <a:off x="12706351" y="4233864"/>
            <a:ext cx="1536700" cy="274637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zh-CN" sz="1200" dirty="0">
                <a:solidFill>
                  <a:srgbClr val="FFFFFF"/>
                </a:solidFill>
                <a:ea typeface="宋体" panose="02010600030101010101" pitchFamily="2" charset="-122"/>
              </a:rPr>
              <a:t>236,229,206</a:t>
            </a:r>
          </a:p>
        </p:txBody>
      </p:sp>
      <p:sp>
        <p:nvSpPr>
          <p:cNvPr id="17" name="Text Box 48"/>
          <p:cNvSpPr txBox="1">
            <a:spLocks noChangeArrowheads="1"/>
          </p:cNvSpPr>
          <p:nvPr/>
        </p:nvSpPr>
        <p:spPr bwMode="auto">
          <a:xfrm>
            <a:off x="12706351" y="4530725"/>
            <a:ext cx="1536700" cy="274638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zh-CN" sz="1200" dirty="0">
                <a:solidFill>
                  <a:srgbClr val="FFFFFF"/>
                </a:solidFill>
                <a:ea typeface="宋体" panose="02010600030101010101" pitchFamily="2" charset="-122"/>
              </a:rPr>
              <a:t>241,212,175</a:t>
            </a:r>
          </a:p>
        </p:txBody>
      </p:sp>
      <p:sp>
        <p:nvSpPr>
          <p:cNvPr id="18" name="Text Box 49"/>
          <p:cNvSpPr txBox="1">
            <a:spLocks noChangeArrowheads="1"/>
          </p:cNvSpPr>
          <p:nvPr/>
        </p:nvSpPr>
        <p:spPr bwMode="auto">
          <a:xfrm>
            <a:off x="12706351" y="4827589"/>
            <a:ext cx="1536700" cy="274637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zh-CN" sz="1200" dirty="0">
                <a:solidFill>
                  <a:srgbClr val="FFFFFF"/>
                </a:solidFill>
                <a:ea typeface="宋体" panose="02010600030101010101" pitchFamily="2" charset="-122"/>
              </a:rPr>
              <a:t>224,142,121</a:t>
            </a:r>
          </a:p>
        </p:txBody>
      </p:sp>
      <p:sp>
        <p:nvSpPr>
          <p:cNvPr id="1042" name="Rectangle 50"/>
          <p:cNvSpPr>
            <a:spLocks noChangeArrowheads="1"/>
          </p:cNvSpPr>
          <p:nvPr/>
        </p:nvSpPr>
        <p:spPr bwMode="auto">
          <a:xfrm>
            <a:off x="12323234" y="5077897"/>
            <a:ext cx="480484" cy="369332"/>
          </a:xfrm>
          <a:prstGeom prst="rect">
            <a:avLst/>
          </a:prstGeom>
          <a:solidFill>
            <a:srgbClr val="CC0000"/>
          </a:solidFill>
          <a:ln w="12700">
            <a:solidFill>
              <a:schemeClr val="bg1"/>
            </a:solidFill>
            <a:miter lim="800000"/>
          </a:ln>
        </p:spPr>
        <p:txBody>
          <a:bodyPr anchor="ctr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/>
            <a:endParaRPr lang="zh-CN" altLang="en-US" sz="1800">
              <a:solidFill>
                <a:srgbClr val="000000"/>
              </a:solidFill>
            </a:endParaRPr>
          </a:p>
        </p:txBody>
      </p:sp>
      <p:sp>
        <p:nvSpPr>
          <p:cNvPr id="20" name="Text Box 51"/>
          <p:cNvSpPr txBox="1">
            <a:spLocks noChangeArrowheads="1"/>
          </p:cNvSpPr>
          <p:nvPr/>
        </p:nvSpPr>
        <p:spPr bwMode="auto">
          <a:xfrm>
            <a:off x="12708467" y="5126039"/>
            <a:ext cx="1536700" cy="274637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zh-CN" sz="1200" dirty="0">
                <a:solidFill>
                  <a:srgbClr val="FFFFFF"/>
                </a:solidFill>
                <a:ea typeface="宋体" panose="02010600030101010101" pitchFamily="2" charset="-122"/>
              </a:rPr>
              <a:t>204,0,0</a:t>
            </a:r>
          </a:p>
        </p:txBody>
      </p:sp>
      <p:sp>
        <p:nvSpPr>
          <p:cNvPr id="21" name="Text Box 52"/>
          <p:cNvSpPr txBox="1">
            <a:spLocks noChangeArrowheads="1"/>
          </p:cNvSpPr>
          <p:nvPr/>
        </p:nvSpPr>
        <p:spPr bwMode="auto">
          <a:xfrm>
            <a:off x="12708467" y="5765800"/>
            <a:ext cx="1536700" cy="274638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zh-CN" sz="1200" dirty="0">
                <a:solidFill>
                  <a:srgbClr val="FFFFFF"/>
                </a:solidFill>
                <a:ea typeface="宋体" panose="02010600030101010101" pitchFamily="2" charset="-122"/>
              </a:rPr>
              <a:t>15,75,105</a:t>
            </a:r>
          </a:p>
        </p:txBody>
      </p:sp>
      <p:sp>
        <p:nvSpPr>
          <p:cNvPr id="1045" name="Rectangle 53"/>
          <p:cNvSpPr>
            <a:spLocks noChangeArrowheads="1"/>
          </p:cNvSpPr>
          <p:nvPr/>
        </p:nvSpPr>
        <p:spPr bwMode="auto">
          <a:xfrm>
            <a:off x="12323234" y="5722422"/>
            <a:ext cx="480484" cy="369332"/>
          </a:xfrm>
          <a:prstGeom prst="rect">
            <a:avLst/>
          </a:prstGeom>
          <a:solidFill>
            <a:srgbClr val="0F4B96"/>
          </a:solidFill>
          <a:ln w="12700">
            <a:solidFill>
              <a:schemeClr val="bg1"/>
            </a:solidFill>
            <a:miter lim="800000"/>
          </a:ln>
        </p:spPr>
        <p:txBody>
          <a:bodyPr anchor="ctr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/>
            <a:endParaRPr lang="zh-CN" altLang="en-US" sz="1800">
              <a:solidFill>
                <a:srgbClr val="000000"/>
              </a:solidFill>
            </a:endParaRPr>
          </a:p>
        </p:txBody>
      </p:sp>
      <p:sp>
        <p:nvSpPr>
          <p:cNvPr id="23" name="Text Box 54"/>
          <p:cNvSpPr txBox="1">
            <a:spLocks noChangeArrowheads="1"/>
          </p:cNvSpPr>
          <p:nvPr/>
        </p:nvSpPr>
        <p:spPr bwMode="auto">
          <a:xfrm>
            <a:off x="12382501" y="3933825"/>
            <a:ext cx="1536700" cy="274638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zh-CN" altLang="en-US" sz="1200">
                <a:solidFill>
                  <a:srgbClr val="FFFFFF"/>
                </a:solidFill>
                <a:ea typeface="宋体" panose="02010600030101010101" pitchFamily="2" charset="-122"/>
              </a:rPr>
              <a:t>主色系</a:t>
            </a:r>
          </a:p>
        </p:txBody>
      </p:sp>
      <p:sp>
        <p:nvSpPr>
          <p:cNvPr id="24" name="Text Box 55"/>
          <p:cNvSpPr txBox="1">
            <a:spLocks noChangeArrowheads="1"/>
          </p:cNvSpPr>
          <p:nvPr/>
        </p:nvSpPr>
        <p:spPr bwMode="auto">
          <a:xfrm>
            <a:off x="12386734" y="5457825"/>
            <a:ext cx="1536700" cy="274638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kumimoji="0" lang="zh-CN" altLang="en-US" sz="1200">
                <a:solidFill>
                  <a:srgbClr val="FFFFFF"/>
                </a:solidFill>
                <a:ea typeface="宋体" panose="02010600030101010101" pitchFamily="2" charset="-122"/>
              </a:rPr>
              <a:t>辅色系</a:t>
            </a:r>
          </a:p>
        </p:txBody>
      </p:sp>
      <p:sp>
        <p:nvSpPr>
          <p:cNvPr id="1048" name="Rectangle 44"/>
          <p:cNvSpPr>
            <a:spLocks noChangeArrowheads="1"/>
          </p:cNvSpPr>
          <p:nvPr/>
        </p:nvSpPr>
        <p:spPr bwMode="auto">
          <a:xfrm>
            <a:off x="12323234" y="3252272"/>
            <a:ext cx="480484" cy="369332"/>
          </a:xfrm>
          <a:prstGeom prst="rect">
            <a:avLst/>
          </a:prstGeom>
          <a:solidFill>
            <a:srgbClr val="FFFFFF"/>
          </a:solidFill>
          <a:ln w="12700">
            <a:solidFill>
              <a:schemeClr val="bg1"/>
            </a:solidFill>
            <a:miter lim="800000"/>
          </a:ln>
        </p:spPr>
        <p:txBody>
          <a:bodyPr anchor="ctr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/>
            <a:endParaRPr lang="zh-CN" altLang="en-US" sz="1800">
              <a:solidFill>
                <a:srgbClr val="000000"/>
              </a:solidFill>
            </a:endParaRPr>
          </a:p>
        </p:txBody>
      </p:sp>
      <p:sp>
        <p:nvSpPr>
          <p:cNvPr id="1049" name="Rectangle 45"/>
          <p:cNvSpPr>
            <a:spLocks noChangeArrowheads="1"/>
          </p:cNvSpPr>
          <p:nvPr/>
        </p:nvSpPr>
        <p:spPr bwMode="auto">
          <a:xfrm>
            <a:off x="12323234" y="3547547"/>
            <a:ext cx="480484" cy="369332"/>
          </a:xfrm>
          <a:prstGeom prst="rect">
            <a:avLst/>
          </a:prstGeom>
          <a:solidFill>
            <a:srgbClr val="000000"/>
          </a:solidFill>
          <a:ln w="12700">
            <a:solidFill>
              <a:schemeClr val="bg1"/>
            </a:solidFill>
            <a:miter lim="800000"/>
          </a:ln>
        </p:spPr>
        <p:txBody>
          <a:bodyPr anchor="ctr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/>
            <a:endParaRPr lang="zh-CN" altLang="en-US" sz="1800">
              <a:solidFill>
                <a:srgbClr val="000000"/>
              </a:solidFill>
            </a:endParaRPr>
          </a:p>
        </p:txBody>
      </p:sp>
      <p:sp>
        <p:nvSpPr>
          <p:cNvPr id="27" name="Text Box 47"/>
          <p:cNvSpPr txBox="1">
            <a:spLocks noChangeArrowheads="1"/>
          </p:cNvSpPr>
          <p:nvPr/>
        </p:nvSpPr>
        <p:spPr bwMode="auto">
          <a:xfrm>
            <a:off x="12721167" y="3297238"/>
            <a:ext cx="1536700" cy="276225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zh-CN" sz="1200" dirty="0">
                <a:solidFill>
                  <a:srgbClr val="FFFFFF"/>
                </a:solidFill>
                <a:ea typeface="宋体" panose="02010600030101010101" pitchFamily="2" charset="-122"/>
              </a:rPr>
              <a:t>000,000,000</a:t>
            </a:r>
          </a:p>
        </p:txBody>
      </p:sp>
      <p:sp>
        <p:nvSpPr>
          <p:cNvPr id="28" name="Text Box 48"/>
          <p:cNvSpPr txBox="1">
            <a:spLocks noChangeArrowheads="1"/>
          </p:cNvSpPr>
          <p:nvPr/>
        </p:nvSpPr>
        <p:spPr bwMode="auto">
          <a:xfrm>
            <a:off x="12721167" y="3594101"/>
            <a:ext cx="1536700" cy="276225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zh-CN" sz="1200" dirty="0">
                <a:solidFill>
                  <a:srgbClr val="FFFFFF"/>
                </a:solidFill>
                <a:ea typeface="宋体" panose="02010600030101010101" pitchFamily="2" charset="-122"/>
              </a:rPr>
              <a:t>255,255,255</a:t>
            </a:r>
          </a:p>
        </p:txBody>
      </p:sp>
      <p:sp>
        <p:nvSpPr>
          <p:cNvPr id="29" name="Text Box 54"/>
          <p:cNvSpPr txBox="1">
            <a:spLocks noChangeArrowheads="1"/>
          </p:cNvSpPr>
          <p:nvPr/>
        </p:nvSpPr>
        <p:spPr bwMode="auto">
          <a:xfrm>
            <a:off x="12397318" y="2997200"/>
            <a:ext cx="1536700" cy="274638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zh-CN" altLang="en-US" sz="1200" dirty="0">
                <a:solidFill>
                  <a:srgbClr val="FFFFFF"/>
                </a:solidFill>
                <a:ea typeface="宋体" panose="02010600030101010101" pitchFamily="2" charset="-122"/>
              </a:rPr>
              <a:t>文字</a:t>
            </a:r>
          </a:p>
        </p:txBody>
      </p:sp>
      <p:sp>
        <p:nvSpPr>
          <p:cNvPr id="1054" name="Rectangle 21"/>
          <p:cNvSpPr>
            <a:spLocks noChangeArrowheads="1"/>
          </p:cNvSpPr>
          <p:nvPr/>
        </p:nvSpPr>
        <p:spPr bwMode="auto">
          <a:xfrm rot="-2693242">
            <a:off x="11019367" y="6311900"/>
            <a:ext cx="1407584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7762" tIns="43879" rIns="87762" bIns="43879">
            <a:spAutoFit/>
          </a:bodyPr>
          <a:lstStyle>
            <a:lvl1pPr defTabSz="87757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defTabSz="87757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defTabSz="87757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defTabSz="87757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defTabSz="87757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defTabSz="87757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defTabSz="87757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defTabSz="87757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defTabSz="87757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algn="ctr"/>
            <a:r>
              <a:rPr lang="en-US" altLang="zh-CN" sz="1000" dirty="0" err="1">
                <a:solidFill>
                  <a:srgbClr val="000000"/>
                </a:solidFill>
                <a:ea typeface="MS PGothic" panose="020B0600070205080204" pitchFamily="34" charset="-128"/>
                <a:cs typeface="Arial" panose="020B0604020202020204" pitchFamily="34" charset="0"/>
              </a:rPr>
              <a:t>ChinaUnicom</a:t>
            </a:r>
            <a:r>
              <a:rPr lang="en-US" altLang="zh-CN" sz="1000" dirty="0">
                <a:solidFill>
                  <a:srgbClr val="000000"/>
                </a:solidFill>
                <a:ea typeface="MS PGothic" panose="020B0600070205080204" pitchFamily="34" charset="-128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en-US" altLang="zh-CN" sz="1000" dirty="0">
                <a:solidFill>
                  <a:srgbClr val="000000"/>
                </a:solidFill>
                <a:ea typeface="MS PGothic" panose="020B0600070205080204" pitchFamily="34" charset="-128"/>
                <a:cs typeface="Arial" panose="020B0604020202020204" pitchFamily="34" charset="0"/>
              </a:rPr>
              <a:t>Confidential </a:t>
            </a:r>
          </a:p>
        </p:txBody>
      </p:sp>
      <p:pic>
        <p:nvPicPr>
          <p:cNvPr id="31" name="图片 30"/>
          <p:cNvPicPr>
            <a:picLocks noChangeAspect="1"/>
          </p:cNvPicPr>
          <p:nvPr userDrawn="1"/>
        </p:nvPicPr>
        <p:blipFill rotWithShape="1"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749" t="11762" r="15663" b="31025"/>
          <a:stretch>
            <a:fillRect/>
          </a:stretch>
        </p:blipFill>
        <p:spPr>
          <a:xfrm>
            <a:off x="10382251" y="69042"/>
            <a:ext cx="1809749" cy="83694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90" r:id="rId12"/>
    <p:sldLayoutId id="2147483691" r:id="rId13"/>
    <p:sldLayoutId id="2147483693" r:id="rId14"/>
    <p:sldLayoutId id="2147483694" r:id="rId15"/>
    <p:sldLayoutId id="2147483695" r:id="rId16"/>
  </p:sldLayoutIdLst>
  <p:transition>
    <p:fade/>
  </p:transition>
  <p:hf sldNum="0" hdr="0" ftr="0" dt="0"/>
  <p:txStyles>
    <p:titleStyle>
      <a:lvl1pPr marL="361950" indent="-36195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微软雅黑" panose="020B0503020204020204" charset="-122"/>
          <a:ea typeface="微软雅黑" panose="020B0503020204020204" charset="-122"/>
          <a:cs typeface="微软雅黑" panose="020B0503020204020204" charset="-122"/>
        </a:defRPr>
      </a:lvl1pPr>
      <a:lvl2pPr marL="361950" indent="-36195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微软雅黑" panose="020B0503020204020204" charset="-122"/>
          <a:ea typeface="微软雅黑" panose="020B0503020204020204" charset="-122"/>
          <a:cs typeface="微软雅黑" panose="020B0503020204020204" charset="-122"/>
        </a:defRPr>
      </a:lvl2pPr>
      <a:lvl3pPr marL="361950" indent="-36195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微软雅黑" panose="020B0503020204020204" charset="-122"/>
          <a:ea typeface="微软雅黑" panose="020B0503020204020204" charset="-122"/>
          <a:cs typeface="微软雅黑" panose="020B0503020204020204" charset="-122"/>
        </a:defRPr>
      </a:lvl3pPr>
      <a:lvl4pPr marL="361950" indent="-36195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微软雅黑" panose="020B0503020204020204" charset="-122"/>
          <a:ea typeface="微软雅黑" panose="020B0503020204020204" charset="-122"/>
          <a:cs typeface="微软雅黑" panose="020B0503020204020204" charset="-122"/>
        </a:defRPr>
      </a:lvl4pPr>
      <a:lvl5pPr marL="361950" indent="-36195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微软雅黑" panose="020B0503020204020204" charset="-122"/>
          <a:ea typeface="微软雅黑" panose="020B0503020204020204" charset="-122"/>
          <a:cs typeface="微软雅黑" panose="020B0503020204020204" charset="-122"/>
        </a:defRPr>
      </a:lvl5pPr>
      <a:lvl6pPr marL="81915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panose="020B0604020202020204" pitchFamily="34" charset="0"/>
          <a:ea typeface="黑体" panose="02010609060101010101" pitchFamily="2" charset="-122"/>
        </a:defRPr>
      </a:lvl6pPr>
      <a:lvl7pPr marL="127635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panose="020B0604020202020204" pitchFamily="34" charset="0"/>
          <a:ea typeface="黑体" panose="02010609060101010101" pitchFamily="2" charset="-122"/>
        </a:defRPr>
      </a:lvl7pPr>
      <a:lvl8pPr marL="173355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panose="020B0604020202020204" pitchFamily="34" charset="0"/>
          <a:ea typeface="黑体" panose="02010609060101010101" pitchFamily="2" charset="-122"/>
        </a:defRPr>
      </a:lvl8pPr>
      <a:lvl9pPr marL="219075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panose="020B0604020202020204" pitchFamily="34" charset="0"/>
          <a:ea typeface="黑体" panose="02010609060101010101" pitchFamily="2" charset="-122"/>
        </a:defRPr>
      </a:lvl9pPr>
    </p:titleStyle>
    <p:bodyStyle>
      <a:lvl1pPr marL="180975" indent="-180975" algn="l" rtl="0" eaLnBrk="0" fontAlgn="ctr" hangingPunct="0">
        <a:lnSpc>
          <a:spcPct val="120000"/>
        </a:lnSpc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anose="05000000000000000000" pitchFamily="2" charset="2"/>
        <a:buChar char="l"/>
        <a:defRPr b="1">
          <a:solidFill>
            <a:schemeClr val="tx1"/>
          </a:solidFill>
          <a:latin typeface="微软雅黑" panose="020B0503020204020204" charset="-122"/>
          <a:ea typeface="微软雅黑" panose="020B0503020204020204" charset="-122"/>
          <a:cs typeface="微软雅黑" panose="020B0503020204020204" charset="-122"/>
        </a:defRPr>
      </a:lvl1pPr>
      <a:lvl2pPr marL="541655" indent="-180975" algn="l" rtl="0" eaLnBrk="0" fontAlgn="ctr" hangingPunct="0">
        <a:lnSpc>
          <a:spcPct val="120000"/>
        </a:lnSpc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anose="05000000000000000000" pitchFamily="2" charset="2"/>
        <a:buChar char="l"/>
        <a:defRPr kumimoji="1" sz="1600">
          <a:solidFill>
            <a:schemeClr val="tx1"/>
          </a:solidFill>
          <a:latin typeface="微软雅黑" panose="020B0503020204020204" charset="-122"/>
          <a:ea typeface="微软雅黑" panose="020B0503020204020204" charset="-122"/>
          <a:cs typeface="微软雅黑" panose="020B0503020204020204" charset="-122"/>
        </a:defRPr>
      </a:lvl2pPr>
      <a:lvl3pPr marL="895350" indent="-174625" algn="l" rtl="0" eaLnBrk="0" fontAlgn="ctr" hangingPunct="0">
        <a:lnSpc>
          <a:spcPct val="120000"/>
        </a:lnSpc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anose="05000000000000000000" pitchFamily="2" charset="2"/>
        <a:buChar char="l"/>
        <a:defRPr kumimoji="1" sz="1400">
          <a:solidFill>
            <a:schemeClr val="tx1"/>
          </a:solidFill>
          <a:latin typeface="微软雅黑" panose="020B0503020204020204" charset="-122"/>
          <a:ea typeface="微软雅黑" panose="020B0503020204020204" charset="-122"/>
          <a:cs typeface="微软雅黑" panose="020B0503020204020204" charset="-122"/>
        </a:defRPr>
      </a:lvl3pPr>
      <a:lvl4pPr marL="1256030" indent="-180975" algn="l" rtl="0" eaLnBrk="0" fontAlgn="ctr" hangingPunct="0">
        <a:lnSpc>
          <a:spcPct val="120000"/>
        </a:lnSpc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anose="05000000000000000000" pitchFamily="2" charset="2"/>
        <a:buChar char="l"/>
        <a:defRPr kumimoji="1" sz="1200">
          <a:solidFill>
            <a:schemeClr val="tx1"/>
          </a:solidFill>
          <a:latin typeface="微软雅黑" panose="020B0503020204020204" charset="-122"/>
          <a:ea typeface="微软雅黑" panose="020B0503020204020204" charset="-122"/>
          <a:cs typeface="微软雅黑" panose="020B0503020204020204" charset="-122"/>
        </a:defRPr>
      </a:lvl4pPr>
      <a:lvl5pPr marL="1619250" indent="-184150" algn="l" rtl="0" eaLnBrk="0" fontAlgn="ctr" hangingPunct="0">
        <a:lnSpc>
          <a:spcPct val="120000"/>
        </a:lnSpc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anose="05000000000000000000" pitchFamily="2" charset="2"/>
        <a:buChar char="l"/>
        <a:defRPr kumimoji="1" sz="1000">
          <a:solidFill>
            <a:schemeClr val="tx1"/>
          </a:solidFill>
          <a:latin typeface="+mj-lt"/>
          <a:ea typeface="华文细黑" panose="02010600040101010101" pitchFamily="2" charset="-122"/>
          <a:cs typeface="华文细黑" panose="02010600040101010101" pitchFamily="2" charset="-122"/>
        </a:defRPr>
      </a:lvl5pPr>
      <a:lvl6pPr marL="2076450" indent="-184150" algn="l" rtl="0" fontAlgn="ctr">
        <a:lnSpc>
          <a:spcPct val="120000"/>
        </a:lnSpc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anose="05000000000000000000" pitchFamily="2" charset="2"/>
        <a:buChar char="l"/>
        <a:defRPr sz="1000">
          <a:solidFill>
            <a:schemeClr val="tx1"/>
          </a:solidFill>
          <a:latin typeface="+mj-lt"/>
          <a:ea typeface="华文细黑" panose="02010600040101010101" pitchFamily="2" charset="-122"/>
        </a:defRPr>
      </a:lvl6pPr>
      <a:lvl7pPr marL="2533650" indent="-184150" algn="l" rtl="0" fontAlgn="ctr">
        <a:lnSpc>
          <a:spcPct val="120000"/>
        </a:lnSpc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anose="05000000000000000000" pitchFamily="2" charset="2"/>
        <a:buChar char="l"/>
        <a:defRPr sz="1000">
          <a:solidFill>
            <a:schemeClr val="tx1"/>
          </a:solidFill>
          <a:latin typeface="+mj-lt"/>
          <a:ea typeface="华文细黑" panose="02010600040101010101" pitchFamily="2" charset="-122"/>
        </a:defRPr>
      </a:lvl7pPr>
      <a:lvl8pPr marL="2990850" indent="-184150" algn="l" rtl="0" fontAlgn="ctr">
        <a:lnSpc>
          <a:spcPct val="120000"/>
        </a:lnSpc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anose="05000000000000000000" pitchFamily="2" charset="2"/>
        <a:buChar char="l"/>
        <a:defRPr sz="1000">
          <a:solidFill>
            <a:schemeClr val="tx1"/>
          </a:solidFill>
          <a:latin typeface="+mj-lt"/>
          <a:ea typeface="华文细黑" panose="02010600040101010101" pitchFamily="2" charset="-122"/>
        </a:defRPr>
      </a:lvl8pPr>
      <a:lvl9pPr marL="3448050" indent="-184150" algn="l" rtl="0" fontAlgn="ctr">
        <a:lnSpc>
          <a:spcPct val="120000"/>
        </a:lnSpc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anose="05000000000000000000" pitchFamily="2" charset="2"/>
        <a:buChar char="l"/>
        <a:defRPr sz="1000">
          <a:solidFill>
            <a:schemeClr val="tx1"/>
          </a:solidFill>
          <a:latin typeface="+mj-lt"/>
          <a:ea typeface="华文细黑" panose="02010600040101010101" pitchFamily="2" charset="-122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24418" y="144464"/>
            <a:ext cx="10943167" cy="649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/>
              <a:t>标题文本样式：微软雅黑</a:t>
            </a:r>
            <a:r>
              <a:rPr lang="en-US" altLang="zh-CN"/>
              <a:t>/28</a:t>
            </a:r>
            <a:r>
              <a:rPr lang="zh-CN" altLang="en-US"/>
              <a:t>号  </a:t>
            </a:r>
            <a:r>
              <a:rPr lang="en-US" altLang="zh-CN"/>
              <a:t>Arial/28pt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24418" y="981075"/>
            <a:ext cx="10943167" cy="551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/>
              <a:t>第一级内容文本样式：微软雅黑</a:t>
            </a:r>
            <a:r>
              <a:rPr lang="en-US" altLang="zh-CN"/>
              <a:t>/18</a:t>
            </a:r>
            <a:r>
              <a:rPr lang="zh-CN" altLang="en-US"/>
              <a:t>号  </a:t>
            </a:r>
            <a:r>
              <a:rPr lang="en-US" altLang="zh-CN"/>
              <a:t>Arial/18pt</a:t>
            </a:r>
          </a:p>
          <a:p>
            <a:pPr lvl="1"/>
            <a:r>
              <a:rPr lang="zh-CN" altLang="en-US"/>
              <a:t>第二级内容文本样式：微软雅黑</a:t>
            </a:r>
            <a:r>
              <a:rPr lang="en-US" altLang="zh-CN"/>
              <a:t>/16</a:t>
            </a:r>
            <a:r>
              <a:rPr lang="zh-CN" altLang="en-US"/>
              <a:t>号  </a:t>
            </a:r>
            <a:r>
              <a:rPr lang="en-US" altLang="zh-CN"/>
              <a:t>Arial/16pt</a:t>
            </a:r>
          </a:p>
          <a:p>
            <a:pPr lvl="2"/>
            <a:r>
              <a:rPr lang="zh-CN" altLang="en-US"/>
              <a:t>第三级内容文本样式：微软雅黑</a:t>
            </a:r>
            <a:r>
              <a:rPr lang="en-US" altLang="zh-CN"/>
              <a:t>/14</a:t>
            </a:r>
            <a:r>
              <a:rPr lang="zh-CN" altLang="en-US"/>
              <a:t>号  </a:t>
            </a:r>
            <a:r>
              <a:rPr lang="en-US" altLang="zh-CN"/>
              <a:t>Arial/14pt</a:t>
            </a:r>
          </a:p>
          <a:p>
            <a:pPr lvl="3"/>
            <a:r>
              <a:rPr lang="zh-CN" altLang="en-US"/>
              <a:t>第四级内容文本样式：微软雅黑</a:t>
            </a:r>
            <a:r>
              <a:rPr lang="en-US" altLang="zh-CN"/>
              <a:t>/12</a:t>
            </a:r>
            <a:r>
              <a:rPr lang="zh-CN" altLang="en-US"/>
              <a:t>号  </a:t>
            </a:r>
            <a:r>
              <a:rPr lang="en-US" altLang="zh-CN"/>
              <a:t>Arial/12pt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24418" y="6499225"/>
            <a:ext cx="1054100" cy="21113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defRPr sz="1000">
                <a:latin typeface="Arial" panose="020B0604020202020204" pitchFamily="34" charset="0"/>
                <a:ea typeface="黑体" panose="02010609060101010101" pitchFamily="2" charset="-122"/>
              </a:defRPr>
            </a:lvl1pPr>
          </a:lstStyle>
          <a:p>
            <a:pPr>
              <a:defRPr/>
            </a:pPr>
            <a:r>
              <a:rPr lang="zh-CN" altLang="en-US">
                <a:solidFill>
                  <a:srgbClr val="000000"/>
                </a:solidFill>
              </a:rPr>
              <a:t>第 </a:t>
            </a:r>
            <a:fld id="{E92F5010-65D4-4A93-B706-44FF5BC09A4F}" type="slidenum">
              <a:rPr lang="zh-CN" altLang="en-US">
                <a:solidFill>
                  <a:srgbClr val="000000"/>
                </a:solidFill>
              </a:rPr>
              <a:t>‹#›</a:t>
            </a:fld>
            <a:r>
              <a:rPr lang="zh-CN" altLang="en-US">
                <a:solidFill>
                  <a:srgbClr val="000000"/>
                </a:solidFill>
              </a:rPr>
              <a:t> 页</a:t>
            </a:r>
          </a:p>
        </p:txBody>
      </p:sp>
      <p:pic>
        <p:nvPicPr>
          <p:cNvPr id="1029" name="Picture 10" descr="C:\Users\vivianting\Desktop\未标题8.png"/>
          <p:cNvPicPr>
            <a:picLocks noChangeAspect="1" noChangeArrowheads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71" t="1717" r="74190" b="70428"/>
          <a:stretch>
            <a:fillRect/>
          </a:stretch>
        </p:blipFill>
        <p:spPr bwMode="auto">
          <a:xfrm>
            <a:off x="10382251" y="5286376"/>
            <a:ext cx="1809749" cy="157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直接连接符 8"/>
          <p:cNvCxnSpPr>
            <a:cxnSpLocks noChangeShapeType="1"/>
          </p:cNvCxnSpPr>
          <p:nvPr/>
        </p:nvCxnSpPr>
        <p:spPr bwMode="auto">
          <a:xfrm>
            <a:off x="0" y="955675"/>
            <a:ext cx="121920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</p:cxnSp>
      <p:sp>
        <p:nvSpPr>
          <p:cNvPr id="8" name="Text Box 40"/>
          <p:cNvSpPr txBox="1">
            <a:spLocks noChangeArrowheads="1"/>
          </p:cNvSpPr>
          <p:nvPr/>
        </p:nvSpPr>
        <p:spPr bwMode="auto">
          <a:xfrm>
            <a:off x="12706351" y="6070600"/>
            <a:ext cx="1536700" cy="274638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zh-CN" sz="1200" dirty="0">
                <a:solidFill>
                  <a:srgbClr val="FFFFFF"/>
                </a:solidFill>
                <a:ea typeface="宋体" panose="02010600030101010101" pitchFamily="2" charset="-122"/>
              </a:rPr>
              <a:t>250,190,0</a:t>
            </a:r>
          </a:p>
        </p:txBody>
      </p:sp>
      <p:sp>
        <p:nvSpPr>
          <p:cNvPr id="1033" name="Rectangle 41"/>
          <p:cNvSpPr>
            <a:spLocks noChangeArrowheads="1"/>
          </p:cNvSpPr>
          <p:nvPr/>
        </p:nvSpPr>
        <p:spPr bwMode="auto">
          <a:xfrm>
            <a:off x="12323234" y="6027222"/>
            <a:ext cx="480484" cy="369332"/>
          </a:xfrm>
          <a:prstGeom prst="rect">
            <a:avLst/>
          </a:prstGeom>
          <a:solidFill>
            <a:srgbClr val="FABE00"/>
          </a:solidFill>
          <a:ln w="12700">
            <a:solidFill>
              <a:schemeClr val="bg1"/>
            </a:solidFill>
            <a:miter lim="800000"/>
          </a:ln>
        </p:spPr>
        <p:txBody>
          <a:bodyPr anchor="ctr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/>
            <a:endParaRPr lang="zh-CN" altLang="en-US" sz="1800">
              <a:solidFill>
                <a:srgbClr val="000000"/>
              </a:solidFill>
            </a:endParaRPr>
          </a:p>
        </p:txBody>
      </p:sp>
      <p:sp>
        <p:nvSpPr>
          <p:cNvPr id="1034" name="Rectangle 42"/>
          <p:cNvSpPr>
            <a:spLocks noChangeArrowheads="1"/>
          </p:cNvSpPr>
          <p:nvPr/>
        </p:nvSpPr>
        <p:spPr bwMode="auto">
          <a:xfrm>
            <a:off x="12323234" y="6332022"/>
            <a:ext cx="480484" cy="369332"/>
          </a:xfrm>
          <a:prstGeom prst="rect">
            <a:avLst/>
          </a:prstGeom>
          <a:solidFill>
            <a:srgbClr val="A0A0A0"/>
          </a:solidFill>
          <a:ln w="12700">
            <a:solidFill>
              <a:schemeClr val="bg1"/>
            </a:solidFill>
            <a:miter lim="800000"/>
          </a:ln>
        </p:spPr>
        <p:txBody>
          <a:bodyPr anchor="ctr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/>
            <a:endParaRPr lang="zh-CN" altLang="en-US" sz="1800">
              <a:solidFill>
                <a:srgbClr val="000000"/>
              </a:solidFill>
            </a:endParaRPr>
          </a:p>
        </p:txBody>
      </p:sp>
      <p:sp>
        <p:nvSpPr>
          <p:cNvPr id="12" name="Text Box 43"/>
          <p:cNvSpPr txBox="1">
            <a:spLocks noChangeArrowheads="1"/>
          </p:cNvSpPr>
          <p:nvPr/>
        </p:nvSpPr>
        <p:spPr bwMode="auto">
          <a:xfrm>
            <a:off x="12706351" y="6376989"/>
            <a:ext cx="1536700" cy="274637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zh-CN" sz="1200" dirty="0">
                <a:solidFill>
                  <a:srgbClr val="FFFFFF"/>
                </a:solidFill>
                <a:ea typeface="宋体" panose="02010600030101010101" pitchFamily="2" charset="-122"/>
              </a:rPr>
              <a:t>160,160,160</a:t>
            </a:r>
          </a:p>
        </p:txBody>
      </p:sp>
      <p:sp>
        <p:nvSpPr>
          <p:cNvPr id="1036" name="Rectangle 44"/>
          <p:cNvSpPr>
            <a:spLocks noChangeArrowheads="1"/>
          </p:cNvSpPr>
          <p:nvPr/>
        </p:nvSpPr>
        <p:spPr bwMode="auto">
          <a:xfrm>
            <a:off x="12323234" y="4188897"/>
            <a:ext cx="480484" cy="369332"/>
          </a:xfrm>
          <a:prstGeom prst="rect">
            <a:avLst/>
          </a:prstGeom>
          <a:solidFill>
            <a:srgbClr val="ECE5CE"/>
          </a:solidFill>
          <a:ln w="12700">
            <a:solidFill>
              <a:schemeClr val="bg1"/>
            </a:solidFill>
            <a:miter lim="800000"/>
          </a:ln>
        </p:spPr>
        <p:txBody>
          <a:bodyPr anchor="ctr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/>
            <a:endParaRPr lang="zh-CN" altLang="en-US" sz="1800">
              <a:solidFill>
                <a:srgbClr val="000000"/>
              </a:solidFill>
            </a:endParaRPr>
          </a:p>
        </p:txBody>
      </p:sp>
      <p:sp>
        <p:nvSpPr>
          <p:cNvPr id="1037" name="Rectangle 45"/>
          <p:cNvSpPr>
            <a:spLocks noChangeArrowheads="1"/>
          </p:cNvSpPr>
          <p:nvPr/>
        </p:nvSpPr>
        <p:spPr bwMode="auto">
          <a:xfrm>
            <a:off x="12323234" y="4484172"/>
            <a:ext cx="480484" cy="369332"/>
          </a:xfrm>
          <a:prstGeom prst="rect">
            <a:avLst/>
          </a:prstGeom>
          <a:solidFill>
            <a:srgbClr val="F1D4AF"/>
          </a:solidFill>
          <a:ln w="12700">
            <a:solidFill>
              <a:schemeClr val="bg1"/>
            </a:solidFill>
            <a:miter lim="800000"/>
          </a:ln>
        </p:spPr>
        <p:txBody>
          <a:bodyPr anchor="ctr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/>
            <a:endParaRPr lang="zh-CN" altLang="en-US" sz="1800">
              <a:solidFill>
                <a:srgbClr val="000000"/>
              </a:solidFill>
            </a:endParaRPr>
          </a:p>
        </p:txBody>
      </p:sp>
      <p:sp>
        <p:nvSpPr>
          <p:cNvPr id="1038" name="Rectangle 46"/>
          <p:cNvSpPr>
            <a:spLocks noChangeArrowheads="1"/>
          </p:cNvSpPr>
          <p:nvPr/>
        </p:nvSpPr>
        <p:spPr bwMode="auto">
          <a:xfrm>
            <a:off x="12323234" y="4779447"/>
            <a:ext cx="480484" cy="369332"/>
          </a:xfrm>
          <a:prstGeom prst="rect">
            <a:avLst/>
          </a:prstGeom>
          <a:solidFill>
            <a:srgbClr val="E08E79"/>
          </a:solidFill>
          <a:ln w="12700">
            <a:solidFill>
              <a:schemeClr val="bg1"/>
            </a:solidFill>
            <a:miter lim="800000"/>
          </a:ln>
        </p:spPr>
        <p:txBody>
          <a:bodyPr anchor="ctr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/>
            <a:endParaRPr lang="zh-CN" altLang="en-US" sz="1800">
              <a:solidFill>
                <a:srgbClr val="000000"/>
              </a:solidFill>
            </a:endParaRPr>
          </a:p>
        </p:txBody>
      </p:sp>
      <p:sp>
        <p:nvSpPr>
          <p:cNvPr id="16" name="Text Box 47"/>
          <p:cNvSpPr txBox="1">
            <a:spLocks noChangeArrowheads="1"/>
          </p:cNvSpPr>
          <p:nvPr/>
        </p:nvSpPr>
        <p:spPr bwMode="auto">
          <a:xfrm>
            <a:off x="12706351" y="4233864"/>
            <a:ext cx="1536700" cy="274637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zh-CN" sz="1200" dirty="0">
                <a:solidFill>
                  <a:srgbClr val="FFFFFF"/>
                </a:solidFill>
                <a:ea typeface="宋体" panose="02010600030101010101" pitchFamily="2" charset="-122"/>
              </a:rPr>
              <a:t>236,229,206</a:t>
            </a:r>
          </a:p>
        </p:txBody>
      </p:sp>
      <p:sp>
        <p:nvSpPr>
          <p:cNvPr id="17" name="Text Box 48"/>
          <p:cNvSpPr txBox="1">
            <a:spLocks noChangeArrowheads="1"/>
          </p:cNvSpPr>
          <p:nvPr/>
        </p:nvSpPr>
        <p:spPr bwMode="auto">
          <a:xfrm>
            <a:off x="12706351" y="4530725"/>
            <a:ext cx="1536700" cy="274638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zh-CN" sz="1200" dirty="0">
                <a:solidFill>
                  <a:srgbClr val="FFFFFF"/>
                </a:solidFill>
                <a:ea typeface="宋体" panose="02010600030101010101" pitchFamily="2" charset="-122"/>
              </a:rPr>
              <a:t>241,212,175</a:t>
            </a:r>
          </a:p>
        </p:txBody>
      </p:sp>
      <p:sp>
        <p:nvSpPr>
          <p:cNvPr id="18" name="Text Box 49"/>
          <p:cNvSpPr txBox="1">
            <a:spLocks noChangeArrowheads="1"/>
          </p:cNvSpPr>
          <p:nvPr/>
        </p:nvSpPr>
        <p:spPr bwMode="auto">
          <a:xfrm>
            <a:off x="12706351" y="4827589"/>
            <a:ext cx="1536700" cy="274637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zh-CN" sz="1200" dirty="0">
                <a:solidFill>
                  <a:srgbClr val="FFFFFF"/>
                </a:solidFill>
                <a:ea typeface="宋体" panose="02010600030101010101" pitchFamily="2" charset="-122"/>
              </a:rPr>
              <a:t>224,142,121</a:t>
            </a:r>
          </a:p>
        </p:txBody>
      </p:sp>
      <p:sp>
        <p:nvSpPr>
          <p:cNvPr id="1042" name="Rectangle 50"/>
          <p:cNvSpPr>
            <a:spLocks noChangeArrowheads="1"/>
          </p:cNvSpPr>
          <p:nvPr/>
        </p:nvSpPr>
        <p:spPr bwMode="auto">
          <a:xfrm>
            <a:off x="12323234" y="5077897"/>
            <a:ext cx="480484" cy="369332"/>
          </a:xfrm>
          <a:prstGeom prst="rect">
            <a:avLst/>
          </a:prstGeom>
          <a:solidFill>
            <a:srgbClr val="CC0000"/>
          </a:solidFill>
          <a:ln w="12700">
            <a:solidFill>
              <a:schemeClr val="bg1"/>
            </a:solidFill>
            <a:miter lim="800000"/>
          </a:ln>
        </p:spPr>
        <p:txBody>
          <a:bodyPr anchor="ctr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/>
            <a:endParaRPr lang="zh-CN" altLang="en-US" sz="1800">
              <a:solidFill>
                <a:srgbClr val="000000"/>
              </a:solidFill>
            </a:endParaRPr>
          </a:p>
        </p:txBody>
      </p:sp>
      <p:sp>
        <p:nvSpPr>
          <p:cNvPr id="20" name="Text Box 51"/>
          <p:cNvSpPr txBox="1">
            <a:spLocks noChangeArrowheads="1"/>
          </p:cNvSpPr>
          <p:nvPr/>
        </p:nvSpPr>
        <p:spPr bwMode="auto">
          <a:xfrm>
            <a:off x="12708467" y="5126039"/>
            <a:ext cx="1536700" cy="274637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zh-CN" sz="1200" dirty="0">
                <a:solidFill>
                  <a:srgbClr val="FFFFFF"/>
                </a:solidFill>
                <a:ea typeface="宋体" panose="02010600030101010101" pitchFamily="2" charset="-122"/>
              </a:rPr>
              <a:t>204,0,0</a:t>
            </a:r>
          </a:p>
        </p:txBody>
      </p:sp>
      <p:sp>
        <p:nvSpPr>
          <p:cNvPr id="21" name="Text Box 52"/>
          <p:cNvSpPr txBox="1">
            <a:spLocks noChangeArrowheads="1"/>
          </p:cNvSpPr>
          <p:nvPr/>
        </p:nvSpPr>
        <p:spPr bwMode="auto">
          <a:xfrm>
            <a:off x="12708467" y="5765800"/>
            <a:ext cx="1536700" cy="274638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zh-CN" sz="1200" dirty="0">
                <a:solidFill>
                  <a:srgbClr val="FFFFFF"/>
                </a:solidFill>
                <a:ea typeface="宋体" panose="02010600030101010101" pitchFamily="2" charset="-122"/>
              </a:rPr>
              <a:t>15,75,105</a:t>
            </a:r>
          </a:p>
        </p:txBody>
      </p:sp>
      <p:sp>
        <p:nvSpPr>
          <p:cNvPr id="1045" name="Rectangle 53"/>
          <p:cNvSpPr>
            <a:spLocks noChangeArrowheads="1"/>
          </p:cNvSpPr>
          <p:nvPr/>
        </p:nvSpPr>
        <p:spPr bwMode="auto">
          <a:xfrm>
            <a:off x="12323234" y="5722422"/>
            <a:ext cx="480484" cy="369332"/>
          </a:xfrm>
          <a:prstGeom prst="rect">
            <a:avLst/>
          </a:prstGeom>
          <a:solidFill>
            <a:srgbClr val="0F4B96"/>
          </a:solidFill>
          <a:ln w="12700">
            <a:solidFill>
              <a:schemeClr val="bg1"/>
            </a:solidFill>
            <a:miter lim="800000"/>
          </a:ln>
        </p:spPr>
        <p:txBody>
          <a:bodyPr anchor="ctr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/>
            <a:endParaRPr lang="zh-CN" altLang="en-US" sz="1800">
              <a:solidFill>
                <a:srgbClr val="000000"/>
              </a:solidFill>
            </a:endParaRPr>
          </a:p>
        </p:txBody>
      </p:sp>
      <p:sp>
        <p:nvSpPr>
          <p:cNvPr id="23" name="Text Box 54"/>
          <p:cNvSpPr txBox="1">
            <a:spLocks noChangeArrowheads="1"/>
          </p:cNvSpPr>
          <p:nvPr/>
        </p:nvSpPr>
        <p:spPr bwMode="auto">
          <a:xfrm>
            <a:off x="12382501" y="3933825"/>
            <a:ext cx="1536700" cy="274638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zh-CN" altLang="en-US" sz="1200">
                <a:solidFill>
                  <a:srgbClr val="FFFFFF"/>
                </a:solidFill>
                <a:ea typeface="宋体" panose="02010600030101010101" pitchFamily="2" charset="-122"/>
              </a:rPr>
              <a:t>主色系</a:t>
            </a:r>
          </a:p>
        </p:txBody>
      </p:sp>
      <p:sp>
        <p:nvSpPr>
          <p:cNvPr id="24" name="Text Box 55"/>
          <p:cNvSpPr txBox="1">
            <a:spLocks noChangeArrowheads="1"/>
          </p:cNvSpPr>
          <p:nvPr/>
        </p:nvSpPr>
        <p:spPr bwMode="auto">
          <a:xfrm>
            <a:off x="12386734" y="5457825"/>
            <a:ext cx="1536700" cy="274638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kumimoji="0" lang="zh-CN" altLang="en-US" sz="1200">
                <a:solidFill>
                  <a:srgbClr val="FFFFFF"/>
                </a:solidFill>
                <a:ea typeface="宋体" panose="02010600030101010101" pitchFamily="2" charset="-122"/>
              </a:rPr>
              <a:t>辅色系</a:t>
            </a:r>
          </a:p>
        </p:txBody>
      </p:sp>
      <p:sp>
        <p:nvSpPr>
          <p:cNvPr id="1048" name="Rectangle 44"/>
          <p:cNvSpPr>
            <a:spLocks noChangeArrowheads="1"/>
          </p:cNvSpPr>
          <p:nvPr/>
        </p:nvSpPr>
        <p:spPr bwMode="auto">
          <a:xfrm>
            <a:off x="12323234" y="3252272"/>
            <a:ext cx="480484" cy="369332"/>
          </a:xfrm>
          <a:prstGeom prst="rect">
            <a:avLst/>
          </a:prstGeom>
          <a:solidFill>
            <a:srgbClr val="FFFFFF"/>
          </a:solidFill>
          <a:ln w="12700">
            <a:solidFill>
              <a:schemeClr val="bg1"/>
            </a:solidFill>
            <a:miter lim="800000"/>
          </a:ln>
        </p:spPr>
        <p:txBody>
          <a:bodyPr anchor="ctr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/>
            <a:endParaRPr lang="zh-CN" altLang="en-US" sz="1800">
              <a:solidFill>
                <a:srgbClr val="000000"/>
              </a:solidFill>
            </a:endParaRPr>
          </a:p>
        </p:txBody>
      </p:sp>
      <p:sp>
        <p:nvSpPr>
          <p:cNvPr id="1049" name="Rectangle 45"/>
          <p:cNvSpPr>
            <a:spLocks noChangeArrowheads="1"/>
          </p:cNvSpPr>
          <p:nvPr/>
        </p:nvSpPr>
        <p:spPr bwMode="auto">
          <a:xfrm>
            <a:off x="12323234" y="3547547"/>
            <a:ext cx="480484" cy="369332"/>
          </a:xfrm>
          <a:prstGeom prst="rect">
            <a:avLst/>
          </a:prstGeom>
          <a:solidFill>
            <a:srgbClr val="000000"/>
          </a:solidFill>
          <a:ln w="12700">
            <a:solidFill>
              <a:schemeClr val="bg1"/>
            </a:solidFill>
            <a:miter lim="800000"/>
          </a:ln>
        </p:spPr>
        <p:txBody>
          <a:bodyPr anchor="ctr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/>
            <a:endParaRPr lang="zh-CN" altLang="en-US" sz="1800">
              <a:solidFill>
                <a:srgbClr val="000000"/>
              </a:solidFill>
            </a:endParaRPr>
          </a:p>
        </p:txBody>
      </p:sp>
      <p:sp>
        <p:nvSpPr>
          <p:cNvPr id="27" name="Text Box 47"/>
          <p:cNvSpPr txBox="1">
            <a:spLocks noChangeArrowheads="1"/>
          </p:cNvSpPr>
          <p:nvPr/>
        </p:nvSpPr>
        <p:spPr bwMode="auto">
          <a:xfrm>
            <a:off x="12721167" y="3297238"/>
            <a:ext cx="1536700" cy="276225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zh-CN" sz="1200" dirty="0">
                <a:solidFill>
                  <a:srgbClr val="FFFFFF"/>
                </a:solidFill>
                <a:ea typeface="宋体" panose="02010600030101010101" pitchFamily="2" charset="-122"/>
              </a:rPr>
              <a:t>000,000,000</a:t>
            </a:r>
          </a:p>
        </p:txBody>
      </p:sp>
      <p:sp>
        <p:nvSpPr>
          <p:cNvPr id="28" name="Text Box 48"/>
          <p:cNvSpPr txBox="1">
            <a:spLocks noChangeArrowheads="1"/>
          </p:cNvSpPr>
          <p:nvPr/>
        </p:nvSpPr>
        <p:spPr bwMode="auto">
          <a:xfrm>
            <a:off x="12721167" y="3594101"/>
            <a:ext cx="1536700" cy="276225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zh-CN" sz="1200" dirty="0">
                <a:solidFill>
                  <a:srgbClr val="FFFFFF"/>
                </a:solidFill>
                <a:ea typeface="宋体" panose="02010600030101010101" pitchFamily="2" charset="-122"/>
              </a:rPr>
              <a:t>255,255,255</a:t>
            </a:r>
          </a:p>
        </p:txBody>
      </p:sp>
      <p:sp>
        <p:nvSpPr>
          <p:cNvPr id="29" name="Text Box 54"/>
          <p:cNvSpPr txBox="1">
            <a:spLocks noChangeArrowheads="1"/>
          </p:cNvSpPr>
          <p:nvPr/>
        </p:nvSpPr>
        <p:spPr bwMode="auto">
          <a:xfrm>
            <a:off x="12397318" y="2997200"/>
            <a:ext cx="1536700" cy="274638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zh-CN" altLang="en-US" sz="1200" dirty="0">
                <a:solidFill>
                  <a:srgbClr val="FFFFFF"/>
                </a:solidFill>
                <a:ea typeface="宋体" panose="02010600030101010101" pitchFamily="2" charset="-122"/>
              </a:rPr>
              <a:t>文字</a:t>
            </a:r>
          </a:p>
        </p:txBody>
      </p:sp>
      <p:sp>
        <p:nvSpPr>
          <p:cNvPr id="1054" name="Rectangle 21"/>
          <p:cNvSpPr>
            <a:spLocks noChangeArrowheads="1"/>
          </p:cNvSpPr>
          <p:nvPr/>
        </p:nvSpPr>
        <p:spPr bwMode="auto">
          <a:xfrm rot="-2693242">
            <a:off x="11019367" y="6311900"/>
            <a:ext cx="1407584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7762" tIns="43879" rIns="87762" bIns="43879">
            <a:spAutoFit/>
          </a:bodyPr>
          <a:lstStyle>
            <a:lvl1pPr defTabSz="87757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defTabSz="87757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defTabSz="87757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defTabSz="87757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defTabSz="87757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defTabSz="87757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defTabSz="87757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defTabSz="87757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defTabSz="87757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algn="ctr"/>
            <a:r>
              <a:rPr lang="en-US" altLang="zh-CN" sz="1000" dirty="0" err="1">
                <a:solidFill>
                  <a:srgbClr val="000000"/>
                </a:solidFill>
                <a:ea typeface="MS PGothic" panose="020B0600070205080204" pitchFamily="34" charset="-128"/>
                <a:cs typeface="Arial" panose="020B0604020202020204" pitchFamily="34" charset="0"/>
              </a:rPr>
              <a:t>ChinaUnicom</a:t>
            </a:r>
            <a:r>
              <a:rPr lang="en-US" altLang="zh-CN" sz="1000" dirty="0">
                <a:solidFill>
                  <a:srgbClr val="000000"/>
                </a:solidFill>
                <a:ea typeface="MS PGothic" panose="020B0600070205080204" pitchFamily="34" charset="-128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en-US" altLang="zh-CN" sz="1000" dirty="0">
                <a:solidFill>
                  <a:srgbClr val="000000"/>
                </a:solidFill>
                <a:ea typeface="MS PGothic" panose="020B0600070205080204" pitchFamily="34" charset="-128"/>
                <a:cs typeface="Arial" panose="020B0604020202020204" pitchFamily="34" charset="0"/>
              </a:rPr>
              <a:t>Confidential </a:t>
            </a:r>
          </a:p>
        </p:txBody>
      </p:sp>
      <p:pic>
        <p:nvPicPr>
          <p:cNvPr id="31" name="图片 30"/>
          <p:cNvPicPr>
            <a:picLocks noChangeAspect="1"/>
          </p:cNvPicPr>
          <p:nvPr userDrawn="1"/>
        </p:nvPicPr>
        <p:blipFill rotWithShape="1"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749" t="11762" r="15663" b="31025"/>
          <a:stretch>
            <a:fillRect/>
          </a:stretch>
        </p:blipFill>
        <p:spPr>
          <a:xfrm>
            <a:off x="10382251" y="69042"/>
            <a:ext cx="1809749" cy="83694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  <p:sldLayoutId id="2147483786" r:id="rId12"/>
    <p:sldLayoutId id="2147483787" r:id="rId13"/>
    <p:sldLayoutId id="2147483789" r:id="rId14"/>
    <p:sldLayoutId id="2147483790" r:id="rId15"/>
    <p:sldLayoutId id="2147483791" r:id="rId16"/>
  </p:sldLayoutIdLst>
  <p:transition>
    <p:fade/>
  </p:transition>
  <p:hf sldNum="0" hdr="0" ftr="0" dt="0"/>
  <p:txStyles>
    <p:titleStyle>
      <a:lvl1pPr marL="361950" indent="-36195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微软雅黑" panose="020B0503020204020204" charset="-122"/>
          <a:ea typeface="微软雅黑" panose="020B0503020204020204" charset="-122"/>
          <a:cs typeface="微软雅黑" panose="020B0503020204020204" charset="-122"/>
        </a:defRPr>
      </a:lvl1pPr>
      <a:lvl2pPr marL="361950" indent="-36195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微软雅黑" panose="020B0503020204020204" charset="-122"/>
          <a:ea typeface="微软雅黑" panose="020B0503020204020204" charset="-122"/>
          <a:cs typeface="微软雅黑" panose="020B0503020204020204" charset="-122"/>
        </a:defRPr>
      </a:lvl2pPr>
      <a:lvl3pPr marL="361950" indent="-36195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微软雅黑" panose="020B0503020204020204" charset="-122"/>
          <a:ea typeface="微软雅黑" panose="020B0503020204020204" charset="-122"/>
          <a:cs typeface="微软雅黑" panose="020B0503020204020204" charset="-122"/>
        </a:defRPr>
      </a:lvl3pPr>
      <a:lvl4pPr marL="361950" indent="-36195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微软雅黑" panose="020B0503020204020204" charset="-122"/>
          <a:ea typeface="微软雅黑" panose="020B0503020204020204" charset="-122"/>
          <a:cs typeface="微软雅黑" panose="020B0503020204020204" charset="-122"/>
        </a:defRPr>
      </a:lvl4pPr>
      <a:lvl5pPr marL="361950" indent="-36195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微软雅黑" panose="020B0503020204020204" charset="-122"/>
          <a:ea typeface="微软雅黑" panose="020B0503020204020204" charset="-122"/>
          <a:cs typeface="微软雅黑" panose="020B0503020204020204" charset="-122"/>
        </a:defRPr>
      </a:lvl5pPr>
      <a:lvl6pPr marL="81915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panose="020B0604020202020204" pitchFamily="34" charset="0"/>
          <a:ea typeface="黑体" panose="02010609060101010101" pitchFamily="2" charset="-122"/>
        </a:defRPr>
      </a:lvl6pPr>
      <a:lvl7pPr marL="127635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panose="020B0604020202020204" pitchFamily="34" charset="0"/>
          <a:ea typeface="黑体" panose="02010609060101010101" pitchFamily="2" charset="-122"/>
        </a:defRPr>
      </a:lvl7pPr>
      <a:lvl8pPr marL="173355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panose="020B0604020202020204" pitchFamily="34" charset="0"/>
          <a:ea typeface="黑体" panose="02010609060101010101" pitchFamily="2" charset="-122"/>
        </a:defRPr>
      </a:lvl8pPr>
      <a:lvl9pPr marL="219075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panose="020B0604020202020204" pitchFamily="34" charset="0"/>
          <a:ea typeface="黑体" panose="02010609060101010101" pitchFamily="2" charset="-122"/>
        </a:defRPr>
      </a:lvl9pPr>
    </p:titleStyle>
    <p:bodyStyle>
      <a:lvl1pPr marL="180975" indent="-180975" algn="l" rtl="0" eaLnBrk="0" fontAlgn="ctr" hangingPunct="0">
        <a:lnSpc>
          <a:spcPct val="120000"/>
        </a:lnSpc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anose="05000000000000000000" pitchFamily="2" charset="2"/>
        <a:buChar char="l"/>
        <a:defRPr b="1">
          <a:solidFill>
            <a:schemeClr val="tx1"/>
          </a:solidFill>
          <a:latin typeface="微软雅黑" panose="020B0503020204020204" charset="-122"/>
          <a:ea typeface="微软雅黑" panose="020B0503020204020204" charset="-122"/>
          <a:cs typeface="微软雅黑" panose="020B0503020204020204" charset="-122"/>
        </a:defRPr>
      </a:lvl1pPr>
      <a:lvl2pPr marL="541655" indent="-180975" algn="l" rtl="0" eaLnBrk="0" fontAlgn="ctr" hangingPunct="0">
        <a:lnSpc>
          <a:spcPct val="120000"/>
        </a:lnSpc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anose="05000000000000000000" pitchFamily="2" charset="2"/>
        <a:buChar char="l"/>
        <a:defRPr kumimoji="1" sz="1600">
          <a:solidFill>
            <a:schemeClr val="tx1"/>
          </a:solidFill>
          <a:latin typeface="微软雅黑" panose="020B0503020204020204" charset="-122"/>
          <a:ea typeface="微软雅黑" panose="020B0503020204020204" charset="-122"/>
          <a:cs typeface="微软雅黑" panose="020B0503020204020204" charset="-122"/>
        </a:defRPr>
      </a:lvl2pPr>
      <a:lvl3pPr marL="895350" indent="-174625" algn="l" rtl="0" eaLnBrk="0" fontAlgn="ctr" hangingPunct="0">
        <a:lnSpc>
          <a:spcPct val="120000"/>
        </a:lnSpc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anose="05000000000000000000" pitchFamily="2" charset="2"/>
        <a:buChar char="l"/>
        <a:defRPr kumimoji="1" sz="1400">
          <a:solidFill>
            <a:schemeClr val="tx1"/>
          </a:solidFill>
          <a:latin typeface="微软雅黑" panose="020B0503020204020204" charset="-122"/>
          <a:ea typeface="微软雅黑" panose="020B0503020204020204" charset="-122"/>
          <a:cs typeface="微软雅黑" panose="020B0503020204020204" charset="-122"/>
        </a:defRPr>
      </a:lvl3pPr>
      <a:lvl4pPr marL="1256030" indent="-180975" algn="l" rtl="0" eaLnBrk="0" fontAlgn="ctr" hangingPunct="0">
        <a:lnSpc>
          <a:spcPct val="120000"/>
        </a:lnSpc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anose="05000000000000000000" pitchFamily="2" charset="2"/>
        <a:buChar char="l"/>
        <a:defRPr kumimoji="1" sz="1200">
          <a:solidFill>
            <a:schemeClr val="tx1"/>
          </a:solidFill>
          <a:latin typeface="微软雅黑" panose="020B0503020204020204" charset="-122"/>
          <a:ea typeface="微软雅黑" panose="020B0503020204020204" charset="-122"/>
          <a:cs typeface="微软雅黑" panose="020B0503020204020204" charset="-122"/>
        </a:defRPr>
      </a:lvl4pPr>
      <a:lvl5pPr marL="1619250" indent="-184150" algn="l" rtl="0" eaLnBrk="0" fontAlgn="ctr" hangingPunct="0">
        <a:lnSpc>
          <a:spcPct val="120000"/>
        </a:lnSpc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anose="05000000000000000000" pitchFamily="2" charset="2"/>
        <a:buChar char="l"/>
        <a:defRPr kumimoji="1" sz="1000">
          <a:solidFill>
            <a:schemeClr val="tx1"/>
          </a:solidFill>
          <a:latin typeface="+mj-lt"/>
          <a:ea typeface="华文细黑" panose="02010600040101010101" pitchFamily="2" charset="-122"/>
          <a:cs typeface="华文细黑" panose="02010600040101010101" pitchFamily="2" charset="-122"/>
        </a:defRPr>
      </a:lvl5pPr>
      <a:lvl6pPr marL="2076450" indent="-184150" algn="l" rtl="0" fontAlgn="ctr">
        <a:lnSpc>
          <a:spcPct val="120000"/>
        </a:lnSpc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anose="05000000000000000000" pitchFamily="2" charset="2"/>
        <a:buChar char="l"/>
        <a:defRPr sz="1000">
          <a:solidFill>
            <a:schemeClr val="tx1"/>
          </a:solidFill>
          <a:latin typeface="+mj-lt"/>
          <a:ea typeface="华文细黑" panose="02010600040101010101" pitchFamily="2" charset="-122"/>
        </a:defRPr>
      </a:lvl6pPr>
      <a:lvl7pPr marL="2533650" indent="-184150" algn="l" rtl="0" fontAlgn="ctr">
        <a:lnSpc>
          <a:spcPct val="120000"/>
        </a:lnSpc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anose="05000000000000000000" pitchFamily="2" charset="2"/>
        <a:buChar char="l"/>
        <a:defRPr sz="1000">
          <a:solidFill>
            <a:schemeClr val="tx1"/>
          </a:solidFill>
          <a:latin typeface="+mj-lt"/>
          <a:ea typeface="华文细黑" panose="02010600040101010101" pitchFamily="2" charset="-122"/>
        </a:defRPr>
      </a:lvl7pPr>
      <a:lvl8pPr marL="2990850" indent="-184150" algn="l" rtl="0" fontAlgn="ctr">
        <a:lnSpc>
          <a:spcPct val="120000"/>
        </a:lnSpc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anose="05000000000000000000" pitchFamily="2" charset="2"/>
        <a:buChar char="l"/>
        <a:defRPr sz="1000">
          <a:solidFill>
            <a:schemeClr val="tx1"/>
          </a:solidFill>
          <a:latin typeface="+mj-lt"/>
          <a:ea typeface="华文细黑" panose="02010600040101010101" pitchFamily="2" charset="-122"/>
        </a:defRPr>
      </a:lvl8pPr>
      <a:lvl9pPr marL="3448050" indent="-184150" algn="l" rtl="0" fontAlgn="ctr">
        <a:lnSpc>
          <a:spcPct val="120000"/>
        </a:lnSpc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anose="05000000000000000000" pitchFamily="2" charset="2"/>
        <a:buChar char="l"/>
        <a:defRPr sz="1000">
          <a:solidFill>
            <a:schemeClr val="tx1"/>
          </a:solidFill>
          <a:latin typeface="+mj-lt"/>
          <a:ea typeface="华文细黑" panose="02010600040101010101" pitchFamily="2" charset="-122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24418" y="144464"/>
            <a:ext cx="10943167" cy="649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/>
              <a:t>标题文本样式：微软雅黑</a:t>
            </a:r>
            <a:r>
              <a:rPr lang="en-US" altLang="zh-CN"/>
              <a:t>/28</a:t>
            </a:r>
            <a:r>
              <a:rPr lang="zh-CN" altLang="en-US"/>
              <a:t>号  </a:t>
            </a:r>
            <a:r>
              <a:rPr lang="en-US" altLang="zh-CN"/>
              <a:t>Arial/28pt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24418" y="981075"/>
            <a:ext cx="10943167" cy="551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/>
              <a:t>第一级内容文本样式：微软雅黑</a:t>
            </a:r>
            <a:r>
              <a:rPr lang="en-US" altLang="zh-CN"/>
              <a:t>/18</a:t>
            </a:r>
            <a:r>
              <a:rPr lang="zh-CN" altLang="en-US"/>
              <a:t>号  </a:t>
            </a:r>
            <a:r>
              <a:rPr lang="en-US" altLang="zh-CN"/>
              <a:t>Arial/18pt</a:t>
            </a:r>
          </a:p>
          <a:p>
            <a:pPr lvl="1"/>
            <a:r>
              <a:rPr lang="zh-CN" altLang="en-US"/>
              <a:t>第二级内容文本样式：微软雅黑</a:t>
            </a:r>
            <a:r>
              <a:rPr lang="en-US" altLang="zh-CN"/>
              <a:t>/16</a:t>
            </a:r>
            <a:r>
              <a:rPr lang="zh-CN" altLang="en-US"/>
              <a:t>号  </a:t>
            </a:r>
            <a:r>
              <a:rPr lang="en-US" altLang="zh-CN"/>
              <a:t>Arial/16pt</a:t>
            </a:r>
          </a:p>
          <a:p>
            <a:pPr lvl="2"/>
            <a:r>
              <a:rPr lang="zh-CN" altLang="en-US"/>
              <a:t>第三级内容文本样式：微软雅黑</a:t>
            </a:r>
            <a:r>
              <a:rPr lang="en-US" altLang="zh-CN"/>
              <a:t>/14</a:t>
            </a:r>
            <a:r>
              <a:rPr lang="zh-CN" altLang="en-US"/>
              <a:t>号  </a:t>
            </a:r>
            <a:r>
              <a:rPr lang="en-US" altLang="zh-CN"/>
              <a:t>Arial/14pt</a:t>
            </a:r>
          </a:p>
          <a:p>
            <a:pPr lvl="3"/>
            <a:r>
              <a:rPr lang="zh-CN" altLang="en-US"/>
              <a:t>第四级内容文本样式：微软雅黑</a:t>
            </a:r>
            <a:r>
              <a:rPr lang="en-US" altLang="zh-CN"/>
              <a:t>/12</a:t>
            </a:r>
            <a:r>
              <a:rPr lang="zh-CN" altLang="en-US"/>
              <a:t>号  </a:t>
            </a:r>
            <a:r>
              <a:rPr lang="en-US" altLang="zh-CN"/>
              <a:t>Arial/12pt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24418" y="6499225"/>
            <a:ext cx="1054100" cy="21113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defRPr sz="1000">
                <a:latin typeface="Arial" panose="020B0604020202020204" pitchFamily="34" charset="0"/>
                <a:ea typeface="黑体" panose="02010609060101010101" pitchFamily="2" charset="-122"/>
              </a:defRPr>
            </a:lvl1pPr>
          </a:lstStyle>
          <a:p>
            <a:pPr>
              <a:defRPr/>
            </a:pPr>
            <a:r>
              <a:rPr lang="zh-CN" altLang="en-US">
                <a:solidFill>
                  <a:srgbClr val="000000"/>
                </a:solidFill>
              </a:rPr>
              <a:t>第 </a:t>
            </a:r>
            <a:fld id="{E92F5010-65D4-4A93-B706-44FF5BC09A4F}" type="slidenum">
              <a:rPr lang="zh-CN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r>
              <a:rPr lang="zh-CN" altLang="en-US">
                <a:solidFill>
                  <a:srgbClr val="000000"/>
                </a:solidFill>
              </a:rPr>
              <a:t> 页</a:t>
            </a:r>
          </a:p>
        </p:txBody>
      </p:sp>
      <p:pic>
        <p:nvPicPr>
          <p:cNvPr id="1029" name="Picture 10" descr="C:\Users\vivianting\Desktop\未标题8.png"/>
          <p:cNvPicPr>
            <a:picLocks noChangeAspect="1" noChangeArrowheads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71" t="1717" r="74190" b="70428"/>
          <a:stretch>
            <a:fillRect/>
          </a:stretch>
        </p:blipFill>
        <p:spPr bwMode="auto">
          <a:xfrm>
            <a:off x="10382251" y="5286376"/>
            <a:ext cx="1809749" cy="157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直接连接符 8"/>
          <p:cNvCxnSpPr>
            <a:cxnSpLocks noChangeShapeType="1"/>
          </p:cNvCxnSpPr>
          <p:nvPr/>
        </p:nvCxnSpPr>
        <p:spPr bwMode="auto">
          <a:xfrm>
            <a:off x="0" y="955675"/>
            <a:ext cx="121920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</p:cxnSp>
      <p:sp>
        <p:nvSpPr>
          <p:cNvPr id="8" name="Text Box 40"/>
          <p:cNvSpPr txBox="1">
            <a:spLocks noChangeArrowheads="1"/>
          </p:cNvSpPr>
          <p:nvPr/>
        </p:nvSpPr>
        <p:spPr bwMode="auto">
          <a:xfrm>
            <a:off x="12706351" y="6070600"/>
            <a:ext cx="1536700" cy="274638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zh-CN" sz="1200" dirty="0">
                <a:solidFill>
                  <a:srgbClr val="FFFFFF"/>
                </a:solidFill>
                <a:ea typeface="宋体" panose="02010600030101010101" pitchFamily="2" charset="-122"/>
              </a:rPr>
              <a:t>250,190,0</a:t>
            </a:r>
          </a:p>
        </p:txBody>
      </p:sp>
      <p:sp>
        <p:nvSpPr>
          <p:cNvPr id="1033" name="Rectangle 41"/>
          <p:cNvSpPr>
            <a:spLocks noChangeArrowheads="1"/>
          </p:cNvSpPr>
          <p:nvPr/>
        </p:nvSpPr>
        <p:spPr bwMode="auto">
          <a:xfrm>
            <a:off x="12323234" y="6027222"/>
            <a:ext cx="480484" cy="369332"/>
          </a:xfrm>
          <a:prstGeom prst="rect">
            <a:avLst/>
          </a:prstGeom>
          <a:solidFill>
            <a:srgbClr val="FABE00"/>
          </a:solidFill>
          <a:ln w="12700">
            <a:solidFill>
              <a:schemeClr val="bg1"/>
            </a:solidFill>
            <a:miter lim="800000"/>
          </a:ln>
        </p:spPr>
        <p:txBody>
          <a:bodyPr anchor="ctr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/>
            <a:endParaRPr lang="zh-CN" altLang="en-US" sz="1800">
              <a:solidFill>
                <a:srgbClr val="000000"/>
              </a:solidFill>
            </a:endParaRPr>
          </a:p>
        </p:txBody>
      </p:sp>
      <p:sp>
        <p:nvSpPr>
          <p:cNvPr id="1034" name="Rectangle 42"/>
          <p:cNvSpPr>
            <a:spLocks noChangeArrowheads="1"/>
          </p:cNvSpPr>
          <p:nvPr/>
        </p:nvSpPr>
        <p:spPr bwMode="auto">
          <a:xfrm>
            <a:off x="12323234" y="6332022"/>
            <a:ext cx="480484" cy="369332"/>
          </a:xfrm>
          <a:prstGeom prst="rect">
            <a:avLst/>
          </a:prstGeom>
          <a:solidFill>
            <a:srgbClr val="A0A0A0"/>
          </a:solidFill>
          <a:ln w="12700">
            <a:solidFill>
              <a:schemeClr val="bg1"/>
            </a:solidFill>
            <a:miter lim="800000"/>
          </a:ln>
        </p:spPr>
        <p:txBody>
          <a:bodyPr anchor="ctr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/>
            <a:endParaRPr lang="zh-CN" altLang="en-US" sz="1800">
              <a:solidFill>
                <a:srgbClr val="000000"/>
              </a:solidFill>
            </a:endParaRPr>
          </a:p>
        </p:txBody>
      </p:sp>
      <p:sp>
        <p:nvSpPr>
          <p:cNvPr id="12" name="Text Box 43"/>
          <p:cNvSpPr txBox="1">
            <a:spLocks noChangeArrowheads="1"/>
          </p:cNvSpPr>
          <p:nvPr/>
        </p:nvSpPr>
        <p:spPr bwMode="auto">
          <a:xfrm>
            <a:off x="12706351" y="6376989"/>
            <a:ext cx="1536700" cy="274637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zh-CN" sz="1200" dirty="0">
                <a:solidFill>
                  <a:srgbClr val="FFFFFF"/>
                </a:solidFill>
                <a:ea typeface="宋体" panose="02010600030101010101" pitchFamily="2" charset="-122"/>
              </a:rPr>
              <a:t>160,160,160</a:t>
            </a:r>
          </a:p>
        </p:txBody>
      </p:sp>
      <p:sp>
        <p:nvSpPr>
          <p:cNvPr id="1036" name="Rectangle 44"/>
          <p:cNvSpPr>
            <a:spLocks noChangeArrowheads="1"/>
          </p:cNvSpPr>
          <p:nvPr/>
        </p:nvSpPr>
        <p:spPr bwMode="auto">
          <a:xfrm>
            <a:off x="12323234" y="4188897"/>
            <a:ext cx="480484" cy="369332"/>
          </a:xfrm>
          <a:prstGeom prst="rect">
            <a:avLst/>
          </a:prstGeom>
          <a:solidFill>
            <a:srgbClr val="ECE5CE"/>
          </a:solidFill>
          <a:ln w="12700">
            <a:solidFill>
              <a:schemeClr val="bg1"/>
            </a:solidFill>
            <a:miter lim="800000"/>
          </a:ln>
        </p:spPr>
        <p:txBody>
          <a:bodyPr anchor="ctr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/>
            <a:endParaRPr lang="zh-CN" altLang="en-US" sz="1800">
              <a:solidFill>
                <a:srgbClr val="000000"/>
              </a:solidFill>
            </a:endParaRPr>
          </a:p>
        </p:txBody>
      </p:sp>
      <p:sp>
        <p:nvSpPr>
          <p:cNvPr id="1037" name="Rectangle 45"/>
          <p:cNvSpPr>
            <a:spLocks noChangeArrowheads="1"/>
          </p:cNvSpPr>
          <p:nvPr/>
        </p:nvSpPr>
        <p:spPr bwMode="auto">
          <a:xfrm>
            <a:off x="12323234" y="4484172"/>
            <a:ext cx="480484" cy="369332"/>
          </a:xfrm>
          <a:prstGeom prst="rect">
            <a:avLst/>
          </a:prstGeom>
          <a:solidFill>
            <a:srgbClr val="F1D4AF"/>
          </a:solidFill>
          <a:ln w="12700">
            <a:solidFill>
              <a:schemeClr val="bg1"/>
            </a:solidFill>
            <a:miter lim="800000"/>
          </a:ln>
        </p:spPr>
        <p:txBody>
          <a:bodyPr anchor="ctr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/>
            <a:endParaRPr lang="zh-CN" altLang="en-US" sz="1800">
              <a:solidFill>
                <a:srgbClr val="000000"/>
              </a:solidFill>
            </a:endParaRPr>
          </a:p>
        </p:txBody>
      </p:sp>
      <p:sp>
        <p:nvSpPr>
          <p:cNvPr id="1038" name="Rectangle 46"/>
          <p:cNvSpPr>
            <a:spLocks noChangeArrowheads="1"/>
          </p:cNvSpPr>
          <p:nvPr/>
        </p:nvSpPr>
        <p:spPr bwMode="auto">
          <a:xfrm>
            <a:off x="12323234" y="4779447"/>
            <a:ext cx="480484" cy="369332"/>
          </a:xfrm>
          <a:prstGeom prst="rect">
            <a:avLst/>
          </a:prstGeom>
          <a:solidFill>
            <a:srgbClr val="E08E79"/>
          </a:solidFill>
          <a:ln w="12700">
            <a:solidFill>
              <a:schemeClr val="bg1"/>
            </a:solidFill>
            <a:miter lim="800000"/>
          </a:ln>
        </p:spPr>
        <p:txBody>
          <a:bodyPr anchor="ctr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/>
            <a:endParaRPr lang="zh-CN" altLang="en-US" sz="1800">
              <a:solidFill>
                <a:srgbClr val="000000"/>
              </a:solidFill>
            </a:endParaRPr>
          </a:p>
        </p:txBody>
      </p:sp>
      <p:sp>
        <p:nvSpPr>
          <p:cNvPr id="16" name="Text Box 47"/>
          <p:cNvSpPr txBox="1">
            <a:spLocks noChangeArrowheads="1"/>
          </p:cNvSpPr>
          <p:nvPr/>
        </p:nvSpPr>
        <p:spPr bwMode="auto">
          <a:xfrm>
            <a:off x="12706351" y="4233864"/>
            <a:ext cx="1536700" cy="274637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zh-CN" sz="1200" dirty="0">
                <a:solidFill>
                  <a:srgbClr val="FFFFFF"/>
                </a:solidFill>
                <a:ea typeface="宋体" panose="02010600030101010101" pitchFamily="2" charset="-122"/>
              </a:rPr>
              <a:t>236,229,206</a:t>
            </a:r>
          </a:p>
        </p:txBody>
      </p:sp>
      <p:sp>
        <p:nvSpPr>
          <p:cNvPr id="17" name="Text Box 48"/>
          <p:cNvSpPr txBox="1">
            <a:spLocks noChangeArrowheads="1"/>
          </p:cNvSpPr>
          <p:nvPr/>
        </p:nvSpPr>
        <p:spPr bwMode="auto">
          <a:xfrm>
            <a:off x="12706351" y="4530725"/>
            <a:ext cx="1536700" cy="274638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zh-CN" sz="1200" dirty="0">
                <a:solidFill>
                  <a:srgbClr val="FFFFFF"/>
                </a:solidFill>
                <a:ea typeface="宋体" panose="02010600030101010101" pitchFamily="2" charset="-122"/>
              </a:rPr>
              <a:t>241,212,175</a:t>
            </a:r>
          </a:p>
        </p:txBody>
      </p:sp>
      <p:sp>
        <p:nvSpPr>
          <p:cNvPr id="18" name="Text Box 49"/>
          <p:cNvSpPr txBox="1">
            <a:spLocks noChangeArrowheads="1"/>
          </p:cNvSpPr>
          <p:nvPr/>
        </p:nvSpPr>
        <p:spPr bwMode="auto">
          <a:xfrm>
            <a:off x="12706351" y="4827589"/>
            <a:ext cx="1536700" cy="274637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zh-CN" sz="1200" dirty="0">
                <a:solidFill>
                  <a:srgbClr val="FFFFFF"/>
                </a:solidFill>
                <a:ea typeface="宋体" panose="02010600030101010101" pitchFamily="2" charset="-122"/>
              </a:rPr>
              <a:t>224,142,121</a:t>
            </a:r>
          </a:p>
        </p:txBody>
      </p:sp>
      <p:sp>
        <p:nvSpPr>
          <p:cNvPr id="1042" name="Rectangle 50"/>
          <p:cNvSpPr>
            <a:spLocks noChangeArrowheads="1"/>
          </p:cNvSpPr>
          <p:nvPr/>
        </p:nvSpPr>
        <p:spPr bwMode="auto">
          <a:xfrm>
            <a:off x="12323234" y="5077897"/>
            <a:ext cx="480484" cy="369332"/>
          </a:xfrm>
          <a:prstGeom prst="rect">
            <a:avLst/>
          </a:prstGeom>
          <a:solidFill>
            <a:srgbClr val="CC0000"/>
          </a:solidFill>
          <a:ln w="12700">
            <a:solidFill>
              <a:schemeClr val="bg1"/>
            </a:solidFill>
            <a:miter lim="800000"/>
          </a:ln>
        </p:spPr>
        <p:txBody>
          <a:bodyPr anchor="ctr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/>
            <a:endParaRPr lang="zh-CN" altLang="en-US" sz="1800">
              <a:solidFill>
                <a:srgbClr val="000000"/>
              </a:solidFill>
            </a:endParaRPr>
          </a:p>
        </p:txBody>
      </p:sp>
      <p:sp>
        <p:nvSpPr>
          <p:cNvPr id="20" name="Text Box 51"/>
          <p:cNvSpPr txBox="1">
            <a:spLocks noChangeArrowheads="1"/>
          </p:cNvSpPr>
          <p:nvPr/>
        </p:nvSpPr>
        <p:spPr bwMode="auto">
          <a:xfrm>
            <a:off x="12708467" y="5126039"/>
            <a:ext cx="1536700" cy="274637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zh-CN" sz="1200" dirty="0">
                <a:solidFill>
                  <a:srgbClr val="FFFFFF"/>
                </a:solidFill>
                <a:ea typeface="宋体" panose="02010600030101010101" pitchFamily="2" charset="-122"/>
              </a:rPr>
              <a:t>204,0,0</a:t>
            </a:r>
          </a:p>
        </p:txBody>
      </p:sp>
      <p:sp>
        <p:nvSpPr>
          <p:cNvPr id="21" name="Text Box 52"/>
          <p:cNvSpPr txBox="1">
            <a:spLocks noChangeArrowheads="1"/>
          </p:cNvSpPr>
          <p:nvPr/>
        </p:nvSpPr>
        <p:spPr bwMode="auto">
          <a:xfrm>
            <a:off x="12708467" y="5765800"/>
            <a:ext cx="1536700" cy="274638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zh-CN" sz="1200" dirty="0">
                <a:solidFill>
                  <a:srgbClr val="FFFFFF"/>
                </a:solidFill>
                <a:ea typeface="宋体" panose="02010600030101010101" pitchFamily="2" charset="-122"/>
              </a:rPr>
              <a:t>15,75,105</a:t>
            </a:r>
          </a:p>
        </p:txBody>
      </p:sp>
      <p:sp>
        <p:nvSpPr>
          <p:cNvPr id="1045" name="Rectangle 53"/>
          <p:cNvSpPr>
            <a:spLocks noChangeArrowheads="1"/>
          </p:cNvSpPr>
          <p:nvPr/>
        </p:nvSpPr>
        <p:spPr bwMode="auto">
          <a:xfrm>
            <a:off x="12323234" y="5722422"/>
            <a:ext cx="480484" cy="369332"/>
          </a:xfrm>
          <a:prstGeom prst="rect">
            <a:avLst/>
          </a:prstGeom>
          <a:solidFill>
            <a:srgbClr val="0F4B96"/>
          </a:solidFill>
          <a:ln w="12700">
            <a:solidFill>
              <a:schemeClr val="bg1"/>
            </a:solidFill>
            <a:miter lim="800000"/>
          </a:ln>
        </p:spPr>
        <p:txBody>
          <a:bodyPr anchor="ctr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/>
            <a:endParaRPr lang="zh-CN" altLang="en-US" sz="1800">
              <a:solidFill>
                <a:srgbClr val="000000"/>
              </a:solidFill>
            </a:endParaRPr>
          </a:p>
        </p:txBody>
      </p:sp>
      <p:sp>
        <p:nvSpPr>
          <p:cNvPr id="23" name="Text Box 54"/>
          <p:cNvSpPr txBox="1">
            <a:spLocks noChangeArrowheads="1"/>
          </p:cNvSpPr>
          <p:nvPr/>
        </p:nvSpPr>
        <p:spPr bwMode="auto">
          <a:xfrm>
            <a:off x="12382501" y="3933825"/>
            <a:ext cx="1536700" cy="274638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zh-CN" altLang="en-US" sz="1200">
                <a:solidFill>
                  <a:srgbClr val="FFFFFF"/>
                </a:solidFill>
                <a:ea typeface="宋体" panose="02010600030101010101" pitchFamily="2" charset="-122"/>
              </a:rPr>
              <a:t>主色系</a:t>
            </a:r>
          </a:p>
        </p:txBody>
      </p:sp>
      <p:sp>
        <p:nvSpPr>
          <p:cNvPr id="24" name="Text Box 55"/>
          <p:cNvSpPr txBox="1">
            <a:spLocks noChangeArrowheads="1"/>
          </p:cNvSpPr>
          <p:nvPr/>
        </p:nvSpPr>
        <p:spPr bwMode="auto">
          <a:xfrm>
            <a:off x="12386734" y="5457825"/>
            <a:ext cx="1536700" cy="274638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kumimoji="0" lang="zh-CN" altLang="en-US" sz="1200">
                <a:solidFill>
                  <a:srgbClr val="FFFFFF"/>
                </a:solidFill>
                <a:ea typeface="宋体" panose="02010600030101010101" pitchFamily="2" charset="-122"/>
              </a:rPr>
              <a:t>辅色系</a:t>
            </a:r>
          </a:p>
        </p:txBody>
      </p:sp>
      <p:sp>
        <p:nvSpPr>
          <p:cNvPr id="1048" name="Rectangle 44"/>
          <p:cNvSpPr>
            <a:spLocks noChangeArrowheads="1"/>
          </p:cNvSpPr>
          <p:nvPr/>
        </p:nvSpPr>
        <p:spPr bwMode="auto">
          <a:xfrm>
            <a:off x="12323234" y="3252272"/>
            <a:ext cx="480484" cy="369332"/>
          </a:xfrm>
          <a:prstGeom prst="rect">
            <a:avLst/>
          </a:prstGeom>
          <a:solidFill>
            <a:srgbClr val="FFFFFF"/>
          </a:solidFill>
          <a:ln w="12700">
            <a:solidFill>
              <a:schemeClr val="bg1"/>
            </a:solidFill>
            <a:miter lim="800000"/>
          </a:ln>
        </p:spPr>
        <p:txBody>
          <a:bodyPr anchor="ctr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/>
            <a:endParaRPr lang="zh-CN" altLang="en-US" sz="1800">
              <a:solidFill>
                <a:srgbClr val="000000"/>
              </a:solidFill>
            </a:endParaRPr>
          </a:p>
        </p:txBody>
      </p:sp>
      <p:sp>
        <p:nvSpPr>
          <p:cNvPr id="1049" name="Rectangle 45"/>
          <p:cNvSpPr>
            <a:spLocks noChangeArrowheads="1"/>
          </p:cNvSpPr>
          <p:nvPr/>
        </p:nvSpPr>
        <p:spPr bwMode="auto">
          <a:xfrm>
            <a:off x="12323234" y="3547547"/>
            <a:ext cx="480484" cy="369332"/>
          </a:xfrm>
          <a:prstGeom prst="rect">
            <a:avLst/>
          </a:prstGeom>
          <a:solidFill>
            <a:srgbClr val="000000"/>
          </a:solidFill>
          <a:ln w="12700">
            <a:solidFill>
              <a:schemeClr val="bg1"/>
            </a:solidFill>
            <a:miter lim="800000"/>
          </a:ln>
        </p:spPr>
        <p:txBody>
          <a:bodyPr anchor="ctr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/>
            <a:endParaRPr lang="zh-CN" altLang="en-US" sz="1800">
              <a:solidFill>
                <a:srgbClr val="000000"/>
              </a:solidFill>
            </a:endParaRPr>
          </a:p>
        </p:txBody>
      </p:sp>
      <p:sp>
        <p:nvSpPr>
          <p:cNvPr id="27" name="Text Box 47"/>
          <p:cNvSpPr txBox="1">
            <a:spLocks noChangeArrowheads="1"/>
          </p:cNvSpPr>
          <p:nvPr/>
        </p:nvSpPr>
        <p:spPr bwMode="auto">
          <a:xfrm>
            <a:off x="12721167" y="3297238"/>
            <a:ext cx="1536700" cy="276225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zh-CN" sz="1200" dirty="0">
                <a:solidFill>
                  <a:srgbClr val="FFFFFF"/>
                </a:solidFill>
                <a:ea typeface="宋体" panose="02010600030101010101" pitchFamily="2" charset="-122"/>
              </a:rPr>
              <a:t>000,000,000</a:t>
            </a:r>
          </a:p>
        </p:txBody>
      </p:sp>
      <p:sp>
        <p:nvSpPr>
          <p:cNvPr id="28" name="Text Box 48"/>
          <p:cNvSpPr txBox="1">
            <a:spLocks noChangeArrowheads="1"/>
          </p:cNvSpPr>
          <p:nvPr/>
        </p:nvSpPr>
        <p:spPr bwMode="auto">
          <a:xfrm>
            <a:off x="12721167" y="3594101"/>
            <a:ext cx="1536700" cy="276225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zh-CN" sz="1200" dirty="0">
                <a:solidFill>
                  <a:srgbClr val="FFFFFF"/>
                </a:solidFill>
                <a:ea typeface="宋体" panose="02010600030101010101" pitchFamily="2" charset="-122"/>
              </a:rPr>
              <a:t>255,255,255</a:t>
            </a:r>
          </a:p>
        </p:txBody>
      </p:sp>
      <p:sp>
        <p:nvSpPr>
          <p:cNvPr id="29" name="Text Box 54"/>
          <p:cNvSpPr txBox="1">
            <a:spLocks noChangeArrowheads="1"/>
          </p:cNvSpPr>
          <p:nvPr/>
        </p:nvSpPr>
        <p:spPr bwMode="auto">
          <a:xfrm>
            <a:off x="12397318" y="2997200"/>
            <a:ext cx="1536700" cy="274638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zh-CN" altLang="en-US" sz="1200" dirty="0">
                <a:solidFill>
                  <a:srgbClr val="FFFFFF"/>
                </a:solidFill>
                <a:ea typeface="宋体" panose="02010600030101010101" pitchFamily="2" charset="-122"/>
              </a:rPr>
              <a:t>文字</a:t>
            </a:r>
          </a:p>
        </p:txBody>
      </p:sp>
      <p:sp>
        <p:nvSpPr>
          <p:cNvPr id="1054" name="Rectangle 21"/>
          <p:cNvSpPr>
            <a:spLocks noChangeArrowheads="1"/>
          </p:cNvSpPr>
          <p:nvPr/>
        </p:nvSpPr>
        <p:spPr bwMode="auto">
          <a:xfrm rot="-2693242">
            <a:off x="11019367" y="6311900"/>
            <a:ext cx="1407584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7762" tIns="43879" rIns="87762" bIns="43879">
            <a:spAutoFit/>
          </a:bodyPr>
          <a:lstStyle>
            <a:lvl1pPr defTabSz="87757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defTabSz="87757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defTabSz="87757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defTabSz="87757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defTabSz="87757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defTabSz="87757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defTabSz="87757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defTabSz="87757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defTabSz="87757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algn="ctr"/>
            <a:r>
              <a:rPr lang="en-US" altLang="zh-CN" sz="1000" dirty="0" err="1">
                <a:solidFill>
                  <a:srgbClr val="000000"/>
                </a:solidFill>
                <a:ea typeface="MS PGothic" panose="020B0600070205080204" pitchFamily="34" charset="-128"/>
                <a:cs typeface="Arial" panose="020B0604020202020204" pitchFamily="34" charset="0"/>
              </a:rPr>
              <a:t>ChinaUnicom</a:t>
            </a:r>
            <a:r>
              <a:rPr lang="en-US" altLang="zh-CN" sz="1000" dirty="0">
                <a:solidFill>
                  <a:srgbClr val="000000"/>
                </a:solidFill>
                <a:ea typeface="MS PGothic" panose="020B0600070205080204" pitchFamily="34" charset="-128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en-US" altLang="zh-CN" sz="1000" dirty="0">
                <a:solidFill>
                  <a:srgbClr val="000000"/>
                </a:solidFill>
                <a:ea typeface="MS PGothic" panose="020B0600070205080204" pitchFamily="34" charset="-128"/>
                <a:cs typeface="Arial" panose="020B0604020202020204" pitchFamily="34" charset="0"/>
              </a:rPr>
              <a:t>Confidential </a:t>
            </a:r>
          </a:p>
        </p:txBody>
      </p:sp>
      <p:pic>
        <p:nvPicPr>
          <p:cNvPr id="31" name="图片 30"/>
          <p:cNvPicPr>
            <a:picLocks noChangeAspect="1"/>
          </p:cNvPicPr>
          <p:nvPr userDrawn="1"/>
        </p:nvPicPr>
        <p:blipFill rotWithShape="1"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749" t="11762" r="15663" b="31025"/>
          <a:stretch>
            <a:fillRect/>
          </a:stretch>
        </p:blipFill>
        <p:spPr>
          <a:xfrm>
            <a:off x="10382251" y="69042"/>
            <a:ext cx="1809749" cy="8369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08991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  <p:sldLayoutId id="2147483882" r:id="rId12"/>
    <p:sldLayoutId id="2147483883" r:id="rId13"/>
    <p:sldLayoutId id="2147483885" r:id="rId14"/>
    <p:sldLayoutId id="2147483886" r:id="rId15"/>
    <p:sldLayoutId id="2147483887" r:id="rId16"/>
  </p:sldLayoutIdLst>
  <p:transition>
    <p:fade/>
  </p:transition>
  <p:hf sldNum="0" hdr="0" ftr="0" dt="0"/>
  <p:txStyles>
    <p:titleStyle>
      <a:lvl1pPr marL="361950" indent="-36195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微软雅黑" panose="020B0503020204020204" charset="-122"/>
          <a:ea typeface="微软雅黑" panose="020B0503020204020204" charset="-122"/>
          <a:cs typeface="微软雅黑" panose="020B0503020204020204" charset="-122"/>
        </a:defRPr>
      </a:lvl1pPr>
      <a:lvl2pPr marL="361950" indent="-36195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微软雅黑" panose="020B0503020204020204" charset="-122"/>
          <a:ea typeface="微软雅黑" panose="020B0503020204020204" charset="-122"/>
          <a:cs typeface="微软雅黑" panose="020B0503020204020204" charset="-122"/>
        </a:defRPr>
      </a:lvl2pPr>
      <a:lvl3pPr marL="361950" indent="-36195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微软雅黑" panose="020B0503020204020204" charset="-122"/>
          <a:ea typeface="微软雅黑" panose="020B0503020204020204" charset="-122"/>
          <a:cs typeface="微软雅黑" panose="020B0503020204020204" charset="-122"/>
        </a:defRPr>
      </a:lvl3pPr>
      <a:lvl4pPr marL="361950" indent="-36195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微软雅黑" panose="020B0503020204020204" charset="-122"/>
          <a:ea typeface="微软雅黑" panose="020B0503020204020204" charset="-122"/>
          <a:cs typeface="微软雅黑" panose="020B0503020204020204" charset="-122"/>
        </a:defRPr>
      </a:lvl4pPr>
      <a:lvl5pPr marL="361950" indent="-36195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微软雅黑" panose="020B0503020204020204" charset="-122"/>
          <a:ea typeface="微软雅黑" panose="020B0503020204020204" charset="-122"/>
          <a:cs typeface="微软雅黑" panose="020B0503020204020204" charset="-122"/>
        </a:defRPr>
      </a:lvl5pPr>
      <a:lvl6pPr marL="81915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panose="020B0604020202020204" pitchFamily="34" charset="0"/>
          <a:ea typeface="黑体" panose="02010609060101010101" pitchFamily="2" charset="-122"/>
        </a:defRPr>
      </a:lvl6pPr>
      <a:lvl7pPr marL="127635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panose="020B0604020202020204" pitchFamily="34" charset="0"/>
          <a:ea typeface="黑体" panose="02010609060101010101" pitchFamily="2" charset="-122"/>
        </a:defRPr>
      </a:lvl7pPr>
      <a:lvl8pPr marL="173355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panose="020B0604020202020204" pitchFamily="34" charset="0"/>
          <a:ea typeface="黑体" panose="02010609060101010101" pitchFamily="2" charset="-122"/>
        </a:defRPr>
      </a:lvl8pPr>
      <a:lvl9pPr marL="219075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panose="020B0604020202020204" pitchFamily="34" charset="0"/>
          <a:ea typeface="黑体" panose="02010609060101010101" pitchFamily="2" charset="-122"/>
        </a:defRPr>
      </a:lvl9pPr>
    </p:titleStyle>
    <p:bodyStyle>
      <a:lvl1pPr marL="180975" indent="-180975" algn="l" rtl="0" eaLnBrk="0" fontAlgn="ctr" hangingPunct="0">
        <a:lnSpc>
          <a:spcPct val="120000"/>
        </a:lnSpc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anose="05000000000000000000" pitchFamily="2" charset="2"/>
        <a:buChar char="l"/>
        <a:defRPr b="1">
          <a:solidFill>
            <a:schemeClr val="tx1"/>
          </a:solidFill>
          <a:latin typeface="微软雅黑" panose="020B0503020204020204" charset="-122"/>
          <a:ea typeface="微软雅黑" panose="020B0503020204020204" charset="-122"/>
          <a:cs typeface="微软雅黑" panose="020B0503020204020204" charset="-122"/>
        </a:defRPr>
      </a:lvl1pPr>
      <a:lvl2pPr marL="541655" indent="-180975" algn="l" rtl="0" eaLnBrk="0" fontAlgn="ctr" hangingPunct="0">
        <a:lnSpc>
          <a:spcPct val="120000"/>
        </a:lnSpc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anose="05000000000000000000" pitchFamily="2" charset="2"/>
        <a:buChar char="l"/>
        <a:defRPr kumimoji="1" sz="1600">
          <a:solidFill>
            <a:schemeClr val="tx1"/>
          </a:solidFill>
          <a:latin typeface="微软雅黑" panose="020B0503020204020204" charset="-122"/>
          <a:ea typeface="微软雅黑" panose="020B0503020204020204" charset="-122"/>
          <a:cs typeface="微软雅黑" panose="020B0503020204020204" charset="-122"/>
        </a:defRPr>
      </a:lvl2pPr>
      <a:lvl3pPr marL="895350" indent="-174625" algn="l" rtl="0" eaLnBrk="0" fontAlgn="ctr" hangingPunct="0">
        <a:lnSpc>
          <a:spcPct val="120000"/>
        </a:lnSpc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anose="05000000000000000000" pitchFamily="2" charset="2"/>
        <a:buChar char="l"/>
        <a:defRPr kumimoji="1" sz="1400">
          <a:solidFill>
            <a:schemeClr val="tx1"/>
          </a:solidFill>
          <a:latin typeface="微软雅黑" panose="020B0503020204020204" charset="-122"/>
          <a:ea typeface="微软雅黑" panose="020B0503020204020204" charset="-122"/>
          <a:cs typeface="微软雅黑" panose="020B0503020204020204" charset="-122"/>
        </a:defRPr>
      </a:lvl3pPr>
      <a:lvl4pPr marL="1256030" indent="-180975" algn="l" rtl="0" eaLnBrk="0" fontAlgn="ctr" hangingPunct="0">
        <a:lnSpc>
          <a:spcPct val="120000"/>
        </a:lnSpc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anose="05000000000000000000" pitchFamily="2" charset="2"/>
        <a:buChar char="l"/>
        <a:defRPr kumimoji="1" sz="1200">
          <a:solidFill>
            <a:schemeClr val="tx1"/>
          </a:solidFill>
          <a:latin typeface="微软雅黑" panose="020B0503020204020204" charset="-122"/>
          <a:ea typeface="微软雅黑" panose="020B0503020204020204" charset="-122"/>
          <a:cs typeface="微软雅黑" panose="020B0503020204020204" charset="-122"/>
        </a:defRPr>
      </a:lvl4pPr>
      <a:lvl5pPr marL="1619250" indent="-184150" algn="l" rtl="0" eaLnBrk="0" fontAlgn="ctr" hangingPunct="0">
        <a:lnSpc>
          <a:spcPct val="120000"/>
        </a:lnSpc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anose="05000000000000000000" pitchFamily="2" charset="2"/>
        <a:buChar char="l"/>
        <a:defRPr kumimoji="1" sz="1000">
          <a:solidFill>
            <a:schemeClr val="tx1"/>
          </a:solidFill>
          <a:latin typeface="+mj-lt"/>
          <a:ea typeface="华文细黑" panose="02010600040101010101" pitchFamily="2" charset="-122"/>
          <a:cs typeface="华文细黑" panose="02010600040101010101" pitchFamily="2" charset="-122"/>
        </a:defRPr>
      </a:lvl5pPr>
      <a:lvl6pPr marL="2076450" indent="-184150" algn="l" rtl="0" fontAlgn="ctr">
        <a:lnSpc>
          <a:spcPct val="120000"/>
        </a:lnSpc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anose="05000000000000000000" pitchFamily="2" charset="2"/>
        <a:buChar char="l"/>
        <a:defRPr sz="1000">
          <a:solidFill>
            <a:schemeClr val="tx1"/>
          </a:solidFill>
          <a:latin typeface="+mj-lt"/>
          <a:ea typeface="华文细黑" panose="02010600040101010101" pitchFamily="2" charset="-122"/>
        </a:defRPr>
      </a:lvl6pPr>
      <a:lvl7pPr marL="2533650" indent="-184150" algn="l" rtl="0" fontAlgn="ctr">
        <a:lnSpc>
          <a:spcPct val="120000"/>
        </a:lnSpc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anose="05000000000000000000" pitchFamily="2" charset="2"/>
        <a:buChar char="l"/>
        <a:defRPr sz="1000">
          <a:solidFill>
            <a:schemeClr val="tx1"/>
          </a:solidFill>
          <a:latin typeface="+mj-lt"/>
          <a:ea typeface="华文细黑" panose="02010600040101010101" pitchFamily="2" charset="-122"/>
        </a:defRPr>
      </a:lvl7pPr>
      <a:lvl8pPr marL="2990850" indent="-184150" algn="l" rtl="0" fontAlgn="ctr">
        <a:lnSpc>
          <a:spcPct val="120000"/>
        </a:lnSpc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anose="05000000000000000000" pitchFamily="2" charset="2"/>
        <a:buChar char="l"/>
        <a:defRPr sz="1000">
          <a:solidFill>
            <a:schemeClr val="tx1"/>
          </a:solidFill>
          <a:latin typeface="+mj-lt"/>
          <a:ea typeface="华文细黑" panose="02010600040101010101" pitchFamily="2" charset="-122"/>
        </a:defRPr>
      </a:lvl8pPr>
      <a:lvl9pPr marL="3448050" indent="-184150" algn="l" rtl="0" fontAlgn="ctr">
        <a:lnSpc>
          <a:spcPct val="120000"/>
        </a:lnSpc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anose="05000000000000000000" pitchFamily="2" charset="2"/>
        <a:buChar char="l"/>
        <a:defRPr sz="1000">
          <a:solidFill>
            <a:schemeClr val="tx1"/>
          </a:solidFill>
          <a:latin typeface="+mj-lt"/>
          <a:ea typeface="华文细黑" panose="02010600040101010101" pitchFamily="2" charset="-122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24418" y="144464"/>
            <a:ext cx="10943167" cy="649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标题文本样式：微软雅黑</a:t>
            </a:r>
            <a:r>
              <a:rPr lang="en-US" altLang="zh-CN"/>
              <a:t>/28</a:t>
            </a:r>
            <a:r>
              <a:rPr lang="zh-CN" altLang="en-US"/>
              <a:t>号  </a:t>
            </a:r>
            <a:r>
              <a:rPr lang="en-US" altLang="zh-CN"/>
              <a:t>Arial/28pt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24418" y="981075"/>
            <a:ext cx="10943167" cy="551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第一级内容文本样式：微软雅黑</a:t>
            </a:r>
            <a:r>
              <a:rPr lang="en-US" altLang="zh-CN"/>
              <a:t>/18</a:t>
            </a:r>
            <a:r>
              <a:rPr lang="zh-CN" altLang="en-US"/>
              <a:t>号  </a:t>
            </a:r>
            <a:r>
              <a:rPr lang="en-US" altLang="zh-CN"/>
              <a:t>Arial/18pt</a:t>
            </a:r>
          </a:p>
          <a:p>
            <a:pPr lvl="1"/>
            <a:r>
              <a:rPr lang="zh-CN" altLang="en-US"/>
              <a:t>第二级内容文本样式：微软雅黑</a:t>
            </a:r>
            <a:r>
              <a:rPr lang="en-US" altLang="zh-CN"/>
              <a:t>/16</a:t>
            </a:r>
            <a:r>
              <a:rPr lang="zh-CN" altLang="en-US"/>
              <a:t>号  </a:t>
            </a:r>
            <a:r>
              <a:rPr lang="en-US" altLang="zh-CN"/>
              <a:t>Arial/16pt</a:t>
            </a:r>
          </a:p>
          <a:p>
            <a:pPr lvl="2"/>
            <a:r>
              <a:rPr lang="zh-CN" altLang="en-US"/>
              <a:t>第三级内容文本样式：微软雅黑</a:t>
            </a:r>
            <a:r>
              <a:rPr lang="en-US" altLang="zh-CN"/>
              <a:t>/14</a:t>
            </a:r>
            <a:r>
              <a:rPr lang="zh-CN" altLang="en-US"/>
              <a:t>号  </a:t>
            </a:r>
            <a:r>
              <a:rPr lang="en-US" altLang="zh-CN"/>
              <a:t>Arial/14pt</a:t>
            </a:r>
          </a:p>
          <a:p>
            <a:pPr lvl="3"/>
            <a:r>
              <a:rPr lang="zh-CN" altLang="en-US"/>
              <a:t>第四级内容文本样式：微软雅黑</a:t>
            </a:r>
            <a:r>
              <a:rPr lang="en-US" altLang="zh-CN"/>
              <a:t>/12</a:t>
            </a:r>
            <a:r>
              <a:rPr lang="zh-CN" altLang="en-US"/>
              <a:t>号  </a:t>
            </a:r>
            <a:r>
              <a:rPr lang="en-US" altLang="zh-CN"/>
              <a:t>Arial/12pt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24418" y="6499225"/>
            <a:ext cx="1054100" cy="211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latin typeface="Arial" pitchFamily="34" charset="0"/>
                <a:ea typeface="黑体" pitchFamily="2" charset="-122"/>
              </a:defRPr>
            </a:lvl1pPr>
          </a:lstStyle>
          <a:p>
            <a:pPr>
              <a:defRPr/>
            </a:pPr>
            <a:r>
              <a:rPr lang="zh-CN" altLang="en-US">
                <a:solidFill>
                  <a:srgbClr val="000000"/>
                </a:solidFill>
              </a:rPr>
              <a:t>第 </a:t>
            </a:r>
            <a:fld id="{E92F5010-65D4-4A93-B706-44FF5BC09A4F}" type="slidenum">
              <a:rPr lang="zh-CN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r>
              <a:rPr lang="zh-CN" altLang="en-US">
                <a:solidFill>
                  <a:srgbClr val="000000"/>
                </a:solidFill>
              </a:rPr>
              <a:t> 页</a:t>
            </a:r>
          </a:p>
        </p:txBody>
      </p:sp>
      <p:pic>
        <p:nvPicPr>
          <p:cNvPr id="1029" name="Picture 10" descr="C:\Users\vivianting\Desktop\未标题8.png"/>
          <p:cNvPicPr>
            <a:picLocks noChangeAspect="1" noChangeArrowheads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71" t="1717" r="74190" b="70428"/>
          <a:stretch>
            <a:fillRect/>
          </a:stretch>
        </p:blipFill>
        <p:spPr bwMode="auto">
          <a:xfrm>
            <a:off x="10382251" y="5286376"/>
            <a:ext cx="1809749" cy="157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直接连接符 8"/>
          <p:cNvCxnSpPr>
            <a:cxnSpLocks noChangeShapeType="1"/>
          </p:cNvCxnSpPr>
          <p:nvPr/>
        </p:nvCxnSpPr>
        <p:spPr bwMode="auto">
          <a:xfrm>
            <a:off x="0" y="955675"/>
            <a:ext cx="121920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</p:cxnSp>
      <p:sp>
        <p:nvSpPr>
          <p:cNvPr id="8" name="Text Box 40"/>
          <p:cNvSpPr txBox="1">
            <a:spLocks noChangeArrowheads="1"/>
          </p:cNvSpPr>
          <p:nvPr/>
        </p:nvSpPr>
        <p:spPr bwMode="auto">
          <a:xfrm>
            <a:off x="12706351" y="6070600"/>
            <a:ext cx="1536700" cy="274638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zh-CN" sz="1200" dirty="0">
                <a:solidFill>
                  <a:srgbClr val="FFFFFF"/>
                </a:solidFill>
                <a:ea typeface="宋体" pitchFamily="2" charset="-122"/>
              </a:rPr>
              <a:t>250,190,0</a:t>
            </a:r>
          </a:p>
        </p:txBody>
      </p:sp>
      <p:sp>
        <p:nvSpPr>
          <p:cNvPr id="1033" name="Rectangle 41"/>
          <p:cNvSpPr>
            <a:spLocks noChangeArrowheads="1"/>
          </p:cNvSpPr>
          <p:nvPr/>
        </p:nvSpPr>
        <p:spPr bwMode="auto">
          <a:xfrm>
            <a:off x="12323234" y="6027222"/>
            <a:ext cx="480484" cy="369332"/>
          </a:xfrm>
          <a:prstGeom prst="rect">
            <a:avLst/>
          </a:prstGeom>
          <a:solidFill>
            <a:srgbClr val="FABE00"/>
          </a:solidFill>
          <a:ln w="12700">
            <a:solidFill>
              <a:schemeClr val="bg1"/>
            </a:solidFill>
            <a:miter lim="800000"/>
            <a:headEnd/>
            <a:tailEnd/>
          </a:ln>
        </p:spPr>
        <p:txBody>
          <a:bodyPr anchor="ctr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9pPr>
          </a:lstStyle>
          <a:p>
            <a:pPr eaLnBrk="1" hangingPunct="1"/>
            <a:endParaRPr lang="zh-CN" altLang="en-US" sz="1800">
              <a:solidFill>
                <a:srgbClr val="000000"/>
              </a:solidFill>
            </a:endParaRPr>
          </a:p>
        </p:txBody>
      </p:sp>
      <p:sp>
        <p:nvSpPr>
          <p:cNvPr id="1034" name="Rectangle 42"/>
          <p:cNvSpPr>
            <a:spLocks noChangeArrowheads="1"/>
          </p:cNvSpPr>
          <p:nvPr/>
        </p:nvSpPr>
        <p:spPr bwMode="auto">
          <a:xfrm>
            <a:off x="12323234" y="6332022"/>
            <a:ext cx="480484" cy="369332"/>
          </a:xfrm>
          <a:prstGeom prst="rect">
            <a:avLst/>
          </a:prstGeom>
          <a:solidFill>
            <a:srgbClr val="A0A0A0"/>
          </a:solidFill>
          <a:ln w="12700">
            <a:solidFill>
              <a:schemeClr val="bg1"/>
            </a:solidFill>
            <a:miter lim="800000"/>
            <a:headEnd/>
            <a:tailEnd/>
          </a:ln>
        </p:spPr>
        <p:txBody>
          <a:bodyPr anchor="ctr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9pPr>
          </a:lstStyle>
          <a:p>
            <a:pPr eaLnBrk="1" hangingPunct="1"/>
            <a:endParaRPr lang="zh-CN" altLang="en-US" sz="1800">
              <a:solidFill>
                <a:srgbClr val="000000"/>
              </a:solidFill>
            </a:endParaRPr>
          </a:p>
        </p:txBody>
      </p:sp>
      <p:sp>
        <p:nvSpPr>
          <p:cNvPr id="12" name="Text Box 43"/>
          <p:cNvSpPr txBox="1">
            <a:spLocks noChangeArrowheads="1"/>
          </p:cNvSpPr>
          <p:nvPr/>
        </p:nvSpPr>
        <p:spPr bwMode="auto">
          <a:xfrm>
            <a:off x="12706351" y="6376989"/>
            <a:ext cx="1536700" cy="274637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zh-CN" sz="1200" dirty="0">
                <a:solidFill>
                  <a:srgbClr val="FFFFFF"/>
                </a:solidFill>
                <a:ea typeface="宋体" pitchFamily="2" charset="-122"/>
              </a:rPr>
              <a:t>160,160,160</a:t>
            </a:r>
          </a:p>
        </p:txBody>
      </p:sp>
      <p:sp>
        <p:nvSpPr>
          <p:cNvPr id="1036" name="Rectangle 44"/>
          <p:cNvSpPr>
            <a:spLocks noChangeArrowheads="1"/>
          </p:cNvSpPr>
          <p:nvPr/>
        </p:nvSpPr>
        <p:spPr bwMode="auto">
          <a:xfrm>
            <a:off x="12323234" y="4188897"/>
            <a:ext cx="480484" cy="369332"/>
          </a:xfrm>
          <a:prstGeom prst="rect">
            <a:avLst/>
          </a:prstGeom>
          <a:solidFill>
            <a:srgbClr val="ECE5CE"/>
          </a:solidFill>
          <a:ln w="12700">
            <a:solidFill>
              <a:schemeClr val="bg1"/>
            </a:solidFill>
            <a:miter lim="800000"/>
            <a:headEnd/>
            <a:tailEnd/>
          </a:ln>
        </p:spPr>
        <p:txBody>
          <a:bodyPr anchor="ctr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9pPr>
          </a:lstStyle>
          <a:p>
            <a:pPr eaLnBrk="1" hangingPunct="1"/>
            <a:endParaRPr lang="zh-CN" altLang="en-US" sz="1800">
              <a:solidFill>
                <a:srgbClr val="000000"/>
              </a:solidFill>
            </a:endParaRPr>
          </a:p>
        </p:txBody>
      </p:sp>
      <p:sp>
        <p:nvSpPr>
          <p:cNvPr id="1037" name="Rectangle 45"/>
          <p:cNvSpPr>
            <a:spLocks noChangeArrowheads="1"/>
          </p:cNvSpPr>
          <p:nvPr/>
        </p:nvSpPr>
        <p:spPr bwMode="auto">
          <a:xfrm>
            <a:off x="12323234" y="4484172"/>
            <a:ext cx="480484" cy="369332"/>
          </a:xfrm>
          <a:prstGeom prst="rect">
            <a:avLst/>
          </a:prstGeom>
          <a:solidFill>
            <a:srgbClr val="F1D4AF"/>
          </a:solidFill>
          <a:ln w="12700">
            <a:solidFill>
              <a:schemeClr val="bg1"/>
            </a:solidFill>
            <a:miter lim="800000"/>
            <a:headEnd/>
            <a:tailEnd/>
          </a:ln>
        </p:spPr>
        <p:txBody>
          <a:bodyPr anchor="ctr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9pPr>
          </a:lstStyle>
          <a:p>
            <a:pPr eaLnBrk="1" hangingPunct="1"/>
            <a:endParaRPr lang="zh-CN" altLang="en-US" sz="1800">
              <a:solidFill>
                <a:srgbClr val="000000"/>
              </a:solidFill>
            </a:endParaRPr>
          </a:p>
        </p:txBody>
      </p:sp>
      <p:sp>
        <p:nvSpPr>
          <p:cNvPr id="1038" name="Rectangle 46"/>
          <p:cNvSpPr>
            <a:spLocks noChangeArrowheads="1"/>
          </p:cNvSpPr>
          <p:nvPr/>
        </p:nvSpPr>
        <p:spPr bwMode="auto">
          <a:xfrm>
            <a:off x="12323234" y="4779447"/>
            <a:ext cx="480484" cy="369332"/>
          </a:xfrm>
          <a:prstGeom prst="rect">
            <a:avLst/>
          </a:prstGeom>
          <a:solidFill>
            <a:srgbClr val="E08E79"/>
          </a:solidFill>
          <a:ln w="12700">
            <a:solidFill>
              <a:schemeClr val="bg1"/>
            </a:solidFill>
            <a:miter lim="800000"/>
            <a:headEnd/>
            <a:tailEnd/>
          </a:ln>
        </p:spPr>
        <p:txBody>
          <a:bodyPr anchor="ctr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9pPr>
          </a:lstStyle>
          <a:p>
            <a:pPr eaLnBrk="1" hangingPunct="1"/>
            <a:endParaRPr lang="zh-CN" altLang="en-US" sz="1800">
              <a:solidFill>
                <a:srgbClr val="000000"/>
              </a:solidFill>
            </a:endParaRPr>
          </a:p>
        </p:txBody>
      </p:sp>
      <p:sp>
        <p:nvSpPr>
          <p:cNvPr id="16" name="Text Box 47"/>
          <p:cNvSpPr txBox="1">
            <a:spLocks noChangeArrowheads="1"/>
          </p:cNvSpPr>
          <p:nvPr/>
        </p:nvSpPr>
        <p:spPr bwMode="auto">
          <a:xfrm>
            <a:off x="12706351" y="4233864"/>
            <a:ext cx="1536700" cy="274637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zh-CN" sz="1200" dirty="0">
                <a:solidFill>
                  <a:srgbClr val="FFFFFF"/>
                </a:solidFill>
                <a:ea typeface="宋体" pitchFamily="2" charset="-122"/>
              </a:rPr>
              <a:t>236,229,206</a:t>
            </a:r>
          </a:p>
        </p:txBody>
      </p:sp>
      <p:sp>
        <p:nvSpPr>
          <p:cNvPr id="17" name="Text Box 48"/>
          <p:cNvSpPr txBox="1">
            <a:spLocks noChangeArrowheads="1"/>
          </p:cNvSpPr>
          <p:nvPr/>
        </p:nvSpPr>
        <p:spPr bwMode="auto">
          <a:xfrm>
            <a:off x="12706351" y="4530725"/>
            <a:ext cx="1536700" cy="274638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zh-CN" sz="1200" dirty="0">
                <a:solidFill>
                  <a:srgbClr val="FFFFFF"/>
                </a:solidFill>
                <a:ea typeface="宋体" pitchFamily="2" charset="-122"/>
              </a:rPr>
              <a:t>241,212,175</a:t>
            </a:r>
          </a:p>
        </p:txBody>
      </p:sp>
      <p:sp>
        <p:nvSpPr>
          <p:cNvPr id="18" name="Text Box 49"/>
          <p:cNvSpPr txBox="1">
            <a:spLocks noChangeArrowheads="1"/>
          </p:cNvSpPr>
          <p:nvPr/>
        </p:nvSpPr>
        <p:spPr bwMode="auto">
          <a:xfrm>
            <a:off x="12706351" y="4827589"/>
            <a:ext cx="1536700" cy="274637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zh-CN" sz="1200" dirty="0">
                <a:solidFill>
                  <a:srgbClr val="FFFFFF"/>
                </a:solidFill>
                <a:ea typeface="宋体" pitchFamily="2" charset="-122"/>
              </a:rPr>
              <a:t>224,142,121</a:t>
            </a:r>
          </a:p>
        </p:txBody>
      </p:sp>
      <p:sp>
        <p:nvSpPr>
          <p:cNvPr id="1042" name="Rectangle 50"/>
          <p:cNvSpPr>
            <a:spLocks noChangeArrowheads="1"/>
          </p:cNvSpPr>
          <p:nvPr/>
        </p:nvSpPr>
        <p:spPr bwMode="auto">
          <a:xfrm>
            <a:off x="12323234" y="5077897"/>
            <a:ext cx="480484" cy="369332"/>
          </a:xfrm>
          <a:prstGeom prst="rect">
            <a:avLst/>
          </a:prstGeom>
          <a:solidFill>
            <a:srgbClr val="CC0000"/>
          </a:solidFill>
          <a:ln w="12700">
            <a:solidFill>
              <a:schemeClr val="bg1"/>
            </a:solidFill>
            <a:miter lim="800000"/>
            <a:headEnd/>
            <a:tailEnd/>
          </a:ln>
        </p:spPr>
        <p:txBody>
          <a:bodyPr anchor="ctr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9pPr>
          </a:lstStyle>
          <a:p>
            <a:pPr eaLnBrk="1" hangingPunct="1"/>
            <a:endParaRPr lang="zh-CN" altLang="en-US" sz="1800">
              <a:solidFill>
                <a:srgbClr val="000000"/>
              </a:solidFill>
            </a:endParaRPr>
          </a:p>
        </p:txBody>
      </p:sp>
      <p:sp>
        <p:nvSpPr>
          <p:cNvPr id="20" name="Text Box 51"/>
          <p:cNvSpPr txBox="1">
            <a:spLocks noChangeArrowheads="1"/>
          </p:cNvSpPr>
          <p:nvPr/>
        </p:nvSpPr>
        <p:spPr bwMode="auto">
          <a:xfrm>
            <a:off x="12708467" y="5126039"/>
            <a:ext cx="1536700" cy="274637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zh-CN" sz="1200" dirty="0">
                <a:solidFill>
                  <a:srgbClr val="FFFFFF"/>
                </a:solidFill>
                <a:ea typeface="宋体" pitchFamily="2" charset="-122"/>
              </a:rPr>
              <a:t>204,0,0</a:t>
            </a:r>
          </a:p>
        </p:txBody>
      </p:sp>
      <p:sp>
        <p:nvSpPr>
          <p:cNvPr id="21" name="Text Box 52"/>
          <p:cNvSpPr txBox="1">
            <a:spLocks noChangeArrowheads="1"/>
          </p:cNvSpPr>
          <p:nvPr/>
        </p:nvSpPr>
        <p:spPr bwMode="auto">
          <a:xfrm>
            <a:off x="12708467" y="5765800"/>
            <a:ext cx="1536700" cy="274638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zh-CN" sz="1200" dirty="0">
                <a:solidFill>
                  <a:srgbClr val="FFFFFF"/>
                </a:solidFill>
                <a:ea typeface="宋体" pitchFamily="2" charset="-122"/>
              </a:rPr>
              <a:t>15,75,105</a:t>
            </a:r>
          </a:p>
        </p:txBody>
      </p:sp>
      <p:sp>
        <p:nvSpPr>
          <p:cNvPr id="1045" name="Rectangle 53"/>
          <p:cNvSpPr>
            <a:spLocks noChangeArrowheads="1"/>
          </p:cNvSpPr>
          <p:nvPr/>
        </p:nvSpPr>
        <p:spPr bwMode="auto">
          <a:xfrm>
            <a:off x="12323234" y="5722422"/>
            <a:ext cx="480484" cy="369332"/>
          </a:xfrm>
          <a:prstGeom prst="rect">
            <a:avLst/>
          </a:prstGeom>
          <a:solidFill>
            <a:srgbClr val="0F4B96"/>
          </a:solidFill>
          <a:ln w="12700">
            <a:solidFill>
              <a:schemeClr val="bg1"/>
            </a:solidFill>
            <a:miter lim="800000"/>
            <a:headEnd/>
            <a:tailEnd/>
          </a:ln>
        </p:spPr>
        <p:txBody>
          <a:bodyPr anchor="ctr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9pPr>
          </a:lstStyle>
          <a:p>
            <a:pPr eaLnBrk="1" hangingPunct="1"/>
            <a:endParaRPr lang="zh-CN" altLang="en-US" sz="1800">
              <a:solidFill>
                <a:srgbClr val="000000"/>
              </a:solidFill>
            </a:endParaRPr>
          </a:p>
        </p:txBody>
      </p:sp>
      <p:sp>
        <p:nvSpPr>
          <p:cNvPr id="23" name="Text Box 54"/>
          <p:cNvSpPr txBox="1">
            <a:spLocks noChangeArrowheads="1"/>
          </p:cNvSpPr>
          <p:nvPr/>
        </p:nvSpPr>
        <p:spPr bwMode="auto">
          <a:xfrm>
            <a:off x="12382501" y="3933825"/>
            <a:ext cx="1536700" cy="274638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zh-CN" altLang="en-US" sz="1200">
                <a:solidFill>
                  <a:srgbClr val="FFFFFF"/>
                </a:solidFill>
                <a:ea typeface="宋体" pitchFamily="2" charset="-122"/>
              </a:rPr>
              <a:t>主色系</a:t>
            </a:r>
          </a:p>
        </p:txBody>
      </p:sp>
      <p:sp>
        <p:nvSpPr>
          <p:cNvPr id="24" name="Text Box 55"/>
          <p:cNvSpPr txBox="1">
            <a:spLocks noChangeArrowheads="1"/>
          </p:cNvSpPr>
          <p:nvPr/>
        </p:nvSpPr>
        <p:spPr bwMode="auto">
          <a:xfrm>
            <a:off x="12386734" y="5457825"/>
            <a:ext cx="1536700" cy="274638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itchFamily="34" charset="0"/>
                <a:ea typeface="华文细黑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itchFamily="34" charset="0"/>
                <a:ea typeface="华文细黑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itchFamily="34" charset="0"/>
                <a:ea typeface="华文细黑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itchFamily="34" charset="0"/>
                <a:ea typeface="华文细黑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itchFamily="34" charset="0"/>
                <a:ea typeface="华文细黑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华文细黑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华文细黑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华文细黑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华文细黑" pitchFamily="2" charset="-122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kumimoji="0" lang="zh-CN" altLang="en-US" sz="1200">
                <a:solidFill>
                  <a:srgbClr val="FFFFFF"/>
                </a:solidFill>
                <a:ea typeface="宋体" pitchFamily="2" charset="-122"/>
              </a:rPr>
              <a:t>辅色系</a:t>
            </a:r>
          </a:p>
        </p:txBody>
      </p:sp>
      <p:sp>
        <p:nvSpPr>
          <p:cNvPr id="1048" name="Rectangle 44"/>
          <p:cNvSpPr>
            <a:spLocks noChangeArrowheads="1"/>
          </p:cNvSpPr>
          <p:nvPr/>
        </p:nvSpPr>
        <p:spPr bwMode="auto">
          <a:xfrm>
            <a:off x="12323234" y="3252272"/>
            <a:ext cx="480484" cy="369332"/>
          </a:xfrm>
          <a:prstGeom prst="rect">
            <a:avLst/>
          </a:prstGeom>
          <a:solidFill>
            <a:srgbClr val="FFFFFF"/>
          </a:solidFill>
          <a:ln w="12700">
            <a:solidFill>
              <a:schemeClr val="bg1"/>
            </a:solidFill>
            <a:miter lim="800000"/>
            <a:headEnd/>
            <a:tailEnd/>
          </a:ln>
        </p:spPr>
        <p:txBody>
          <a:bodyPr anchor="ctr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9pPr>
          </a:lstStyle>
          <a:p>
            <a:pPr eaLnBrk="1" hangingPunct="1"/>
            <a:endParaRPr lang="zh-CN" altLang="en-US" sz="1800">
              <a:solidFill>
                <a:srgbClr val="000000"/>
              </a:solidFill>
            </a:endParaRPr>
          </a:p>
        </p:txBody>
      </p:sp>
      <p:sp>
        <p:nvSpPr>
          <p:cNvPr id="1049" name="Rectangle 45"/>
          <p:cNvSpPr>
            <a:spLocks noChangeArrowheads="1"/>
          </p:cNvSpPr>
          <p:nvPr/>
        </p:nvSpPr>
        <p:spPr bwMode="auto">
          <a:xfrm>
            <a:off x="12323234" y="3547547"/>
            <a:ext cx="480484" cy="369332"/>
          </a:xfrm>
          <a:prstGeom prst="rect">
            <a:avLst/>
          </a:prstGeom>
          <a:solidFill>
            <a:srgbClr val="000000"/>
          </a:solidFill>
          <a:ln w="12700">
            <a:solidFill>
              <a:schemeClr val="bg1"/>
            </a:solidFill>
            <a:miter lim="800000"/>
            <a:headEnd/>
            <a:tailEnd/>
          </a:ln>
        </p:spPr>
        <p:txBody>
          <a:bodyPr anchor="ctr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9pPr>
          </a:lstStyle>
          <a:p>
            <a:pPr eaLnBrk="1" hangingPunct="1"/>
            <a:endParaRPr lang="zh-CN" altLang="en-US" sz="1800">
              <a:solidFill>
                <a:srgbClr val="000000"/>
              </a:solidFill>
            </a:endParaRPr>
          </a:p>
        </p:txBody>
      </p:sp>
      <p:sp>
        <p:nvSpPr>
          <p:cNvPr id="27" name="Text Box 47"/>
          <p:cNvSpPr txBox="1">
            <a:spLocks noChangeArrowheads="1"/>
          </p:cNvSpPr>
          <p:nvPr/>
        </p:nvSpPr>
        <p:spPr bwMode="auto">
          <a:xfrm>
            <a:off x="12721167" y="3297238"/>
            <a:ext cx="1536700" cy="276225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zh-CN" sz="1200" dirty="0">
                <a:solidFill>
                  <a:srgbClr val="FFFFFF"/>
                </a:solidFill>
                <a:ea typeface="宋体" pitchFamily="2" charset="-122"/>
              </a:rPr>
              <a:t>000,000,000</a:t>
            </a:r>
          </a:p>
        </p:txBody>
      </p:sp>
      <p:sp>
        <p:nvSpPr>
          <p:cNvPr id="28" name="Text Box 48"/>
          <p:cNvSpPr txBox="1">
            <a:spLocks noChangeArrowheads="1"/>
          </p:cNvSpPr>
          <p:nvPr/>
        </p:nvSpPr>
        <p:spPr bwMode="auto">
          <a:xfrm>
            <a:off x="12721167" y="3594101"/>
            <a:ext cx="1536700" cy="276225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zh-CN" sz="1200" dirty="0">
                <a:solidFill>
                  <a:srgbClr val="FFFFFF"/>
                </a:solidFill>
                <a:ea typeface="宋体" pitchFamily="2" charset="-122"/>
              </a:rPr>
              <a:t>255,255,255</a:t>
            </a:r>
          </a:p>
        </p:txBody>
      </p:sp>
      <p:sp>
        <p:nvSpPr>
          <p:cNvPr id="29" name="Text Box 54"/>
          <p:cNvSpPr txBox="1">
            <a:spLocks noChangeArrowheads="1"/>
          </p:cNvSpPr>
          <p:nvPr/>
        </p:nvSpPr>
        <p:spPr bwMode="auto">
          <a:xfrm>
            <a:off x="12397318" y="2997200"/>
            <a:ext cx="1536700" cy="274638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zh-CN" altLang="en-US" sz="1200" dirty="0">
                <a:solidFill>
                  <a:srgbClr val="FFFFFF"/>
                </a:solidFill>
                <a:ea typeface="宋体" pitchFamily="2" charset="-122"/>
              </a:rPr>
              <a:t>文字</a:t>
            </a:r>
          </a:p>
        </p:txBody>
      </p:sp>
      <p:sp>
        <p:nvSpPr>
          <p:cNvPr id="1054" name="Rectangle 21"/>
          <p:cNvSpPr>
            <a:spLocks noChangeArrowheads="1"/>
          </p:cNvSpPr>
          <p:nvPr/>
        </p:nvSpPr>
        <p:spPr bwMode="auto">
          <a:xfrm rot="-2693242">
            <a:off x="11019367" y="6311900"/>
            <a:ext cx="1407584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7762" tIns="43879" rIns="87762" bIns="43879">
            <a:spAutoFit/>
          </a:bodyPr>
          <a:lstStyle>
            <a:lvl1pPr defTabSz="877888" eaLnBrk="0" hangingPunct="0"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1pPr>
            <a:lvl2pPr marL="742950" indent="-285750" defTabSz="877888" eaLnBrk="0" hangingPunct="0"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2pPr>
            <a:lvl3pPr marL="1143000" indent="-228600" defTabSz="877888" eaLnBrk="0" hangingPunct="0"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3pPr>
            <a:lvl4pPr marL="1600200" indent="-228600" defTabSz="877888" eaLnBrk="0" hangingPunct="0"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4pPr>
            <a:lvl5pPr marL="2057400" indent="-228600" defTabSz="877888" eaLnBrk="0" hangingPunct="0"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5pPr>
            <a:lvl6pPr marL="2514600" indent="-228600" defTabSz="87788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6pPr>
            <a:lvl7pPr marL="2971800" indent="-228600" defTabSz="87788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7pPr>
            <a:lvl8pPr marL="3429000" indent="-228600" defTabSz="87788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8pPr>
            <a:lvl9pPr marL="3886200" indent="-228600" defTabSz="87788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9pPr>
          </a:lstStyle>
          <a:p>
            <a:pPr algn="ctr"/>
            <a:r>
              <a:rPr lang="en-US" altLang="zh-CN" sz="1000" dirty="0" err="1">
                <a:solidFill>
                  <a:srgbClr val="000000"/>
                </a:solidFill>
                <a:ea typeface="MS PGothic" pitchFamily="34" charset="-128"/>
                <a:cs typeface="Arial" charset="0"/>
              </a:rPr>
              <a:t>ChinaUnicom</a:t>
            </a:r>
            <a:r>
              <a:rPr lang="en-US" altLang="zh-CN" sz="1000" dirty="0">
                <a:solidFill>
                  <a:srgbClr val="000000"/>
                </a:solidFill>
                <a:ea typeface="MS PGothic" pitchFamily="34" charset="-128"/>
                <a:cs typeface="Arial" charset="0"/>
              </a:rPr>
              <a:t> </a:t>
            </a:r>
          </a:p>
          <a:p>
            <a:pPr algn="ctr"/>
            <a:r>
              <a:rPr lang="en-US" altLang="zh-CN" sz="1000" dirty="0">
                <a:solidFill>
                  <a:srgbClr val="000000"/>
                </a:solidFill>
                <a:ea typeface="MS PGothic" pitchFamily="34" charset="-128"/>
                <a:cs typeface="Arial" charset="0"/>
              </a:rPr>
              <a:t>Confidential </a:t>
            </a:r>
          </a:p>
        </p:txBody>
      </p:sp>
      <p:pic>
        <p:nvPicPr>
          <p:cNvPr id="31" name="图片 30">
            <a:extLst>
              <a:ext uri="{FF2B5EF4-FFF2-40B4-BE49-F238E27FC236}">
                <a16:creationId xmlns:a16="http://schemas.microsoft.com/office/drawing/2014/main" id="{97E9491C-FE09-45F5-9DFC-BA595649F89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749" t="11762" r="15663" b="31025"/>
          <a:stretch/>
        </p:blipFill>
        <p:spPr>
          <a:xfrm>
            <a:off x="10382251" y="69042"/>
            <a:ext cx="1809749" cy="8369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0964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7" r:id="rId1"/>
    <p:sldLayoutId id="2147483938" r:id="rId2"/>
    <p:sldLayoutId id="2147483939" r:id="rId3"/>
    <p:sldLayoutId id="2147483940" r:id="rId4"/>
    <p:sldLayoutId id="2147483941" r:id="rId5"/>
    <p:sldLayoutId id="2147483942" r:id="rId6"/>
    <p:sldLayoutId id="2147483943" r:id="rId7"/>
    <p:sldLayoutId id="2147483944" r:id="rId8"/>
    <p:sldLayoutId id="2147483945" r:id="rId9"/>
    <p:sldLayoutId id="2147483946" r:id="rId10"/>
    <p:sldLayoutId id="2147483947" r:id="rId11"/>
    <p:sldLayoutId id="2147483954" r:id="rId12"/>
    <p:sldLayoutId id="2147483955" r:id="rId13"/>
    <p:sldLayoutId id="2147483957" r:id="rId14"/>
    <p:sldLayoutId id="2147483958" r:id="rId15"/>
    <p:sldLayoutId id="2147483959" r:id="rId16"/>
  </p:sldLayoutIdLst>
  <p:transition>
    <p:fade/>
  </p:transition>
  <p:hf sldNum="0" hdr="0" ftr="0" dt="0"/>
  <p:txStyles>
    <p:titleStyle>
      <a:lvl1pPr marL="361950" indent="-36195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微软雅黑"/>
          <a:ea typeface="微软雅黑"/>
          <a:cs typeface="微软雅黑"/>
        </a:defRPr>
      </a:lvl1pPr>
      <a:lvl2pPr marL="361950" indent="-36195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微软雅黑" charset="0"/>
          <a:ea typeface="微软雅黑" charset="0"/>
          <a:cs typeface="微软雅黑" charset="0"/>
        </a:defRPr>
      </a:lvl2pPr>
      <a:lvl3pPr marL="361950" indent="-36195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微软雅黑" charset="0"/>
          <a:ea typeface="微软雅黑" charset="0"/>
          <a:cs typeface="微软雅黑" charset="0"/>
        </a:defRPr>
      </a:lvl3pPr>
      <a:lvl4pPr marL="361950" indent="-36195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微软雅黑" charset="0"/>
          <a:ea typeface="微软雅黑" charset="0"/>
          <a:cs typeface="微软雅黑" charset="0"/>
        </a:defRPr>
      </a:lvl4pPr>
      <a:lvl5pPr marL="361950" indent="-36195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微软雅黑" charset="0"/>
          <a:ea typeface="微软雅黑" charset="0"/>
          <a:cs typeface="微软雅黑" charset="0"/>
        </a:defRPr>
      </a:lvl5pPr>
      <a:lvl6pPr marL="81915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pitchFamily="34" charset="0"/>
          <a:ea typeface="黑体" pitchFamily="2" charset="-122"/>
        </a:defRPr>
      </a:lvl6pPr>
      <a:lvl7pPr marL="127635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pitchFamily="34" charset="0"/>
          <a:ea typeface="黑体" pitchFamily="2" charset="-122"/>
        </a:defRPr>
      </a:lvl7pPr>
      <a:lvl8pPr marL="173355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pitchFamily="34" charset="0"/>
          <a:ea typeface="黑体" pitchFamily="2" charset="-122"/>
        </a:defRPr>
      </a:lvl8pPr>
      <a:lvl9pPr marL="219075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pitchFamily="34" charset="0"/>
          <a:ea typeface="黑体" pitchFamily="2" charset="-122"/>
        </a:defRPr>
      </a:lvl9pPr>
    </p:titleStyle>
    <p:bodyStyle>
      <a:lvl1pPr marL="180975" indent="-180975" algn="l" rtl="0" eaLnBrk="0" fontAlgn="ctr" hangingPunct="0">
        <a:lnSpc>
          <a:spcPct val="120000"/>
        </a:lnSpc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itchFamily="2" charset="2"/>
        <a:buChar char="l"/>
        <a:defRPr b="1">
          <a:solidFill>
            <a:schemeClr val="tx1"/>
          </a:solidFill>
          <a:latin typeface="微软雅黑"/>
          <a:ea typeface="微软雅黑"/>
          <a:cs typeface="微软雅黑"/>
        </a:defRPr>
      </a:lvl1pPr>
      <a:lvl2pPr marL="541338" indent="-180975" algn="l" rtl="0" eaLnBrk="0" fontAlgn="ctr" hangingPunct="0">
        <a:lnSpc>
          <a:spcPct val="120000"/>
        </a:lnSpc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itchFamily="2" charset="2"/>
        <a:buChar char="l"/>
        <a:defRPr kumimoji="1" sz="1600">
          <a:solidFill>
            <a:schemeClr val="tx1"/>
          </a:solidFill>
          <a:latin typeface="微软雅黑"/>
          <a:ea typeface="微软雅黑"/>
          <a:cs typeface="微软雅黑"/>
        </a:defRPr>
      </a:lvl2pPr>
      <a:lvl3pPr marL="895350" indent="-174625" algn="l" rtl="0" eaLnBrk="0" fontAlgn="ctr" hangingPunct="0">
        <a:lnSpc>
          <a:spcPct val="120000"/>
        </a:lnSpc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itchFamily="2" charset="2"/>
        <a:buChar char="l"/>
        <a:defRPr kumimoji="1" sz="1400">
          <a:solidFill>
            <a:schemeClr val="tx1"/>
          </a:solidFill>
          <a:latin typeface="微软雅黑"/>
          <a:ea typeface="微软雅黑"/>
          <a:cs typeface="微软雅黑"/>
        </a:defRPr>
      </a:lvl3pPr>
      <a:lvl4pPr marL="1255713" indent="-180975" algn="l" rtl="0" eaLnBrk="0" fontAlgn="ctr" hangingPunct="0">
        <a:lnSpc>
          <a:spcPct val="120000"/>
        </a:lnSpc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itchFamily="2" charset="2"/>
        <a:buChar char="l"/>
        <a:defRPr kumimoji="1" sz="1200">
          <a:solidFill>
            <a:schemeClr val="tx1"/>
          </a:solidFill>
          <a:latin typeface="微软雅黑"/>
          <a:ea typeface="微软雅黑"/>
          <a:cs typeface="微软雅黑"/>
        </a:defRPr>
      </a:lvl4pPr>
      <a:lvl5pPr marL="1619250" indent="-184150" algn="l" rtl="0" eaLnBrk="0" fontAlgn="ctr" hangingPunct="0">
        <a:lnSpc>
          <a:spcPct val="120000"/>
        </a:lnSpc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itchFamily="2" charset="2"/>
        <a:buChar char="l"/>
        <a:defRPr kumimoji="1" sz="1000">
          <a:solidFill>
            <a:schemeClr val="tx1"/>
          </a:solidFill>
          <a:latin typeface="+mj-lt"/>
          <a:ea typeface="华文细黑" pitchFamily="2" charset="-122"/>
          <a:cs typeface="华文细黑" charset="0"/>
        </a:defRPr>
      </a:lvl5pPr>
      <a:lvl6pPr marL="2076450" indent="-184150" algn="l" rtl="0" fontAlgn="ctr">
        <a:lnSpc>
          <a:spcPct val="120000"/>
        </a:lnSpc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itchFamily="2" charset="2"/>
        <a:buChar char="l"/>
        <a:defRPr sz="1000">
          <a:solidFill>
            <a:schemeClr val="tx1"/>
          </a:solidFill>
          <a:latin typeface="+mj-lt"/>
          <a:ea typeface="华文细黑" pitchFamily="2" charset="-122"/>
        </a:defRPr>
      </a:lvl6pPr>
      <a:lvl7pPr marL="2533650" indent="-184150" algn="l" rtl="0" fontAlgn="ctr">
        <a:lnSpc>
          <a:spcPct val="120000"/>
        </a:lnSpc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itchFamily="2" charset="2"/>
        <a:buChar char="l"/>
        <a:defRPr sz="1000">
          <a:solidFill>
            <a:schemeClr val="tx1"/>
          </a:solidFill>
          <a:latin typeface="+mj-lt"/>
          <a:ea typeface="华文细黑" pitchFamily="2" charset="-122"/>
        </a:defRPr>
      </a:lvl7pPr>
      <a:lvl8pPr marL="2990850" indent="-184150" algn="l" rtl="0" fontAlgn="ctr">
        <a:lnSpc>
          <a:spcPct val="120000"/>
        </a:lnSpc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itchFamily="2" charset="2"/>
        <a:buChar char="l"/>
        <a:defRPr sz="1000">
          <a:solidFill>
            <a:schemeClr val="tx1"/>
          </a:solidFill>
          <a:latin typeface="+mj-lt"/>
          <a:ea typeface="华文细黑" pitchFamily="2" charset="-122"/>
        </a:defRPr>
      </a:lvl8pPr>
      <a:lvl9pPr marL="3448050" indent="-184150" algn="l" rtl="0" fontAlgn="ctr">
        <a:lnSpc>
          <a:spcPct val="120000"/>
        </a:lnSpc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itchFamily="2" charset="2"/>
        <a:buChar char="l"/>
        <a:defRPr sz="1000">
          <a:solidFill>
            <a:schemeClr val="tx1"/>
          </a:solidFill>
          <a:latin typeface="+mj-lt"/>
          <a:ea typeface="华文细黑" pitchFamily="2" charset="-122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标题 3"/>
          <p:cNvSpPr/>
          <p:nvPr/>
        </p:nvSpPr>
        <p:spPr bwMode="auto">
          <a:xfrm>
            <a:off x="0" y="2060848"/>
            <a:ext cx="12192000" cy="252028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0" tIns="0" rIns="0" bIns="0" anchor="ctr"/>
          <a:lstStyle/>
          <a:p>
            <a:pPr algn="ctr" eaLnBrk="0" hangingPunct="0">
              <a:lnSpc>
                <a:spcPct val="200000"/>
              </a:lnSpc>
            </a:pPr>
            <a:r>
              <a:rPr lang="en-US" altLang="zh-TW" sz="5400" b="1" dirty="0">
                <a:solidFill>
                  <a:srgbClr val="FFFFFF"/>
                </a:solidFill>
                <a:latin typeface="等线 Light" panose="020F0302020204030204"/>
                <a:cs typeface="+mj-cs"/>
              </a:rPr>
              <a:t>WF on PC2 EN-DC </a:t>
            </a:r>
            <a:r>
              <a:rPr lang="en-US" altLang="zh-CN" sz="5400" b="1" dirty="0">
                <a:solidFill>
                  <a:srgbClr val="FFFFFF"/>
                </a:solidFill>
                <a:latin typeface="等线 Light" panose="020F0302020204030204"/>
                <a:ea typeface="等线 Light" panose="02010600030101010101" pitchFamily="2" charset="-122"/>
                <a:cs typeface="+mj-cs"/>
              </a:rPr>
              <a:t>FDD+TDD HPUE</a:t>
            </a:r>
            <a:endParaRPr lang="en-US" altLang="zh-CN" sz="3600" b="1" dirty="0">
              <a:solidFill>
                <a:srgbClr val="FFFFFF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1631504" y="5229200"/>
            <a:ext cx="9144000" cy="67300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2800" dirty="0">
                <a:solidFill>
                  <a:prstClr val="black"/>
                </a:solidFill>
                <a:latin typeface="等线 Light" panose="020F0302020204030204"/>
                <a:cs typeface="+mj-cs"/>
              </a:rPr>
              <a:t>China Unicom, [Huawei, </a:t>
            </a:r>
            <a:r>
              <a:rPr lang="en-US" altLang="zh-CN" sz="2800" dirty="0" err="1">
                <a:solidFill>
                  <a:prstClr val="black"/>
                </a:solidFill>
                <a:latin typeface="等线 Light" panose="020F0302020204030204"/>
                <a:cs typeface="+mj-cs"/>
              </a:rPr>
              <a:t>HiSilicon</a:t>
            </a:r>
            <a:r>
              <a:rPr lang="en-US" altLang="zh-CN" sz="2800" dirty="0">
                <a:solidFill>
                  <a:prstClr val="black"/>
                </a:solidFill>
                <a:latin typeface="等线 Light" panose="020F0302020204030204"/>
                <a:cs typeface="+mj-cs"/>
              </a:rPr>
              <a:t>],[supporting company]</a:t>
            </a: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FA8CFE3A-092A-40EF-9FF3-19DE7D40EB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694" y="114658"/>
            <a:ext cx="12007251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2400" b="1" dirty="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rPr>
              <a:t>3GPP TSG RAN Meeting #88e </a:t>
            </a:r>
            <a:r>
              <a:rPr lang="en-GB" altLang="zh-CN" sz="2400" b="1" dirty="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rPr>
              <a:t>	                                              draft-</a:t>
            </a:r>
            <a:r>
              <a:rPr lang="en-US" altLang="zh-CN" sz="2400" b="1" dirty="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rPr>
              <a:t>RP-20XXXX</a:t>
            </a:r>
          </a:p>
          <a:p>
            <a:r>
              <a:rPr lang="en-US" altLang="zh-TW" sz="2400" b="1" dirty="0">
                <a:solidFill>
                  <a:prstClr val="black"/>
                </a:solidFill>
                <a:latin typeface="等线" panose="020F0502020204030204"/>
              </a:rPr>
              <a:t>Electronic Meeting, June 29- July 3, 2020</a:t>
            </a:r>
            <a:endParaRPr lang="zh-TW" altLang="zh-TW" sz="2400" b="1" dirty="0">
              <a:solidFill>
                <a:prstClr val="black"/>
              </a:solidFill>
              <a:latin typeface="等线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673704001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728B085-09BB-47AB-8F0D-E0804128AB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WF on PC2 EN-DC FDD+TDD HPUE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CE67E956-FB75-4EEA-8753-3BCE1C18D1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According to the email discussion in R16_R17_PC2, the WF for this WI is proposed.</a:t>
            </a:r>
          </a:p>
          <a:p>
            <a:endParaRPr lang="en-US" altLang="zh-CN" dirty="0"/>
          </a:p>
          <a:p>
            <a:r>
              <a:rPr lang="en-US" altLang="zh-CN" dirty="0"/>
              <a:t>Proposal 1: Agree to extend EN-DC HPUE WI to September, no extra extension is expected after RAN4#96-e meeting. </a:t>
            </a:r>
          </a:p>
          <a:p>
            <a:endParaRPr lang="en-US" altLang="zh-CN" dirty="0"/>
          </a:p>
          <a:p>
            <a:r>
              <a:rPr lang="en-US" altLang="zh-CN" dirty="0"/>
              <a:t>Proposal 2: RAN4 should make decision on the baseline solution(s) for EN-DC HPUE WI in RAN4#96-e meeting. </a:t>
            </a:r>
          </a:p>
          <a:p>
            <a:pPr marL="703580" lvl="1" indent="-342900">
              <a:buFont typeface="+mj-lt"/>
              <a:buAutoNum type="arabicPeriod"/>
            </a:pPr>
            <a:r>
              <a:rPr lang="en-US" altLang="zh-CN" dirty="0"/>
              <a:t>Baseline solution(s) should be aligned with the outcomes of SI.</a:t>
            </a:r>
          </a:p>
          <a:p>
            <a:pPr marL="703580" lvl="1" indent="-342900">
              <a:buFont typeface="+mj-lt"/>
              <a:buAutoNum type="arabicPeriod"/>
            </a:pPr>
            <a:r>
              <a:rPr lang="en-US" altLang="zh-CN" dirty="0"/>
              <a:t>If no agreement on technical discussions in RAN4#96-e, the final solution should be based on majority company support. Further discussion for the leftover solution (s) could be discussed in Rel-17.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597913952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标题 3"/>
          <p:cNvSpPr/>
          <p:nvPr/>
        </p:nvSpPr>
        <p:spPr bwMode="auto">
          <a:xfrm>
            <a:off x="1163960" y="2060848"/>
            <a:ext cx="9828584" cy="252028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0" tIns="0" rIns="0" bIns="0" anchor="ctr"/>
          <a:lstStyle/>
          <a:p>
            <a:pPr algn="ctr" eaLnBrk="0" hangingPunct="0">
              <a:lnSpc>
                <a:spcPct val="200000"/>
              </a:lnSpc>
            </a:pPr>
            <a:r>
              <a:rPr lang="en-US" altLang="zh-CN" sz="32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Thank you!</a:t>
            </a:r>
          </a:p>
        </p:txBody>
      </p:sp>
    </p:spTree>
    <p:extLst>
      <p:ext uri="{BB962C8B-B14F-4D97-AF65-F5344CB8AC3E}">
        <p14:creationId xmlns:p14="http://schemas.microsoft.com/office/powerpoint/2010/main" val="2205211505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(C) Nordri™ Corporation.">
  <a:themeElements>
    <a:clrScheme name="(C) Nordri™ Corporation. 1">
      <a:dk1>
        <a:srgbClr val="000000"/>
      </a:dk1>
      <a:lt1>
        <a:srgbClr val="FFFFFF"/>
      </a:lt1>
      <a:dk2>
        <a:srgbClr val="FFFFFF"/>
      </a:dk2>
      <a:lt2>
        <a:srgbClr val="A0A0A0"/>
      </a:lt2>
      <a:accent1>
        <a:srgbClr val="CC0000"/>
      </a:accent1>
      <a:accent2>
        <a:srgbClr val="E08E79"/>
      </a:accent2>
      <a:accent3>
        <a:srgbClr val="FFFFFF"/>
      </a:accent3>
      <a:accent4>
        <a:srgbClr val="000000"/>
      </a:accent4>
      <a:accent5>
        <a:srgbClr val="E2AAAA"/>
      </a:accent5>
      <a:accent6>
        <a:srgbClr val="CB806D"/>
      </a:accent6>
      <a:hlink>
        <a:srgbClr val="0F4B96"/>
      </a:hlink>
      <a:folHlink>
        <a:srgbClr val="FABE00"/>
      </a:folHlink>
    </a:clrScheme>
    <a:fontScheme name="(C) Nordri™ Corporation.">
      <a:majorFont>
        <a:latin typeface="Arial"/>
        <a:ea typeface="黑体"/>
        <a:cs typeface=""/>
      </a:majorFont>
      <a:minorFont>
        <a:latin typeface="黑体"/>
        <a:ea typeface="黑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(C) Nordri™ Corporation. 1">
        <a:dk1>
          <a:srgbClr val="000000"/>
        </a:dk1>
        <a:lt1>
          <a:srgbClr val="FFFFFF"/>
        </a:lt1>
        <a:dk2>
          <a:srgbClr val="FFFFFF"/>
        </a:dk2>
        <a:lt2>
          <a:srgbClr val="A0A0A0"/>
        </a:lt2>
        <a:accent1>
          <a:srgbClr val="CC0000"/>
        </a:accent1>
        <a:accent2>
          <a:srgbClr val="E08E79"/>
        </a:accent2>
        <a:accent3>
          <a:srgbClr val="FFFFFF"/>
        </a:accent3>
        <a:accent4>
          <a:srgbClr val="000000"/>
        </a:accent4>
        <a:accent5>
          <a:srgbClr val="E2AAAA"/>
        </a:accent5>
        <a:accent6>
          <a:srgbClr val="CB806D"/>
        </a:accent6>
        <a:hlink>
          <a:srgbClr val="0F4B96"/>
        </a:hlink>
        <a:folHlink>
          <a:srgbClr val="FABE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(C) Nordri™ Corporation.">
  <a:themeElements>
    <a:clrScheme name="(C) Nordri™ Corporation. 1">
      <a:dk1>
        <a:srgbClr val="000000"/>
      </a:dk1>
      <a:lt1>
        <a:srgbClr val="FFFFFF"/>
      </a:lt1>
      <a:dk2>
        <a:srgbClr val="FFFFFF"/>
      </a:dk2>
      <a:lt2>
        <a:srgbClr val="A0A0A0"/>
      </a:lt2>
      <a:accent1>
        <a:srgbClr val="CC0000"/>
      </a:accent1>
      <a:accent2>
        <a:srgbClr val="E08E79"/>
      </a:accent2>
      <a:accent3>
        <a:srgbClr val="FFFFFF"/>
      </a:accent3>
      <a:accent4>
        <a:srgbClr val="000000"/>
      </a:accent4>
      <a:accent5>
        <a:srgbClr val="E2AAAA"/>
      </a:accent5>
      <a:accent6>
        <a:srgbClr val="CB806D"/>
      </a:accent6>
      <a:hlink>
        <a:srgbClr val="0F4B96"/>
      </a:hlink>
      <a:folHlink>
        <a:srgbClr val="FABE00"/>
      </a:folHlink>
    </a:clrScheme>
    <a:fontScheme name="(C) Nordri™ Corporation.">
      <a:majorFont>
        <a:latin typeface="Arial"/>
        <a:ea typeface="黑体"/>
        <a:cs typeface=""/>
      </a:majorFont>
      <a:minorFont>
        <a:latin typeface="黑体"/>
        <a:ea typeface="黑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(C) Nordri™ Corporation. 1">
        <a:dk1>
          <a:srgbClr val="000000"/>
        </a:dk1>
        <a:lt1>
          <a:srgbClr val="FFFFFF"/>
        </a:lt1>
        <a:dk2>
          <a:srgbClr val="FFFFFF"/>
        </a:dk2>
        <a:lt2>
          <a:srgbClr val="A0A0A0"/>
        </a:lt2>
        <a:accent1>
          <a:srgbClr val="CC0000"/>
        </a:accent1>
        <a:accent2>
          <a:srgbClr val="E08E79"/>
        </a:accent2>
        <a:accent3>
          <a:srgbClr val="FFFFFF"/>
        </a:accent3>
        <a:accent4>
          <a:srgbClr val="000000"/>
        </a:accent4>
        <a:accent5>
          <a:srgbClr val="E2AAAA"/>
        </a:accent5>
        <a:accent6>
          <a:srgbClr val="CB806D"/>
        </a:accent6>
        <a:hlink>
          <a:srgbClr val="0F4B96"/>
        </a:hlink>
        <a:folHlink>
          <a:srgbClr val="FABE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5_(C) Nordri™ Corporation.">
  <a:themeElements>
    <a:clrScheme name="(C) Nordri™ Corporation. 1">
      <a:dk1>
        <a:srgbClr val="000000"/>
      </a:dk1>
      <a:lt1>
        <a:srgbClr val="FFFFFF"/>
      </a:lt1>
      <a:dk2>
        <a:srgbClr val="FFFFFF"/>
      </a:dk2>
      <a:lt2>
        <a:srgbClr val="A0A0A0"/>
      </a:lt2>
      <a:accent1>
        <a:srgbClr val="CC0000"/>
      </a:accent1>
      <a:accent2>
        <a:srgbClr val="E08E79"/>
      </a:accent2>
      <a:accent3>
        <a:srgbClr val="FFFFFF"/>
      </a:accent3>
      <a:accent4>
        <a:srgbClr val="000000"/>
      </a:accent4>
      <a:accent5>
        <a:srgbClr val="E2AAAA"/>
      </a:accent5>
      <a:accent6>
        <a:srgbClr val="CB806D"/>
      </a:accent6>
      <a:hlink>
        <a:srgbClr val="0F4B96"/>
      </a:hlink>
      <a:folHlink>
        <a:srgbClr val="FABE00"/>
      </a:folHlink>
    </a:clrScheme>
    <a:fontScheme name="(C) Nordri™ Corporation.">
      <a:majorFont>
        <a:latin typeface="Arial"/>
        <a:ea typeface="黑体"/>
        <a:cs typeface=""/>
      </a:majorFont>
      <a:minorFont>
        <a:latin typeface="黑体"/>
        <a:ea typeface="黑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(C) Nordri™ Corporation. 1">
        <a:dk1>
          <a:srgbClr val="000000"/>
        </a:dk1>
        <a:lt1>
          <a:srgbClr val="FFFFFF"/>
        </a:lt1>
        <a:dk2>
          <a:srgbClr val="FFFFFF"/>
        </a:dk2>
        <a:lt2>
          <a:srgbClr val="A0A0A0"/>
        </a:lt2>
        <a:accent1>
          <a:srgbClr val="CC0000"/>
        </a:accent1>
        <a:accent2>
          <a:srgbClr val="E08E79"/>
        </a:accent2>
        <a:accent3>
          <a:srgbClr val="FFFFFF"/>
        </a:accent3>
        <a:accent4>
          <a:srgbClr val="000000"/>
        </a:accent4>
        <a:accent5>
          <a:srgbClr val="E2AAAA"/>
        </a:accent5>
        <a:accent6>
          <a:srgbClr val="CB806D"/>
        </a:accent6>
        <a:hlink>
          <a:srgbClr val="0F4B96"/>
        </a:hlink>
        <a:folHlink>
          <a:srgbClr val="FABE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9_(C) Nordri™ Corporation.">
  <a:themeElements>
    <a:clrScheme name="(C) Nordri™ Corporation. 1">
      <a:dk1>
        <a:srgbClr val="000000"/>
      </a:dk1>
      <a:lt1>
        <a:srgbClr val="FFFFFF"/>
      </a:lt1>
      <a:dk2>
        <a:srgbClr val="FFFFFF"/>
      </a:dk2>
      <a:lt2>
        <a:srgbClr val="A0A0A0"/>
      </a:lt2>
      <a:accent1>
        <a:srgbClr val="CC0000"/>
      </a:accent1>
      <a:accent2>
        <a:srgbClr val="E08E79"/>
      </a:accent2>
      <a:accent3>
        <a:srgbClr val="FFFFFF"/>
      </a:accent3>
      <a:accent4>
        <a:srgbClr val="000000"/>
      </a:accent4>
      <a:accent5>
        <a:srgbClr val="E2AAAA"/>
      </a:accent5>
      <a:accent6>
        <a:srgbClr val="CB806D"/>
      </a:accent6>
      <a:hlink>
        <a:srgbClr val="0F4B96"/>
      </a:hlink>
      <a:folHlink>
        <a:srgbClr val="FABE00"/>
      </a:folHlink>
    </a:clrScheme>
    <a:fontScheme name="(C) Nordri™ Corporation.">
      <a:majorFont>
        <a:latin typeface="Arial"/>
        <a:ea typeface="黑体"/>
        <a:cs typeface=""/>
      </a:majorFont>
      <a:minorFont>
        <a:latin typeface="黑体"/>
        <a:ea typeface="黑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(C) Nordri™ Corporation. 1">
        <a:dk1>
          <a:srgbClr val="000000"/>
        </a:dk1>
        <a:lt1>
          <a:srgbClr val="FFFFFF"/>
        </a:lt1>
        <a:dk2>
          <a:srgbClr val="FFFFFF"/>
        </a:dk2>
        <a:lt2>
          <a:srgbClr val="A0A0A0"/>
        </a:lt2>
        <a:accent1>
          <a:srgbClr val="CC0000"/>
        </a:accent1>
        <a:accent2>
          <a:srgbClr val="E08E79"/>
        </a:accent2>
        <a:accent3>
          <a:srgbClr val="FFFFFF"/>
        </a:accent3>
        <a:accent4>
          <a:srgbClr val="000000"/>
        </a:accent4>
        <a:accent5>
          <a:srgbClr val="E2AAAA"/>
        </a:accent5>
        <a:accent6>
          <a:srgbClr val="CB806D"/>
        </a:accent6>
        <a:hlink>
          <a:srgbClr val="0F4B96"/>
        </a:hlink>
        <a:folHlink>
          <a:srgbClr val="FABE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4_(C) Nordri™ Corporation.">
  <a:themeElements>
    <a:clrScheme name="(C) Nordri™ Corporation. 1">
      <a:dk1>
        <a:srgbClr val="000000"/>
      </a:dk1>
      <a:lt1>
        <a:srgbClr val="FFFFFF"/>
      </a:lt1>
      <a:dk2>
        <a:srgbClr val="FFFFFF"/>
      </a:dk2>
      <a:lt2>
        <a:srgbClr val="A0A0A0"/>
      </a:lt2>
      <a:accent1>
        <a:srgbClr val="CC0000"/>
      </a:accent1>
      <a:accent2>
        <a:srgbClr val="E08E79"/>
      </a:accent2>
      <a:accent3>
        <a:srgbClr val="FFFFFF"/>
      </a:accent3>
      <a:accent4>
        <a:srgbClr val="000000"/>
      </a:accent4>
      <a:accent5>
        <a:srgbClr val="E2AAAA"/>
      </a:accent5>
      <a:accent6>
        <a:srgbClr val="CB806D"/>
      </a:accent6>
      <a:hlink>
        <a:srgbClr val="0F4B96"/>
      </a:hlink>
      <a:folHlink>
        <a:srgbClr val="FABE00"/>
      </a:folHlink>
    </a:clrScheme>
    <a:fontScheme name="(C) Nordri™ Corporation.">
      <a:majorFont>
        <a:latin typeface="Arial"/>
        <a:ea typeface="黑体"/>
        <a:cs typeface=""/>
      </a:majorFont>
      <a:minorFont>
        <a:latin typeface="黑体"/>
        <a:ea typeface="黑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(C) Nordri™ Corporation. 1">
        <a:dk1>
          <a:srgbClr val="000000"/>
        </a:dk1>
        <a:lt1>
          <a:srgbClr val="FFFFFF"/>
        </a:lt1>
        <a:dk2>
          <a:srgbClr val="FFFFFF"/>
        </a:dk2>
        <a:lt2>
          <a:srgbClr val="A0A0A0"/>
        </a:lt2>
        <a:accent1>
          <a:srgbClr val="CC0000"/>
        </a:accent1>
        <a:accent2>
          <a:srgbClr val="E08E79"/>
        </a:accent2>
        <a:accent3>
          <a:srgbClr val="FFFFFF"/>
        </a:accent3>
        <a:accent4>
          <a:srgbClr val="000000"/>
        </a:accent4>
        <a:accent5>
          <a:srgbClr val="E2AAAA"/>
        </a:accent5>
        <a:accent6>
          <a:srgbClr val="CB806D"/>
        </a:accent6>
        <a:hlink>
          <a:srgbClr val="0F4B96"/>
        </a:hlink>
        <a:folHlink>
          <a:srgbClr val="FABE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17495</TotalTime>
  <Words>163</Words>
  <Application>Microsoft Office PowerPoint</Application>
  <PresentationFormat>宽屏</PresentationFormat>
  <Paragraphs>15</Paragraphs>
  <Slides>3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5</vt:i4>
      </vt:variant>
      <vt:variant>
        <vt:lpstr>幻灯片标题</vt:lpstr>
      </vt:variant>
      <vt:variant>
        <vt:i4>3</vt:i4>
      </vt:variant>
    </vt:vector>
  </HeadingPairs>
  <TitlesOfParts>
    <vt:vector size="19" baseType="lpstr">
      <vt:lpstr>等线</vt:lpstr>
      <vt:lpstr>等线 Light</vt:lpstr>
      <vt:lpstr>黑体</vt:lpstr>
      <vt:lpstr>华文楷体</vt:lpstr>
      <vt:lpstr>华文细黑</vt:lpstr>
      <vt:lpstr>宋体</vt:lpstr>
      <vt:lpstr>微软雅黑</vt:lpstr>
      <vt:lpstr>Arial</vt:lpstr>
      <vt:lpstr>Calibri</vt:lpstr>
      <vt:lpstr>Times New Roman</vt:lpstr>
      <vt:lpstr>Wingdings</vt:lpstr>
      <vt:lpstr>(C) Nordri™ Corporation.</vt:lpstr>
      <vt:lpstr>1_(C) Nordri™ Corporation.</vt:lpstr>
      <vt:lpstr>5_(C) Nordri™ Corporation.</vt:lpstr>
      <vt:lpstr>9_(C) Nordri™ Corporation.</vt:lpstr>
      <vt:lpstr>4_(C) Nordri™ Corporation.</vt:lpstr>
      <vt:lpstr>PowerPoint 演示文稿</vt:lpstr>
      <vt:lpstr>WF on PC2 EN-DC FDD+TDD HPUE</vt:lpstr>
      <vt:lpstr>PowerPoint 演示文稿</vt:lpstr>
    </vt:vector>
  </TitlesOfParts>
  <Company>chinaunicom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liumuyin;Bin Fan</dc:creator>
  <cp:lastModifiedBy>China Unicom</cp:lastModifiedBy>
  <cp:revision>2469</cp:revision>
  <dcterms:created xsi:type="dcterms:W3CDTF">2011-12-28T10:43:00Z</dcterms:created>
  <dcterms:modified xsi:type="dcterms:W3CDTF">2020-07-01T06:08:01Z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2052-10.1.0.7106</vt:lpwstr>
  </property>
</Properties>
</file>