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8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82742" autoAdjust="0"/>
  </p:normalViewPr>
  <p:slideViewPr>
    <p:cSldViewPr>
      <p:cViewPr varScale="1">
        <p:scale>
          <a:sx n="123" d="100"/>
          <a:sy n="123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134672" cy="182763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NR Application Layer Throughput Performance Work in RAN4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Moderator (Qualcomm)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Meeting #88e 	</a:t>
            </a:r>
          </a:p>
          <a:p>
            <a:r>
              <a:rPr lang="en-US" b="1" dirty="0"/>
              <a:t>Online, June 29 – July 3,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RP-200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Work on the first SID objective i.e. FRC continues for completion in Rel-16 timeframe.</a:t>
            </a:r>
            <a:endParaRPr lang="ja-JP" altLang="ja-JP" dirty="0"/>
          </a:p>
          <a:p>
            <a:r>
              <a:rPr lang="en-US" altLang="ja-JP" dirty="0"/>
              <a:t>Work on the second SID objective i.e. VRC requires RAN4 to study the feasibility</a:t>
            </a:r>
            <a:endParaRPr lang="ja-JP" altLang="ja-JP" dirty="0"/>
          </a:p>
          <a:p>
            <a:r>
              <a:rPr lang="en-US" altLang="ja-JP" dirty="0"/>
              <a:t>A SID update will be provided in due course to reflect RAN4 responsibility and associated timeline:</a:t>
            </a:r>
            <a:endParaRPr lang="ja-JP" altLang="ja-JP" dirty="0"/>
          </a:p>
          <a:p>
            <a:pPr marL="457200" lvl="1" indent="0">
              <a:buNone/>
            </a:pPr>
            <a:r>
              <a:rPr lang="en-US" altLang="ja-JP" dirty="0"/>
              <a:t>a)               The work is expected to be carried out and completed within the Rel-17 timeframe</a:t>
            </a:r>
            <a:endParaRPr lang="ja-JP" altLang="ja-JP" dirty="0"/>
          </a:p>
          <a:p>
            <a:pPr marL="457200" lvl="1" indent="0">
              <a:buNone/>
            </a:pPr>
            <a:r>
              <a:rPr lang="en-US" altLang="ja-JP" dirty="0"/>
              <a:t>b)              This work could start at the earliest when Rel-16 performance ends (e.g. in Q1 or Q2 2021) in RAN4, depending on outstanding Rel-16 work in RAN4, subject to RAN plenary decision</a:t>
            </a:r>
            <a:endParaRPr lang="ja-JP" altLang="ja-JP" dirty="0"/>
          </a:p>
          <a:p>
            <a:pPr marL="457200" lvl="1" indent="0">
              <a:buNone/>
            </a:pPr>
            <a:r>
              <a:rPr lang="en-US" altLang="ja-JP" dirty="0"/>
              <a:t>c)               Further discussion on detailed objectives and scope is needed in RAN</a:t>
            </a:r>
            <a:endParaRPr lang="ja-JP" altLang="ja-JP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28835F-2A81-4E2B-ACE5-6492468821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4EC02F-539F-4D2B-ABAA-F0E42C814B8A}">
  <ds:schemaRefs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cc9c437c-ae0c-4066-8d90-a0f7de78612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9047</TotalTime>
  <Words>80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テーマ</vt:lpstr>
      <vt:lpstr>Way forward on NR Application Layer Throughput Performance Work in RAN4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394</cp:revision>
  <dcterms:created xsi:type="dcterms:W3CDTF">2017-01-18T16:32:26Z</dcterms:created>
  <dcterms:modified xsi:type="dcterms:W3CDTF">2020-07-03T11:08:23Z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346364654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gnigam@qti.qualcomm.com</vt:lpwstr>
  </property>
  <property fmtid="{D5CDD505-2E9C-101B-9397-08002B2CF9AE}" pid="14" name="_AuthorEmailDisplayName">
    <vt:lpwstr>Gaurav Nigam</vt:lpwstr>
  </property>
  <property fmtid="{D5CDD505-2E9C-101B-9397-08002B2CF9AE}" pid="15" name="ContentTypeId">
    <vt:lpwstr>0x010100EB28163D68FE8E4D9361964FDD814FC4</vt:lpwstr>
  </property>
  <property fmtid="{D5CDD505-2E9C-101B-9397-08002B2CF9AE}" pid="16" name="_PreviousAdHocReviewCycleID">
    <vt:i4>-1008324594</vt:i4>
  </property>
</Properties>
</file>