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  <p:sldMasterId id="2147483768" r:id="rId3"/>
    <p:sldMasterId id="2147483864" r:id="rId4"/>
    <p:sldMasterId id="2147483936" r:id="rId5"/>
  </p:sldMasterIdLst>
  <p:notesMasterIdLst>
    <p:notesMasterId r:id="rId9"/>
  </p:notesMasterIdLst>
  <p:handoutMasterIdLst>
    <p:handoutMasterId r:id="rId10"/>
  </p:handoutMasterIdLst>
  <p:sldIdLst>
    <p:sldId id="1098" r:id="rId6"/>
    <p:sldId id="1287" r:id="rId7"/>
    <p:sldId id="118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3" userDrawn="1">
          <p15:clr>
            <a:srgbClr val="A4A3A4"/>
          </p15:clr>
        </p15:guide>
        <p15:guide id="2" orient="horz" pos="4292" userDrawn="1">
          <p15:clr>
            <a:srgbClr val="A4A3A4"/>
          </p15:clr>
        </p15:guide>
        <p15:guide id="3" pos="3885" userDrawn="1">
          <p15:clr>
            <a:srgbClr val="A4A3A4"/>
          </p15:clr>
        </p15:guide>
        <p15:guide id="5" pos="7286">
          <p15:clr>
            <a:srgbClr val="A4A3A4"/>
          </p15:clr>
        </p15:guide>
        <p15:guide id="6" pos="57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8">
          <p15:clr>
            <a:srgbClr val="A4A3A4"/>
          </p15:clr>
        </p15:guide>
        <p15:guide id="2" pos="219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949FF"/>
    <a:srgbClr val="CC0000"/>
    <a:srgbClr val="000000"/>
    <a:srgbClr val="02B04F"/>
    <a:srgbClr val="CCCCFF"/>
    <a:srgbClr val="CC00CC"/>
    <a:srgbClr val="33CCFF"/>
    <a:srgbClr val="FEB834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5" autoAdjust="0"/>
    <p:restoredTop sz="94844" autoAdjust="0"/>
  </p:normalViewPr>
  <p:slideViewPr>
    <p:cSldViewPr>
      <p:cViewPr varScale="1">
        <p:scale>
          <a:sx n="68" d="100"/>
          <a:sy n="68" d="100"/>
        </p:scale>
        <p:origin x="570" y="48"/>
      </p:cViewPr>
      <p:guideLst>
        <p:guide orient="horz" pos="3203"/>
        <p:guide orient="horz" pos="4292"/>
        <p:guide pos="3885"/>
        <p:guide pos="7286"/>
        <p:guide pos="57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3134" y="53"/>
      </p:cViewPr>
      <p:guideLst>
        <p:guide orient="horz" pos="3038"/>
        <p:guide pos="21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F7A12-40CA-48C3-8F05-38DEB0B8E637}" type="datetimeFigureOut">
              <a:rPr lang="zh-CN" altLang="en-US" smtClean="0"/>
              <a:t>2020-7-3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6BF84-DA12-4514-8780-2267BF20E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72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BC75D-B866-42C1-B749-B9E67ABAA9D4}" type="datetimeFigureOut">
              <a:rPr lang="zh-CN" altLang="en-US" smtClean="0"/>
              <a:t>2020-7-3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027B8-1077-4EB9-868E-7E1B3E205F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64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4CEEB-0472-4AA3-921E-D2A5F9E03632}" type="slidenum">
              <a:rPr lang="zh-CN" altLang="en-US"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902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4CEEB-0472-4AA3-921E-D2A5F9E03632}" type="slidenum">
              <a:rPr lang="zh-CN" altLang="en-US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902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0992544" y="6597352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>
              <a:defRPr/>
            </a:pPr>
            <a:r>
              <a:rPr kumimoji="0" lang="en-US" altLang="zh-CN" sz="1000" dirty="0"/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747185" y="6381750"/>
            <a:ext cx="383116" cy="287338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334434" y="6670675"/>
            <a:ext cx="383117" cy="287338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549525"/>
            <a:ext cx="11232223" cy="674688"/>
          </a:xfrm>
        </p:spPr>
        <p:txBody>
          <a:bodyPr/>
          <a:lstStyle>
            <a:lvl1pPr marL="0" algn="r">
              <a:defRPr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24418" y="3357563"/>
            <a:ext cx="10943167" cy="4318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9480376" y="88901"/>
            <a:ext cx="2591265" cy="11983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CACF97B2-74BB-4038-BE04-AE6CB52837C3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368800" y="6597650"/>
            <a:ext cx="2541741" cy="242546"/>
          </a:xfrm>
          <a:prstGeom prst="rect">
            <a:avLst/>
          </a:prstGeom>
          <a:noFill/>
          <a:ln>
            <a:noFill/>
          </a:ln>
        </p:spPr>
        <p:txBody>
          <a:bodyPr wrap="none" lIns="87798" tIns="43900" rIns="87798" bIns="43900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hangingPunct="0">
              <a:defRPr/>
            </a:pPr>
            <a:r>
              <a:rPr kumimoji="0" lang="en-US" altLang="zh-CN" sz="1000" dirty="0"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11019367" y="6311901"/>
            <a:ext cx="140758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/>
            <a:r>
              <a:rPr lang="en-US" altLang="zh-CN" sz="1000"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44464"/>
            <a:ext cx="11567584" cy="6492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205" y="1196753"/>
            <a:ext cx="11521447" cy="5126037"/>
          </a:xfrm>
        </p:spPr>
        <p:txBody>
          <a:bodyPr/>
          <a:lstStyle>
            <a:lvl1pPr>
              <a:lnSpc>
                <a:spcPts val="2500"/>
              </a:lnSpc>
              <a:buFont typeface="Wingdings" panose="05000000000000000000" pitchFamily="2" charset="2"/>
              <a:buChar char="p"/>
              <a:defRPr sz="180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 sz="2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8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582624" y="-26988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366219" y="3127376"/>
            <a:ext cx="1336586" cy="1288336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12316884" y="4743451"/>
            <a:ext cx="192616" cy="328613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12505267" y="47625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12316884" y="2184401"/>
            <a:ext cx="192616" cy="328613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12316884" y="2530476"/>
            <a:ext cx="192616" cy="328613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12505267" y="2212975"/>
            <a:ext cx="1648884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12505267" y="2565400"/>
            <a:ext cx="1936751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12505267" y="56388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12316884" y="5632451"/>
            <a:ext cx="192616" cy="3270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12321118" y="52990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12321117" y="191770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12321118" y="44481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582624" y="1179514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12316884" y="3435351"/>
            <a:ext cx="192616" cy="327025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12316884" y="3794126"/>
            <a:ext cx="192616" cy="328613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12507385" y="34623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12507384" y="3787776"/>
            <a:ext cx="1936749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12321117" y="316865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12507385" y="59769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12316884" y="5969001"/>
            <a:ext cx="192616" cy="327025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70" y="273902"/>
            <a:ext cx="9110133" cy="66675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97372" y="1058485"/>
            <a:ext cx="11826981" cy="914400"/>
          </a:xfrm>
        </p:spPr>
        <p:txBody>
          <a:bodyPr/>
          <a:lstStyle>
            <a:lvl1pPr marL="252730" indent="-2527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682625" indent="-24638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1022985" indent="-1511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0332953" y="6254751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>
              <a:defRPr/>
            </a:pPr>
            <a:r>
              <a:rPr kumimoji="0" lang="en-US" altLang="zh-CN" sz="100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747185" y="6381750"/>
            <a:ext cx="383116" cy="287338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334434" y="6670675"/>
            <a:ext cx="383117" cy="287338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549525"/>
            <a:ext cx="11232223" cy="674688"/>
          </a:xfrm>
        </p:spPr>
        <p:txBody>
          <a:bodyPr/>
          <a:lstStyle>
            <a:lvl1pPr marL="0" algn="r">
              <a:defRPr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24418" y="3357563"/>
            <a:ext cx="10943167" cy="4318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9480376" y="88901"/>
            <a:ext cx="2591265" cy="11983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44464"/>
            <a:ext cx="10944192" cy="64928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417" y="1124744"/>
            <a:ext cx="10943167" cy="53744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44464"/>
            <a:ext cx="10944192" cy="64928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417" y="1124744"/>
            <a:ext cx="10943167" cy="53744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420AE384-7BEA-47C2-BB0C-9EF2F912DAFA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4418" y="981076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4418" y="3816351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368800" y="6597650"/>
            <a:ext cx="2541741" cy="242546"/>
          </a:xfrm>
          <a:prstGeom prst="rect">
            <a:avLst/>
          </a:prstGeom>
          <a:noFill/>
          <a:ln>
            <a:noFill/>
          </a:ln>
        </p:spPr>
        <p:txBody>
          <a:bodyPr wrap="none" lIns="87798" tIns="43900" rIns="87798" bIns="43900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hangingPunct="0">
              <a:defRPr/>
            </a:pPr>
            <a:r>
              <a:rPr kumimoji="0"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11019367" y="6311901"/>
            <a:ext cx="140758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44464"/>
            <a:ext cx="11567584" cy="6492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912836" y="1241426"/>
            <a:ext cx="845103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一级标题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华黑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 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16-20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850054" y="2687639"/>
            <a:ext cx="809837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正文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华楷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14-16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12467167" y="3678239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12316884" y="3607370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12316884" y="269138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12467167" y="2754314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12316884" y="150552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12316884" y="180079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12316884" y="209607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12467167" y="1568451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12467167" y="1865313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12467167" y="216217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12316884" y="239452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12469284" y="24606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12469284" y="3373438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12316884" y="3312095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12374034" y="1268414"/>
            <a:ext cx="1403351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12420600" y="31337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局部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12556067" y="5078414"/>
            <a:ext cx="13631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E08E79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12562417" y="5386389"/>
            <a:ext cx="15494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CC0000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12316884" y="6372795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12316884" y="563143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12316884" y="444557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12316884" y="474084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12316884" y="503612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12316884" y="533457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12316884" y="6077520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12556067" y="4510089"/>
            <a:ext cx="1382184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ECE5CE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12573000" y="4781551"/>
            <a:ext cx="1456267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F1D4AF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12562418" y="5686426"/>
            <a:ext cx="15663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A0A0A0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12562418" y="6165851"/>
            <a:ext cx="13589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0F4B69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12553951" y="6467476"/>
            <a:ext cx="1589616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12350751" y="4149726"/>
            <a:ext cx="2237316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SwiffChart 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进制编号</a:t>
            </a:r>
            <a:endParaRPr lang="en-US" altLang="zh-CN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205" y="1196753"/>
            <a:ext cx="11521447" cy="5126037"/>
          </a:xfrm>
        </p:spPr>
        <p:txBody>
          <a:bodyPr/>
          <a:lstStyle>
            <a:lvl1pPr>
              <a:lnSpc>
                <a:spcPts val="2500"/>
              </a:lnSpc>
              <a:buFont typeface="Wingdings" panose="05000000000000000000" pitchFamily="2" charset="2"/>
              <a:buChar char="p"/>
              <a:defRPr sz="180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 sz="2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0CD18A8E-64E3-49D5-B10B-D9876DDAD84A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8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582624" y="-26988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366219" y="3127376"/>
            <a:ext cx="1336586" cy="1288336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12316884" y="4743451"/>
            <a:ext cx="192616" cy="328613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12505267" y="47625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12316884" y="2184401"/>
            <a:ext cx="192616" cy="328613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12316884" y="2530476"/>
            <a:ext cx="192616" cy="328613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12505267" y="2212975"/>
            <a:ext cx="1648884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12505267" y="2565400"/>
            <a:ext cx="1936751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12505267" y="56388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12316884" y="5632451"/>
            <a:ext cx="192616" cy="3270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12321118" y="52990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12321117" y="191770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12321118" y="44481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582624" y="1179514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12316884" y="3435351"/>
            <a:ext cx="192616" cy="327025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12316884" y="3794126"/>
            <a:ext cx="192616" cy="328613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12507385" y="34623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12507384" y="3787776"/>
            <a:ext cx="1936749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12321117" y="316865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12507385" y="59769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12316884" y="5969001"/>
            <a:ext cx="192616" cy="327025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70" y="273902"/>
            <a:ext cx="9110133" cy="66675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97372" y="1058485"/>
            <a:ext cx="11826981" cy="914400"/>
          </a:xfrm>
        </p:spPr>
        <p:txBody>
          <a:bodyPr/>
          <a:lstStyle>
            <a:lvl1pPr marL="252730" indent="-2527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682625" indent="-24638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1022985" indent="-1511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0332953" y="6254751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>
              <a:defRPr/>
            </a:pPr>
            <a:r>
              <a:rPr kumimoji="0" lang="en-US" altLang="zh-CN" sz="100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747185" y="6381750"/>
            <a:ext cx="383116" cy="287338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334434" y="6670675"/>
            <a:ext cx="383117" cy="287338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549525"/>
            <a:ext cx="11232223" cy="674688"/>
          </a:xfrm>
        </p:spPr>
        <p:txBody>
          <a:bodyPr/>
          <a:lstStyle>
            <a:lvl1pPr marL="0" algn="r">
              <a:defRPr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24418" y="3357563"/>
            <a:ext cx="10943167" cy="4318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9480376" y="88901"/>
            <a:ext cx="2591265" cy="11983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44464"/>
            <a:ext cx="10944192" cy="64928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417" y="1124744"/>
            <a:ext cx="10943167" cy="53744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4418" y="981076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4418" y="3816351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368800" y="6597650"/>
            <a:ext cx="2541741" cy="242546"/>
          </a:xfrm>
          <a:prstGeom prst="rect">
            <a:avLst/>
          </a:prstGeom>
          <a:noFill/>
          <a:ln>
            <a:noFill/>
          </a:ln>
        </p:spPr>
        <p:txBody>
          <a:bodyPr wrap="none" lIns="87798" tIns="43900" rIns="87798" bIns="43900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hangingPunct="0">
              <a:defRPr/>
            </a:pPr>
            <a:r>
              <a:rPr kumimoji="0"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11019367" y="6311901"/>
            <a:ext cx="140758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44464"/>
            <a:ext cx="11567584" cy="6492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912836" y="1241426"/>
            <a:ext cx="845103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一级标题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华黑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 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16-20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850054" y="2687639"/>
            <a:ext cx="809837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正文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华楷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14-16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12467167" y="3678239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12316884" y="3607370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12316884" y="269138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12467167" y="2754314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12316884" y="150552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12316884" y="180079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12316884" y="209607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12467167" y="1568451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12467167" y="1865313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12467167" y="216217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12316884" y="239452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12469284" y="24606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12469284" y="3373438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12316884" y="3312095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12374034" y="1268414"/>
            <a:ext cx="1403351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12420600" y="31337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局部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12556067" y="5078414"/>
            <a:ext cx="13631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E08E79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12562417" y="5386389"/>
            <a:ext cx="15494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CC0000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12316884" y="6372795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12316884" y="563143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12316884" y="444557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12316884" y="474084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12316884" y="503612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12316884" y="533457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12316884" y="6077520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12556067" y="4510089"/>
            <a:ext cx="1382184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ECE5CE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12573000" y="4781551"/>
            <a:ext cx="1456267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F1D4AF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12562418" y="5686426"/>
            <a:ext cx="15663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A0A0A0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12562418" y="6165851"/>
            <a:ext cx="13589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0F4B69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12553951" y="6467476"/>
            <a:ext cx="1589616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12350751" y="4149726"/>
            <a:ext cx="2237316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SwiffChart 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进制编号</a:t>
            </a:r>
            <a:endParaRPr lang="en-US" altLang="zh-CN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205" y="1196753"/>
            <a:ext cx="11521447" cy="5126037"/>
          </a:xfrm>
        </p:spPr>
        <p:txBody>
          <a:bodyPr/>
          <a:lstStyle>
            <a:lvl1pPr>
              <a:lnSpc>
                <a:spcPts val="2500"/>
              </a:lnSpc>
              <a:buFont typeface="Wingdings" panose="05000000000000000000" pitchFamily="2" charset="2"/>
              <a:buChar char="p"/>
              <a:defRPr sz="180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 sz="2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8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582624" y="-26988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366219" y="3127376"/>
            <a:ext cx="1336586" cy="1288336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12316884" y="4743451"/>
            <a:ext cx="192616" cy="328613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12505267" y="47625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12316884" y="2184401"/>
            <a:ext cx="192616" cy="328613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12316884" y="2530476"/>
            <a:ext cx="192616" cy="328613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12505267" y="2212975"/>
            <a:ext cx="1648884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12505267" y="2565400"/>
            <a:ext cx="1936751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12505267" y="56388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12316884" y="5632451"/>
            <a:ext cx="192616" cy="3270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12321118" y="52990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12321117" y="191770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12321118" y="44481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582624" y="1179514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12316884" y="3435351"/>
            <a:ext cx="192616" cy="327025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12316884" y="3794126"/>
            <a:ext cx="192616" cy="328613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12507385" y="34623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12507384" y="3787776"/>
            <a:ext cx="1936749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12321117" y="316865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12507385" y="59769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12316884" y="5969001"/>
            <a:ext cx="192616" cy="327025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70" y="273902"/>
            <a:ext cx="9110133" cy="66675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97372" y="1058485"/>
            <a:ext cx="11826981" cy="914400"/>
          </a:xfrm>
        </p:spPr>
        <p:txBody>
          <a:bodyPr/>
          <a:lstStyle>
            <a:lvl1pPr marL="252730" indent="-2527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682625" indent="-24638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1022985" indent="-1511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0332953" y="6254751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>
              <a:defRPr/>
            </a:pPr>
            <a:r>
              <a:rPr kumimoji="0" lang="en-US" altLang="zh-CN" sz="100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747185" y="6381750"/>
            <a:ext cx="383116" cy="287338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334434" y="6670675"/>
            <a:ext cx="383117" cy="287338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549525"/>
            <a:ext cx="11232223" cy="674688"/>
          </a:xfrm>
        </p:spPr>
        <p:txBody>
          <a:bodyPr/>
          <a:lstStyle>
            <a:lvl1pPr marL="0" algn="r">
              <a:defRPr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24418" y="3357563"/>
            <a:ext cx="10943167" cy="4318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9480376" y="88901"/>
            <a:ext cx="2591265" cy="119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748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44464"/>
            <a:ext cx="10944192" cy="64928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417" y="1124744"/>
            <a:ext cx="10943167" cy="53744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3963348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5006CECE-81EE-4DDB-9714-C146E7BBCADB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14015375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93688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2331007338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608262899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389437197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4418" y="981076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4418" y="3816351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3428052615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1944680948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366029739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368800" y="6597650"/>
            <a:ext cx="2541741" cy="242546"/>
          </a:xfrm>
          <a:prstGeom prst="rect">
            <a:avLst/>
          </a:prstGeom>
          <a:noFill/>
          <a:ln>
            <a:noFill/>
          </a:ln>
        </p:spPr>
        <p:txBody>
          <a:bodyPr wrap="none" lIns="87798" tIns="43900" rIns="87798" bIns="43900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hangingPunct="0">
              <a:defRPr/>
            </a:pPr>
            <a:r>
              <a:rPr kumimoji="0"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11019367" y="6311901"/>
            <a:ext cx="140758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/>
            <a:r>
              <a:rPr lang="en-US" altLang="zh-CN" sz="100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44464"/>
            <a:ext cx="11567584" cy="6492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458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912836" y="1241426"/>
            <a:ext cx="845103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一级标题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华黑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 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16-20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850054" y="2687639"/>
            <a:ext cx="809837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正文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华楷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黑色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14-16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12467167" y="3678239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12316884" y="3607370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12316884" y="269138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12467167" y="2754314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12316884" y="150552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12316884" y="180079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12316884" y="209607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12467167" y="1568451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12467167" y="1865313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12467167" y="216217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12316884" y="239452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12469284" y="24606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12469284" y="3373438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12316884" y="3312095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12374034" y="1268414"/>
            <a:ext cx="1403351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12420600" y="3133726"/>
            <a:ext cx="1456267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局部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12556067" y="5078414"/>
            <a:ext cx="13631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E08E79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12562417" y="5386389"/>
            <a:ext cx="15494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CC0000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12316884" y="6372795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12316884" y="563143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12316884" y="444557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12316884" y="474084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12316884" y="503612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12316884" y="533457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12316884" y="6077520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12556067" y="4510089"/>
            <a:ext cx="1382184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ECE5CE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12573000" y="4781551"/>
            <a:ext cx="1456267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F1D4AF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12562418" y="5686426"/>
            <a:ext cx="1566333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A0A0A0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12562418" y="6165851"/>
            <a:ext cx="1358900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0F4B69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12553951" y="6467476"/>
            <a:ext cx="1589616" cy="244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</a:t>
            </a: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BE00</a:t>
            </a: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12350751" y="4149726"/>
            <a:ext cx="2237316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SwiffChart 16</a:t>
            </a:r>
            <a:r>
              <a:rPr lang="zh-CN" altLang="en-US" sz="1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进制编号</a:t>
            </a:r>
            <a:endParaRPr lang="en-US" altLang="zh-CN" sz="10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03810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E87A8E8F-BE7D-487F-8EC2-BD807125146D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205" y="1196753"/>
            <a:ext cx="11521447" cy="5126037"/>
          </a:xfrm>
        </p:spPr>
        <p:txBody>
          <a:bodyPr/>
          <a:lstStyle>
            <a:lvl1pPr>
              <a:lnSpc>
                <a:spcPts val="2500"/>
              </a:lnSpc>
              <a:buFont typeface="Wingdings" panose="05000000000000000000" pitchFamily="2" charset="2"/>
              <a:buChar char="p"/>
              <a:defRPr sz="180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 sz="2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50304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10752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8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948394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582624" y="-26988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366219" y="3127376"/>
            <a:ext cx="1336586" cy="1288336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12316884" y="4743451"/>
            <a:ext cx="192616" cy="328613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12505267" y="47625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12316884" y="2184401"/>
            <a:ext cx="192616" cy="328613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12316884" y="2530476"/>
            <a:ext cx="192616" cy="328613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12505267" y="2212975"/>
            <a:ext cx="1648884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12505267" y="2565400"/>
            <a:ext cx="1936751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12505267" y="56388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12316884" y="5632451"/>
            <a:ext cx="192616" cy="3270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12321118" y="52990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12321117" y="191770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12321118" y="44481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582624" y="1179514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12316884" y="3435351"/>
            <a:ext cx="192616" cy="327025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12316884" y="3794126"/>
            <a:ext cx="192616" cy="328613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12507385" y="34623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12507384" y="3787776"/>
            <a:ext cx="1936749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12321117" y="316865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1300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12507385" y="59769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12316884" y="5969001"/>
            <a:ext cx="192616" cy="327025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70" y="273902"/>
            <a:ext cx="9110133" cy="66675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97372" y="1058485"/>
            <a:ext cx="11826981" cy="914400"/>
          </a:xfrm>
        </p:spPr>
        <p:txBody>
          <a:bodyPr/>
          <a:lstStyle>
            <a:lvl1pPr marL="252730" indent="-2527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682625" indent="-24638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1022985" indent="-1511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99706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0332953" y="6254751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algn="r">
              <a:defRPr/>
            </a:pPr>
            <a:r>
              <a:rPr kumimoji="0" lang="en-US" altLang="zh-CN" sz="100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747185" y="6381750"/>
            <a:ext cx="383116" cy="287338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334434" y="6670675"/>
            <a:ext cx="383117" cy="287338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549525"/>
            <a:ext cx="11232223" cy="674688"/>
          </a:xfrm>
        </p:spPr>
        <p:txBody>
          <a:bodyPr/>
          <a:lstStyle>
            <a:lvl1pPr marL="0" algn="r">
              <a:defRPr sz="3600"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4418" y="3357563"/>
            <a:ext cx="10943167" cy="431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b="0">
                <a:latin typeface="Arial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2AE000A-DFA7-440E-95FF-C5F84772CE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/>
        </p:blipFill>
        <p:spPr>
          <a:xfrm>
            <a:off x="9480376" y="88901"/>
            <a:ext cx="2591265" cy="119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714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44464"/>
            <a:ext cx="10944192" cy="64928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417" y="1124744"/>
            <a:ext cx="10943167" cy="53744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2301373187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4013820240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56207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238847956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207351462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F0187668-4B75-405F-B08E-A1DB0CD1F862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3513940522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4418" y="981076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4418" y="3816351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408229001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222854551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  <p:extLst>
      <p:ext uri="{BB962C8B-B14F-4D97-AF65-F5344CB8AC3E}">
        <p14:creationId xmlns:p14="http://schemas.microsoft.com/office/powerpoint/2010/main" val="4055885550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368800" y="6597650"/>
            <a:ext cx="2541741" cy="242546"/>
          </a:xfrm>
          <a:prstGeom prst="rect">
            <a:avLst/>
          </a:prstGeom>
          <a:noFill/>
          <a:ln>
            <a:noFill/>
          </a:ln>
        </p:spPr>
        <p:txBody>
          <a:bodyPr wrap="none" lIns="87798" tIns="43900" rIns="87798" bIns="43900">
            <a:spAutoFit/>
          </a:bodyPr>
          <a:lstStyle>
            <a:lvl1pPr defTabSz="877888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defTabSz="877888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defTabSz="877888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defTabSz="877888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defTabSz="877888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defTabSz="8778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defTabSz="8778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defTabSz="8778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defTabSz="8778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0" hangingPunct="0">
              <a:defRPr/>
            </a:pPr>
            <a:r>
              <a:rPr kumimoji="0" lang="en-US" altLang="zh-CN" sz="1000" dirty="0">
                <a:solidFill>
                  <a:srgbClr val="000000"/>
                </a:solidFill>
                <a:ea typeface="MS PGothic" pitchFamily="34" charset="-128"/>
                <a:cs typeface="Arial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11019367" y="6311901"/>
            <a:ext cx="140758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/>
            <a:r>
              <a:rPr lang="en-US" altLang="zh-CN" sz="100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ChinaUnicom </a:t>
            </a:r>
          </a:p>
          <a:p>
            <a:pPr algn="ctr"/>
            <a:r>
              <a:rPr lang="en-US" altLang="zh-CN" sz="100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Confidential 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44464"/>
            <a:ext cx="11567584" cy="6492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41023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912836" y="1241426"/>
            <a:ext cx="84510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一级标题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华黑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黑色 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16-20</a:t>
            </a: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850054" y="2687639"/>
            <a:ext cx="80983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正文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华楷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/Arial</a:t>
            </a:r>
          </a:p>
          <a:p>
            <a:pPr algn="r"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黑色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(0,0,0)</a:t>
            </a:r>
          </a:p>
          <a:p>
            <a:pPr algn="r"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14-16</a:t>
            </a: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12467167" y="3678239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12316884" y="3607370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12316884" y="269138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12467167" y="2754314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12316884" y="150552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12316884" y="180079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12316884" y="209607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12467167" y="1568451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12467167" y="1865313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12467167" y="2162176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12316884" y="239452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12469284" y="2460626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12469284" y="3373438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12316884" y="3312095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12374034" y="1268414"/>
            <a:ext cx="1403351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12420600" y="3133726"/>
            <a:ext cx="145626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局部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/</a:t>
            </a: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12556067" y="5078414"/>
            <a:ext cx="1363133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E08E79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12562417" y="5386389"/>
            <a:ext cx="15494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CC0000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12316884" y="6372795"/>
            <a:ext cx="239183" cy="387798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12316884" y="5631433"/>
            <a:ext cx="239183" cy="387798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12316884" y="4445570"/>
            <a:ext cx="239183" cy="387798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12316884" y="4740845"/>
            <a:ext cx="239183" cy="387798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12316884" y="5036120"/>
            <a:ext cx="239183" cy="387798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12316884" y="5334570"/>
            <a:ext cx="239183" cy="387798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12316884" y="6077520"/>
            <a:ext cx="239183" cy="387798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kumimoji="1" lang="zh-CN" altLang="en-US" sz="160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12556067" y="4510089"/>
            <a:ext cx="1382184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ECE5CE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12573000" y="4781551"/>
            <a:ext cx="1456267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F1D4AF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12562418" y="5686426"/>
            <a:ext cx="1566333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A0A0A0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12562418" y="6165851"/>
            <a:ext cx="13589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0F4B69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12553951" y="6467476"/>
            <a:ext cx="1589616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FA</a:t>
            </a: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BE00</a:t>
            </a:r>
            <a:endParaRPr lang="zh-CN" altLang="en-US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12350751" y="4149726"/>
            <a:ext cx="2237316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SwiffChart 16</a:t>
            </a:r>
            <a:r>
              <a:rPr lang="zh-CN" altLang="en-US" sz="10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进制编号</a:t>
            </a:r>
            <a:endParaRPr lang="en-US" altLang="zh-CN" sz="10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  <a:headEnd/>
            <a:tailE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356776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205" y="1196753"/>
            <a:ext cx="11521447" cy="5126037"/>
          </a:xfrm>
        </p:spPr>
        <p:txBody>
          <a:bodyPr/>
          <a:lstStyle>
            <a:lvl1pPr>
              <a:lnSpc>
                <a:spcPts val="2500"/>
              </a:lnSpc>
              <a:buFont typeface="Wingdings" pitchFamily="2" charset="2"/>
              <a:buChar char="p"/>
              <a:defRPr sz="1800" b="1" baseline="0">
                <a:latin typeface="Times New Roman" pitchFamily="18" charset="0"/>
                <a:ea typeface="华文细黑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itchFamily="18" charset="0"/>
                <a:ea typeface="华文细黑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itchFamily="18" charset="0"/>
                <a:ea typeface="华文细黑" pitchFamily="2" charset="-122"/>
              </a:defRPr>
            </a:lvl3pPr>
            <a:lvl4pPr>
              <a:defRPr>
                <a:latin typeface="黑体" pitchFamily="49" charset="-122"/>
                <a:ea typeface="黑体" pitchFamily="49" charset="-122"/>
              </a:defRPr>
            </a:lvl4pPr>
            <a:lvl5pPr>
              <a:defRPr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 sz="2800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16265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63799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itchFamily="18" charset="0"/>
                <a:ea typeface="华文细黑" pitchFamily="2" charset="-122"/>
              </a:defRPr>
            </a:lvl1pPr>
            <a:lvl2pPr>
              <a:defRPr sz="1800" baseline="0">
                <a:latin typeface="Times New Roman" pitchFamily="18" charset="0"/>
                <a:ea typeface="华文细黑" pitchFamily="2" charset="-122"/>
              </a:defRPr>
            </a:lvl2pPr>
            <a:lvl3pPr>
              <a:defRPr sz="1600" baseline="0">
                <a:latin typeface="Times New Roman" pitchFamily="18" charset="0"/>
                <a:ea typeface="华文细黑" pitchFamily="2" charset="-122"/>
              </a:defRPr>
            </a:lvl3pPr>
            <a:lvl4pPr>
              <a:defRPr>
                <a:latin typeface="黑体" pitchFamily="49" charset="-122"/>
                <a:ea typeface="黑体" pitchFamily="49" charset="-122"/>
              </a:defRPr>
            </a:lvl4pPr>
            <a:lvl5pPr>
              <a:defRPr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9200" y="274639"/>
            <a:ext cx="8001056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104981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582624" y="-26988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一级标题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/24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号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编号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366219" y="3127376"/>
            <a:ext cx="1336586" cy="1288336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正文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辅助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Calibri" pitchFamily="34" charset="0"/>
              </a:rPr>
              <a:t>华文楷体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/Calibri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(0,0,0)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14-16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12316884" y="4743451"/>
            <a:ext cx="192616" cy="328613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12505267" y="47625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12316884" y="2184401"/>
            <a:ext cx="192616" cy="328613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12316884" y="2530476"/>
            <a:ext cx="192616" cy="328613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12505267" y="2212975"/>
            <a:ext cx="1648884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12505267" y="2565400"/>
            <a:ext cx="1936751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  <a:headEnd/>
            <a:tailE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9961033" y="52388"/>
            <a:ext cx="1839384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12505267" y="5638801"/>
            <a:ext cx="1648884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12316884" y="5632451"/>
            <a:ext cx="192616" cy="3270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12321118" y="52990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12321117" y="191770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A</a:t>
            </a:r>
            <a:endParaRPr kumimoji="0" lang="zh-CN" altLang="en-US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12321118" y="4448176"/>
            <a:ext cx="880533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582624" y="1179514"/>
            <a:ext cx="1552991" cy="1088281"/>
          </a:xfrm>
          <a:prstGeom prst="rect">
            <a:avLst/>
          </a:prstGeom>
          <a:noFill/>
          <a:ln>
            <a:noFill/>
          </a:ln>
        </p:spPr>
        <p:txBody>
          <a:bodyPr wrap="none"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二级标题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/16-18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号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项目符号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Calibri/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红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(250,0,0)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文字</a:t>
            </a:r>
            <a:endParaRPr kumimoji="0" lang="en-US" altLang="zh-CN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华文细黑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/</a:t>
            </a: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黑 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12316884" y="3435351"/>
            <a:ext cx="192616" cy="327025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12316884" y="3794126"/>
            <a:ext cx="192616" cy="328613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12507385" y="34623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12507384" y="3787776"/>
            <a:ext cx="1936749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12321117" y="3168650"/>
            <a:ext cx="1488016" cy="287338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zh-CN" altLang="en-US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图表配色</a:t>
            </a: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B</a:t>
            </a:r>
            <a:endParaRPr kumimoji="0" lang="zh-CN" altLang="en-US" sz="1300" dirty="0">
              <a:solidFill>
                <a:srgbClr val="FFFFFF"/>
              </a:solidFill>
              <a:latin typeface="Calibri" pitchFamily="34" charset="0"/>
              <a:ea typeface="华文中宋" pitchFamily="2" charset="-122"/>
              <a:cs typeface="Calibri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12507385" y="5976939"/>
            <a:ext cx="1646767" cy="288925"/>
          </a:xfrm>
          <a:prstGeom prst="rect">
            <a:avLst/>
          </a:prstGeom>
          <a:noFill/>
          <a:ln>
            <a:noFill/>
          </a:ln>
        </p:spPr>
        <p:txBody>
          <a:bodyPr lIns="87155" tIns="43578" rIns="87155" bIns="43578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itchFamily="2" charset="-122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altLang="zh-CN" sz="1300" dirty="0">
                <a:solidFill>
                  <a:srgbClr val="FFFFFF"/>
                </a:solidFill>
                <a:latin typeface="Calibri" pitchFamily="34" charset="0"/>
                <a:ea typeface="华文中宋" pitchFamily="2" charset="-122"/>
                <a:cs typeface="Calibri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12316884" y="5969001"/>
            <a:ext cx="192616" cy="327025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87155" tIns="43578" rIns="87155" bIns="43578" anchor="ctr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300">
              <a:solidFill>
                <a:srgbClr val="333399"/>
              </a:solidFill>
              <a:ea typeface="华文中宋"/>
              <a:cs typeface="Calibri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70" y="273902"/>
            <a:ext cx="9110133" cy="66675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effectLst/>
                <a:latin typeface="Times New Roman" pitchFamily="18" charset="0"/>
                <a:ea typeface="华文细黑" pitchFamily="2" charset="-122"/>
                <a:cs typeface="Calibri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97372" y="1058485"/>
            <a:ext cx="11826981" cy="914400"/>
          </a:xfrm>
        </p:spPr>
        <p:txBody>
          <a:bodyPr/>
          <a:lstStyle>
            <a:lvl1pPr marL="252691" indent="-252691">
              <a:lnSpc>
                <a:spcPct val="130000"/>
              </a:lnSpc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  <a:cs typeface="Calibri" pitchFamily="34" charset="0"/>
              </a:defRPr>
            </a:lvl1pPr>
            <a:lvl2pPr marL="682418" indent="-246640">
              <a:lnSpc>
                <a:spcPct val="130000"/>
              </a:lnSpc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  <a:cs typeface="Calibri" pitchFamily="34" charset="0"/>
              </a:defRPr>
            </a:lvl2pPr>
            <a:lvl3pPr marL="1022870" indent="-151313">
              <a:lnSpc>
                <a:spcPct val="130000"/>
              </a:lnSpc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  <a:cs typeface="Calibri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2916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4418" y="981076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981076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4418" y="3816351"/>
            <a:ext cx="5369983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816351"/>
            <a:ext cx="5369984" cy="2682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D6C8F423-7B55-4164-953E-A683D114C0B7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8" y="144464"/>
            <a:ext cx="10943167" cy="6492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51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 </a:t>
            </a:r>
            <a:fld id="{B6034E97-6CF7-44C5-98DD-F30D788675CC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57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44464"/>
            <a:ext cx="1094316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418" y="6499225"/>
            <a:ext cx="1054100" cy="211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E92F5010-65D4-4A93-B706-44FF5BC09A4F}" type="slidenum">
              <a:rPr lang="zh-CN" altLang="en-US"/>
              <a:t>‹#›</a:t>
            </a:fld>
            <a:r>
              <a:rPr lang="zh-CN" altLang="en-US"/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11019367" y="6311900"/>
            <a:ext cx="140758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 dirty="0" err="1">
                <a:ea typeface="MS PGothic" panose="020B0600070205080204" pitchFamily="34" charset="-128"/>
                <a:cs typeface="Arial" panose="020B0604020202020204" pitchFamily="34" charset="0"/>
              </a:rPr>
              <a:t>ChinaUnicom</a:t>
            </a:r>
            <a:r>
              <a:rPr lang="en-US" altLang="zh-CN" sz="1000" dirty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dirty="0"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10382251" y="69042"/>
            <a:ext cx="1809749" cy="8369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7" r:id="rId12"/>
    <p:sldLayoutId id="2147483669" r:id="rId13"/>
    <p:sldLayoutId id="2147483670" r:id="rId14"/>
    <p:sldLayoutId id="2147483671" r:id="rId15"/>
  </p:sldLayoutIdLst>
  <p:transition>
    <p:fade/>
  </p:transition>
  <p:hf sldNum="0"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4165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56030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0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44464"/>
            <a:ext cx="1094316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418" y="6499225"/>
            <a:ext cx="1054100" cy="211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11019367" y="6311900"/>
            <a:ext cx="140758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 dirty="0" err="1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</a:t>
            </a:r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10382251" y="69042"/>
            <a:ext cx="1809749" cy="8369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0" r:id="rId12"/>
    <p:sldLayoutId id="2147483691" r:id="rId13"/>
    <p:sldLayoutId id="2147483693" r:id="rId14"/>
    <p:sldLayoutId id="2147483694" r:id="rId15"/>
    <p:sldLayoutId id="2147483695" r:id="rId16"/>
  </p:sldLayoutIdLst>
  <p:transition>
    <p:fade/>
  </p:transition>
  <p:hf sldNum="0"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4165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56030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0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44464"/>
            <a:ext cx="1094316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418" y="6499225"/>
            <a:ext cx="1054100" cy="211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11019367" y="6311900"/>
            <a:ext cx="140758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 dirty="0" err="1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</a:t>
            </a:r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10382251" y="69042"/>
            <a:ext cx="1809749" cy="8369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6" r:id="rId12"/>
    <p:sldLayoutId id="2147483787" r:id="rId13"/>
    <p:sldLayoutId id="2147483789" r:id="rId14"/>
    <p:sldLayoutId id="2147483790" r:id="rId15"/>
    <p:sldLayoutId id="2147483791" r:id="rId16"/>
  </p:sldLayoutIdLst>
  <p:transition>
    <p:fade/>
  </p:transition>
  <p:hf sldNum="0"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4165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56030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0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44464"/>
            <a:ext cx="1094316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418" y="6499225"/>
            <a:ext cx="1054100" cy="211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11019367" y="6311900"/>
            <a:ext cx="140758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/>
            <a:r>
              <a:rPr lang="en-US" altLang="zh-CN" sz="1000" dirty="0" err="1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</a:t>
            </a:r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10382251" y="69042"/>
            <a:ext cx="1809749" cy="83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99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82" r:id="rId12"/>
    <p:sldLayoutId id="2147483883" r:id="rId13"/>
    <p:sldLayoutId id="2147483885" r:id="rId14"/>
    <p:sldLayoutId id="2147483886" r:id="rId15"/>
    <p:sldLayoutId id="2147483887" r:id="rId16"/>
  </p:sldLayoutIdLst>
  <p:transition>
    <p:fade/>
  </p:transition>
  <p:hf sldNum="0"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4165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56030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0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44464"/>
            <a:ext cx="1094316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418" y="6499225"/>
            <a:ext cx="1054100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  <a:ea typeface="黑体" pitchFamily="2" charset="-122"/>
              </a:defRPr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10382251" y="5286376"/>
            <a:ext cx="180974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955675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2706351" y="60706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12323234" y="6027222"/>
            <a:ext cx="480484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12323234" y="6332022"/>
            <a:ext cx="480484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2706351" y="63769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12323234" y="4188897"/>
            <a:ext cx="480484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12323234" y="4484172"/>
            <a:ext cx="480484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12323234" y="4779447"/>
            <a:ext cx="480484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12706351" y="4233864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12706351" y="45307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12706351" y="482758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12323234" y="5077897"/>
            <a:ext cx="480484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2708467" y="5126039"/>
            <a:ext cx="1536700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12708467" y="57658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12323234" y="5722422"/>
            <a:ext cx="480484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2382501" y="3933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>
                <a:solidFill>
                  <a:srgbClr val="FFFFFF"/>
                </a:solidFill>
                <a:ea typeface="宋体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12386734" y="5457825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12323234" y="3252272"/>
            <a:ext cx="480484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12323234" y="3547547"/>
            <a:ext cx="480484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12721167" y="3297238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12721167" y="3594101"/>
            <a:ext cx="1536700" cy="276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12397318" y="2997200"/>
            <a:ext cx="15367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11019367" y="6311900"/>
            <a:ext cx="140758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defTabSz="877888" eaLnBrk="0" hangingPunct="0"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/>
            <a:r>
              <a:rPr lang="en-US" altLang="zh-CN" sz="1000" dirty="0" err="1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ChinaUnicom</a:t>
            </a:r>
            <a:r>
              <a:rPr lang="en-US" altLang="zh-CN" sz="1000" dirty="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 </a:t>
            </a:r>
          </a:p>
          <a:p>
            <a:pPr algn="ctr"/>
            <a:r>
              <a:rPr lang="en-US" altLang="zh-CN" sz="1000" dirty="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t>Confidential 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97E9491C-FE09-45F5-9DFC-BA595649F8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/>
        </p:blipFill>
        <p:spPr>
          <a:xfrm>
            <a:off x="10382251" y="69042"/>
            <a:ext cx="1809749" cy="83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6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54" r:id="rId12"/>
    <p:sldLayoutId id="2147483955" r:id="rId13"/>
    <p:sldLayoutId id="2147483957" r:id="rId14"/>
    <p:sldLayoutId id="2147483958" r:id="rId15"/>
    <p:sldLayoutId id="2147483959" r:id="rId16"/>
  </p:sldLayoutIdLst>
  <p:transition>
    <p:fade/>
  </p:transition>
  <p:hf sldNum="0"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/>
          <a:ea typeface="微软雅黑"/>
          <a:cs typeface="微软雅黑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黑体" pitchFamily="2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黑体" pitchFamily="2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黑体" pitchFamily="2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黑体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b="1">
          <a:solidFill>
            <a:schemeClr val="tx1"/>
          </a:solidFill>
          <a:latin typeface="微软雅黑"/>
          <a:ea typeface="微软雅黑"/>
          <a:cs typeface="微软雅黑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kumimoji="1" sz="1600">
          <a:solidFill>
            <a:schemeClr val="tx1"/>
          </a:solidFill>
          <a:latin typeface="微软雅黑"/>
          <a:ea typeface="微软雅黑"/>
          <a:cs typeface="微软雅黑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kumimoji="1" sz="1400">
          <a:solidFill>
            <a:schemeClr val="tx1"/>
          </a:solidFill>
          <a:latin typeface="微软雅黑"/>
          <a:ea typeface="微软雅黑"/>
          <a:cs typeface="微软雅黑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kumimoji="1" sz="1200">
          <a:solidFill>
            <a:schemeClr val="tx1"/>
          </a:solidFill>
          <a:latin typeface="微软雅黑"/>
          <a:ea typeface="微软雅黑"/>
          <a:cs typeface="微软雅黑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kumimoji="1" sz="1000">
          <a:solidFill>
            <a:schemeClr val="tx1"/>
          </a:solidFill>
          <a:latin typeface="+mj-lt"/>
          <a:ea typeface="华文细黑" pitchFamily="2" charset="-122"/>
          <a:cs typeface="华文细黑" charset="0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000">
          <a:solidFill>
            <a:schemeClr val="tx1"/>
          </a:solidFill>
          <a:latin typeface="+mj-lt"/>
          <a:ea typeface="华文细黑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000">
          <a:solidFill>
            <a:schemeClr val="tx1"/>
          </a:solidFill>
          <a:latin typeface="+mj-lt"/>
          <a:ea typeface="华文细黑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000">
          <a:solidFill>
            <a:schemeClr val="tx1"/>
          </a:solidFill>
          <a:latin typeface="+mj-lt"/>
          <a:ea typeface="华文细黑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000">
          <a:solidFill>
            <a:schemeClr val="tx1"/>
          </a:solidFill>
          <a:latin typeface="+mj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3"/>
          <p:cNvSpPr/>
          <p:nvPr/>
        </p:nvSpPr>
        <p:spPr bwMode="auto">
          <a:xfrm>
            <a:off x="0" y="2060848"/>
            <a:ext cx="12192000" cy="252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200000"/>
              </a:lnSpc>
            </a:pPr>
            <a:r>
              <a:rPr lang="en-US" altLang="zh-TW" sz="5400" b="1" dirty="0">
                <a:solidFill>
                  <a:srgbClr val="FFFFFF"/>
                </a:solidFill>
                <a:latin typeface="等线 Light" panose="020F0302020204030204"/>
                <a:cs typeface="+mj-cs"/>
              </a:rPr>
              <a:t>WF on PC2 EN-DC </a:t>
            </a:r>
            <a:r>
              <a:rPr lang="en-US" altLang="zh-CN" sz="5400" b="1" dirty="0">
                <a:solidFill>
                  <a:srgbClr val="FFFFFF"/>
                </a:solidFill>
                <a:latin typeface="等线 Light" panose="020F0302020204030204"/>
                <a:ea typeface="等线 Light" panose="02010600030101010101" pitchFamily="2" charset="-122"/>
                <a:cs typeface="+mj-cs"/>
              </a:rPr>
              <a:t>FDD+TDD HPUE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31504" y="5229200"/>
            <a:ext cx="9144000" cy="13193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等线 Light" panose="020F0302020204030204"/>
                <a:cs typeface="+mj-cs"/>
              </a:rPr>
              <a:t>China Unicom, China Telecom, CMCC, CHTTL, Huawei, </a:t>
            </a:r>
            <a:r>
              <a:rPr lang="en-US" altLang="zh-CN" sz="2800" dirty="0" err="1">
                <a:solidFill>
                  <a:prstClr val="black"/>
                </a:solidFill>
                <a:latin typeface="等线 Light" panose="020F0302020204030204"/>
                <a:cs typeface="+mj-cs"/>
              </a:rPr>
              <a:t>HiSilicon</a:t>
            </a:r>
            <a:r>
              <a:rPr lang="en-US" altLang="zh-CN" sz="2800" dirty="0">
                <a:solidFill>
                  <a:prstClr val="black"/>
                </a:solidFill>
                <a:latin typeface="等线 Light" panose="020F0302020204030204"/>
                <a:cs typeface="+mj-cs"/>
              </a:rPr>
              <a:t>, Xiaomi, vivo,[supporting company]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3GPP TSG RAN Meeting #88e </a:t>
            </a:r>
            <a:r>
              <a:rPr lang="en-GB" altLang="zh-CN" sz="2400" b="1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	                          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RP-201346</a:t>
            </a:r>
          </a:p>
          <a:p>
            <a:r>
              <a:rPr lang="en-US" altLang="zh-TW" sz="2400" b="1" dirty="0" smtClean="0">
                <a:solidFill>
                  <a:prstClr val="black"/>
                </a:solidFill>
                <a:latin typeface="等线" panose="020F0502020204030204"/>
              </a:rPr>
              <a:t>Electronic </a:t>
            </a:r>
            <a:r>
              <a:rPr lang="en-US" altLang="zh-TW" sz="2400" b="1" dirty="0">
                <a:solidFill>
                  <a:prstClr val="black"/>
                </a:solidFill>
                <a:latin typeface="等线" panose="020F0502020204030204"/>
              </a:rPr>
              <a:t>Meeting, June 29- July 3, 2020</a:t>
            </a:r>
            <a:endParaRPr lang="zh-TW" altLang="zh-TW" sz="2400" b="1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7370400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28B085-09BB-47AB-8F0D-E0804128A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PC2 EN-DC FDD+TDD HPUE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67E956-FB75-4EEA-8753-3BCE1C18D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According to the email discussion in R16_R17_PC2, the WF for this WI is proposed.</a:t>
            </a:r>
          </a:p>
          <a:p>
            <a:endParaRPr lang="en-US" altLang="zh-CN" dirty="0"/>
          </a:p>
          <a:p>
            <a:r>
              <a:rPr lang="en-US" altLang="zh-CN" dirty="0"/>
              <a:t>Proposal 1: Agree to extend EN-DC HPUE WI to September, no extra extension is expected after RAN4#96-e meeting. </a:t>
            </a:r>
          </a:p>
          <a:p>
            <a:endParaRPr lang="en-US" altLang="zh-CN" dirty="0"/>
          </a:p>
          <a:p>
            <a:r>
              <a:rPr lang="en-US" altLang="zh-CN" dirty="0"/>
              <a:t>Proposal 2: RAN4 should make decision on the baseline solution(s) for EN-DC HPUE WI in RAN4#96-e meeting. </a:t>
            </a:r>
          </a:p>
          <a:p>
            <a:pPr marL="703580" lvl="1" indent="-342900">
              <a:buFont typeface="+mj-lt"/>
              <a:buAutoNum type="arabicPeriod"/>
            </a:pPr>
            <a:r>
              <a:rPr lang="en-US" altLang="zh-CN" dirty="0"/>
              <a:t>Baseline solution(s) should be aligned with the outcomes of SI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(i.e. the schemes known as “duty cycle reporting” and “blind”).</a:t>
            </a:r>
          </a:p>
          <a:p>
            <a:pPr marL="703580" lvl="1" indent="-342900">
              <a:buFont typeface="+mj-lt"/>
              <a:buAutoNum type="arabicPeriod"/>
            </a:pPr>
            <a:r>
              <a:rPr lang="en-US" altLang="zh-CN" dirty="0"/>
              <a:t>How to down-scope the baseline solution should be discussed in next RAN4#96-e meeting.</a:t>
            </a:r>
          </a:p>
        </p:txBody>
      </p:sp>
    </p:spTree>
    <p:extLst>
      <p:ext uri="{BB962C8B-B14F-4D97-AF65-F5344CB8AC3E}">
        <p14:creationId xmlns:p14="http://schemas.microsoft.com/office/powerpoint/2010/main" val="259791395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3"/>
          <p:cNvSpPr/>
          <p:nvPr/>
        </p:nvSpPr>
        <p:spPr bwMode="auto">
          <a:xfrm>
            <a:off x="1163960" y="2060848"/>
            <a:ext cx="9828584" cy="252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0521150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17971</TotalTime>
  <Words>154</Words>
  <Application>Microsoft Office PowerPoint</Application>
  <PresentationFormat>宽屏</PresentationFormat>
  <Paragraphs>15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1" baseType="lpstr">
      <vt:lpstr>MS PGothic</vt:lpstr>
      <vt:lpstr>等线</vt:lpstr>
      <vt:lpstr>等线 Light</vt:lpstr>
      <vt:lpstr>黑体</vt:lpstr>
      <vt:lpstr>华文楷体</vt:lpstr>
      <vt:lpstr>华文细黑</vt:lpstr>
      <vt:lpstr>华文中宋</vt:lpstr>
      <vt:lpstr>宋体</vt:lpstr>
      <vt:lpstr>微软雅黑</vt:lpstr>
      <vt:lpstr>Arial</vt:lpstr>
      <vt:lpstr>Calibri</vt:lpstr>
      <vt:lpstr>Times New Roman</vt:lpstr>
      <vt:lpstr>Wingdings</vt:lpstr>
      <vt:lpstr>(C) Nordri™ Corporation.</vt:lpstr>
      <vt:lpstr>1_(C) Nordri™ Corporation.</vt:lpstr>
      <vt:lpstr>5_(C) Nordri™ Corporation.</vt:lpstr>
      <vt:lpstr>9_(C) Nordri™ Corporation.</vt:lpstr>
      <vt:lpstr>4_(C) Nordri™ Corporation.</vt:lpstr>
      <vt:lpstr>PowerPoint 演示文稿</vt:lpstr>
      <vt:lpstr>WF on PC2 EN-DC FDD+TDD HPUE</vt:lpstr>
      <vt:lpstr>PowerPoint 演示文稿</vt:lpstr>
    </vt:vector>
  </TitlesOfParts>
  <Company>chinaunicom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liumuyin;Bin Fan</dc:creator>
  <cp:lastModifiedBy>Basel</cp:lastModifiedBy>
  <cp:revision>2480</cp:revision>
  <dcterms:created xsi:type="dcterms:W3CDTF">2011-12-28T10:43:00Z</dcterms:created>
  <dcterms:modified xsi:type="dcterms:W3CDTF">2020-07-03T10:52:06Z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