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99"/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94664" autoAdjust="0"/>
  </p:normalViewPr>
  <p:slideViewPr>
    <p:cSldViewPr>
      <p:cViewPr varScale="1">
        <p:scale>
          <a:sx n="74" d="100"/>
          <a:sy n="74" d="100"/>
        </p:scale>
        <p:origin x="95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552728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On mandatory features without capability signalling and number of antenna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8712" cy="1730300"/>
          </a:xfrm>
        </p:spPr>
        <p:txBody>
          <a:bodyPr>
            <a:noAutofit/>
          </a:bodyPr>
          <a:lstStyle/>
          <a:p>
            <a:r>
              <a:rPr lang="fi-FI" sz="2400" dirty="0">
                <a:solidFill>
                  <a:schemeClr val="tx1"/>
                </a:solidFill>
              </a:rPr>
              <a:t>ORANGE, [Telecom Italia, BT, Deutsche Telekom, Telia Company, Vodafone, Nokia,...]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681705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RAN#87e</a:t>
                      </a: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16 – 19 March 2020</a:t>
                      </a:r>
                    </a:p>
                    <a:p>
                      <a:r>
                        <a:rPr lang="fi-FI" b="1" dirty="0">
                          <a:solidFill>
                            <a:schemeClr val="tx1"/>
                          </a:solidFill>
                        </a:rPr>
                        <a:t>E-meeting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>
                          <a:solidFill>
                            <a:schemeClr val="tx1"/>
                          </a:solidFill>
                        </a:rPr>
                        <a:t>TDoc  RP-200515</a:t>
                      </a:r>
                      <a:endParaRPr lang="fi-FI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9.9</a:t>
                      </a:r>
                      <a:endParaRPr lang="fi-FI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i-FI" sz="4000" dirty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 anchor="t">
            <a:noAutofit/>
          </a:bodyPr>
          <a:lstStyle/>
          <a:p>
            <a:r>
              <a:rPr lang="en-GB" sz="2000" dirty="0"/>
              <a:t>During RAN1#100 e-meeting, an email discussion on the reply LS to R1-2000164 was particularly revealing on the issue we may face in the future with features which are “mandatory without capability signalling”.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The topic of the LS addressed specifically the default number of antenna ports which UEs have to support  for MIMO codebook type I (Single Panel)</a:t>
            </a:r>
            <a:endParaRPr lang="en-GB" sz="1600" dirty="0"/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There is a more general concern about “the introduction of signalling whose flexibility can override mandatory features without capability signalling”. </a:t>
            </a:r>
            <a:endParaRPr lang="en-GB" sz="2000" b="1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51809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u="sng" dirty="0"/>
              <a:t>Issue</a:t>
            </a:r>
            <a:r>
              <a:rPr lang="en-GB" dirty="0"/>
              <a:t>: mandatory features without capability signalling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91264" cy="4536504"/>
          </a:xfrm>
        </p:spPr>
        <p:txBody>
          <a:bodyPr anchor="t">
            <a:noAutofit/>
          </a:bodyPr>
          <a:lstStyle/>
          <a:p>
            <a:r>
              <a:rPr lang="en-GB" sz="2000" dirty="0"/>
              <a:t>Currently such features are only captured as “agreements” in TR, not in TS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Nokia has made a proposal (R1-1903151 - On features mandatory without capability, Nokia, Nokia Shanghai Bell) to copy all the mandatory features within TR38.822 into the respective sections of the other RAN2/RAN1 Technical Specifications (e.g., TS38.306, </a:t>
            </a:r>
            <a:r>
              <a:rPr lang="en-US" sz="2000" dirty="0"/>
              <a:t>TS 38.214…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0926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 anchor="t">
            <a:noAutofit/>
          </a:bodyPr>
          <a:lstStyle/>
          <a:p>
            <a:r>
              <a:rPr lang="it-IT" sz="2400" dirty="0"/>
              <a:t>On mandatory features without capability signalling, RAN plenary asks RAN2 to consider followings.</a:t>
            </a:r>
            <a:endParaRPr lang="en-GB" sz="2000" dirty="0"/>
          </a:p>
          <a:p>
            <a:pPr lvl="1"/>
            <a:r>
              <a:rPr lang="it-IT" sz="1800" i="1" dirty="0"/>
              <a:t>The UE features which are mandatory without capability signalling as captured in TR 38.822 are captured in TS 38.306 for Rel-15, including feature group 2-32</a:t>
            </a:r>
            <a:r>
              <a:rPr lang="it-IT" sz="1600" dirty="0"/>
              <a:t> </a:t>
            </a:r>
            <a:endParaRPr lang="en-GB" sz="1400" dirty="0"/>
          </a:p>
          <a:p>
            <a:pPr lvl="2"/>
            <a:r>
              <a:rPr lang="it-IT" sz="1600" i="1" dirty="0"/>
              <a:t>TS 38.306 specifies that the capability reporting by a UE cannot be in contradiction with the minimum capability defined for mandatory features without signaling</a:t>
            </a:r>
            <a:endParaRPr lang="en-GB" sz="1050" dirty="0"/>
          </a:p>
          <a:p>
            <a:pPr lvl="1"/>
            <a:r>
              <a:rPr lang="it-IT" sz="1800" i="1" dirty="0"/>
              <a:t>A shadow CR is provided at the same time for Rel-16</a:t>
            </a:r>
            <a:endParaRPr lang="en-GB" sz="1400" dirty="0"/>
          </a:p>
          <a:p>
            <a:pPr lvl="1"/>
            <a:r>
              <a:rPr lang="it-IT" sz="1800" i="1" dirty="0"/>
              <a:t>Note that this task shall not impact the timeline completion of Rel-16 ASN.1</a:t>
            </a:r>
            <a:endParaRPr lang="en-GB" sz="1050" dirty="0"/>
          </a:p>
          <a:p>
            <a:pPr lvl="2"/>
            <a:endParaRPr lang="en-GB" sz="1600" dirty="0"/>
          </a:p>
          <a:p>
            <a:endParaRPr lang="en-US" sz="2800" dirty="0"/>
          </a:p>
          <a:p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</TotalTime>
  <Words>197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On mandatory features without capability signalling and number of antenna ports</vt:lpstr>
      <vt:lpstr>Background</vt:lpstr>
      <vt:lpstr>Issue: mandatory features without capability signalling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JK</cp:lastModifiedBy>
  <cp:revision>182</cp:revision>
  <dcterms:created xsi:type="dcterms:W3CDTF">2017-08-07T05:47:17Z</dcterms:created>
  <dcterms:modified xsi:type="dcterms:W3CDTF">2020-03-19T15:28:03Z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