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8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D8313-702D-4AD4-BB72-B4C628060F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0974B-2C34-436C-A35B-36DA72EE3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33748-3480-4AF9-B040-34FC099EC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02E15-B0B5-47F0-8EBE-5A770A651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06F72-0062-4D43-A32A-E6CF2DE0D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50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112B1-7E87-46F8-950A-0B9BCC404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88767F-49E4-4254-B043-CCB80A18A0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43F68-F65C-4DD0-AB15-09A1C9163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F1303B-59D8-4F5E-84E6-974B84B20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8528B-C890-477D-BB12-1E03B5D0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9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1690C3-4B91-4F10-BAC1-ED73FE283F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EDC114-9619-44EC-BD11-CF7C73EC77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963F0-790E-4FB2-97EC-95513D956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3B307-0E74-4C3B-978A-D6802F764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6A677-67FD-4224-909E-7AC7E5D48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54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A196D-8073-48A9-8639-F08480757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3438B3-BB16-4B38-8D80-B93D0E9C7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FB7C2E-CE91-4FC1-B42F-A9C439DC1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7CA43-5920-42D8-97F1-6D46EFFB3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DA80-7F04-4387-BDF0-00906DEE4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924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816CB-E0E2-4004-A21C-5E60D4ABD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D6FF2E-77BE-478D-8B14-B8AE2931E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725543-286E-4841-8A79-633A7E4AB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337DD-04ED-4CE1-8B65-0D12BAD33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7F927-99D6-43B3-97B6-B74C30C6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32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F5965-8BBF-4B20-8611-2AEB449B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FC0443-020D-4146-90A8-4746A0BC3A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E925F3-DFF6-465F-91C2-FD81E7BA4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3FA2E6-8701-4A25-8A89-5BB32D52D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AE4B0F-A12F-4ECB-8A77-3D05C423B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E84B9-5B43-40DA-B2D2-7D91E406A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2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ED1D-FCE0-4253-9CDC-797D4F078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0B2A88-8CDF-49BC-95A9-99A5ECF56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11ECD6-D09D-4C40-A4EB-4BE5F29EA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53A4D7-E1E7-4BF2-A891-3835325D1B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EBD64E-4419-468B-863D-4936D038B2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28B087-DDC5-4A8E-8868-8F47AF032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426AF1-27BB-400D-8CD8-692755448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EABBD3-8EA5-41AD-A1A8-D0503A6C6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95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57C8F-17CE-4DCC-AFAF-57734FB4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38667A-E6FB-4FED-9D30-DC8C88E62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22433D-21A5-4C3F-B0E4-3A4AC0A3C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697DCC-59E8-457E-9E0C-28E154BA2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33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AD828D-F09C-4522-A508-38D9F7C67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FAB65-A4AF-4679-90D0-64A6DCD33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931B38-7209-4D57-BADC-588D75860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003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897B9-54CD-4001-B1CE-C40D05D91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36E36-1B69-4FBE-8E39-FB7DD75B2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60A1C-BB46-4BF5-9CFE-FF8EFC328C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064B1E-4C9A-4BFC-802E-53F3918E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02EF6-64C1-4AEF-B031-24CB6A97F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951B0D-495A-4093-AC7B-30D879F92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622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E54E3-1367-4EA7-B6C1-9B8292EEF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83EAE7-5144-4556-821D-62D9C35757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1616BE-5C77-4A2C-92C4-9068C3C325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FB558B-3257-4384-B3C8-1A8723D27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CAD0FC-81CE-4EF4-982F-C46F05E6C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830AA2-1FEE-4BCC-9F1B-81E795CD0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46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C1FBB-088E-4816-8F30-5C006A1B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395226-E6D9-4530-94AB-82B841B44E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AA4C6-8022-4E8C-8FA7-E4C3151C76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9DBC-07BE-4085-8B8A-155CF2B59E1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42BB9-31F1-43EE-90F5-87738DDD6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92B23-E06B-42B4-A4D3-5CD25C2DBE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40C15-FC05-4CBA-BA2C-D5BA7CC57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533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B33CB-0161-464C-A249-3AF31B0B3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54879"/>
            <a:ext cx="9144000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Way forward for mandatory features for wide-area IAB-nodes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20F3A9-C2C3-4536-93AE-3741E38B0B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1361" y="4666563"/>
            <a:ext cx="4572000" cy="1655762"/>
          </a:xfrm>
        </p:spPr>
        <p:txBody>
          <a:bodyPr anchor="b"/>
          <a:lstStyle/>
          <a:p>
            <a:pPr algn="l"/>
            <a:r>
              <a:rPr lang="en-US" b="1" dirty="0"/>
              <a:t>Agenda Item: </a:t>
            </a:r>
            <a:r>
              <a:rPr lang="en-US" dirty="0"/>
              <a:t>9.3.11</a:t>
            </a:r>
          </a:p>
          <a:p>
            <a:pPr algn="l"/>
            <a:r>
              <a:rPr lang="en-US" b="1" dirty="0"/>
              <a:t>Source: </a:t>
            </a:r>
            <a:r>
              <a:rPr lang="en-US" dirty="0"/>
              <a:t>Ericsson</a:t>
            </a:r>
          </a:p>
          <a:p>
            <a:pPr algn="l"/>
            <a:r>
              <a:rPr lang="en-US" b="1" dirty="0"/>
              <a:t>Document for: </a:t>
            </a:r>
            <a:r>
              <a:rPr lang="en-US" dirty="0"/>
              <a:t>Discussion, Decision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F45C439-C6B4-4EDB-9DD9-44E1C539BB24}"/>
              </a:ext>
            </a:extLst>
          </p:cNvPr>
          <p:cNvSpPr txBox="1">
            <a:spLocks/>
          </p:cNvSpPr>
          <p:nvPr/>
        </p:nvSpPr>
        <p:spPr>
          <a:xfrm>
            <a:off x="541361" y="535675"/>
            <a:ext cx="4572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/>
              <a:t>3GPP TSG-RAN Meeting #87e</a:t>
            </a:r>
          </a:p>
          <a:p>
            <a:pPr algn="l"/>
            <a:r>
              <a:rPr lang="en-US" b="1" dirty="0"/>
              <a:t>Online, 2020-03-16—19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5AA3141-740D-4308-8C28-702788FB234F}"/>
              </a:ext>
            </a:extLst>
          </p:cNvPr>
          <p:cNvSpPr txBox="1">
            <a:spLocks/>
          </p:cNvSpPr>
          <p:nvPr/>
        </p:nvSpPr>
        <p:spPr>
          <a:xfrm>
            <a:off x="7078641" y="535675"/>
            <a:ext cx="4572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 err="1"/>
              <a:t>Tdoc</a:t>
            </a:r>
            <a:r>
              <a:rPr lang="en-US" b="1" dirty="0"/>
              <a:t> RP-200501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421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BD169-1897-4B34-A30F-3F1E4DCC9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AB2C9-C954-47D6-8258-1EA5F9450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plenary has discussed the need to develop mandatory features for IAB nodes and concluded that having a small set of features which all IAB nodes support is beneficial.</a:t>
            </a:r>
          </a:p>
          <a:p>
            <a:r>
              <a:rPr lang="en-US" dirty="0"/>
              <a:t>The intention is that an IAB node supporting this set would be able to connect to the network.</a:t>
            </a:r>
          </a:p>
        </p:txBody>
      </p:sp>
    </p:spTree>
    <p:extLst>
      <p:ext uri="{BB962C8B-B14F-4D97-AF65-F5344CB8AC3E}">
        <p14:creationId xmlns:p14="http://schemas.microsoft.com/office/powerpoint/2010/main" val="262323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5F193-51C7-4502-9855-2B7C7B6A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DB80F-CEF1-41F4-9A94-30D6CC09E9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IAB-MTs do not need to support all mandatory Rel-15 UE features (as defined in TR 38.822).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RAN WGs to investigate which of the mandatory Rel-15 UE features (as defined in TR 38.822) can be optional for basic operation of (and if found useful, for different classes of IAB-MTs as defined by RAN4).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RAN WGs should strive to minimize specification impact.</a:t>
            </a:r>
          </a:p>
        </p:txBody>
      </p:sp>
    </p:spTree>
    <p:extLst>
      <p:ext uri="{BB962C8B-B14F-4D97-AF65-F5344CB8AC3E}">
        <p14:creationId xmlns:p14="http://schemas.microsoft.com/office/powerpoint/2010/main" val="2401218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C8DFEA24-7534-4BD0-82F0-0EB9E65707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B925A3-EDCF-46CA-B84C-A238F9BBBE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8207FF-EA8B-49FD-8989-A4FF6FF87C71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f282d3b-eb4a-4b09-b61f-b9593442e286"/>
    <ds:schemaRef ds:uri="9b239327-9e80-40e4-b1b7-4394fed77a33"/>
    <ds:schemaRef ds:uri="http://purl.org/dc/elements/1.1/"/>
    <ds:schemaRef ds:uri="http://schemas.microsoft.com/office/2006/metadata/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150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for mandatory features for wide-area IAB-nodes</vt:lpstr>
      <vt:lpstr>Introduction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mandatory features for wide-area IAB-nodes</dc:title>
  <dc:creator>Mats Folke</dc:creator>
  <cp:lastModifiedBy>Mats Folke</cp:lastModifiedBy>
  <cp:revision>20</cp:revision>
  <dcterms:created xsi:type="dcterms:W3CDTF">2020-03-18T13:04:42Z</dcterms:created>
  <dcterms:modified xsi:type="dcterms:W3CDTF">2020-03-19T10:40:24Z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