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1"/>
  </p:notesMasterIdLst>
  <p:sldIdLst>
    <p:sldId id="256" r:id="rId5"/>
    <p:sldId id="284" r:id="rId6"/>
    <p:sldId id="289" r:id="rId7"/>
    <p:sldId id="286" r:id="rId8"/>
    <p:sldId id="291" r:id="rId9"/>
    <p:sldId id="290" r:id="rId10"/>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15B5A6E-FC0D-4AA0-83EF-A42E39561172}">
          <p14:sldIdLst>
            <p14:sldId id="256"/>
            <p14:sldId id="284"/>
            <p14:sldId id="289"/>
            <p14:sldId id="286"/>
            <p14:sldId id="291"/>
            <p14:sldId id="290"/>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68" autoAdjust="0"/>
    <p:restoredTop sz="82742" autoAdjust="0"/>
  </p:normalViewPr>
  <p:slideViewPr>
    <p:cSldViewPr>
      <p:cViewPr varScale="1">
        <p:scale>
          <a:sx n="100" d="100"/>
          <a:sy n="100" d="100"/>
        </p:scale>
        <p:origin x="1061" y="7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t>2020/3/12</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2020/3/12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2020/3/12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2020/3/12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2020/3/12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2020/3/12</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2020/3/12</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2020/3/12</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2020/3/12</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2020/3/12</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2020/3/12</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2020/3/12</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2020/3/12</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GB" sz="4000" b="1" dirty="0"/>
              <a:t>Way forward on NR Application Layer Throughput Performance</a:t>
            </a:r>
            <a:endParaRPr kumimoji="1" lang="ja-JP" altLang="en-US" sz="4000" dirty="0"/>
          </a:p>
        </p:txBody>
      </p:sp>
      <p:sp>
        <p:nvSpPr>
          <p:cNvPr id="3" name="サブタイトル 2"/>
          <p:cNvSpPr>
            <a:spLocks noGrp="1"/>
          </p:cNvSpPr>
          <p:nvPr>
            <p:ph type="subTitle" idx="1"/>
          </p:nvPr>
        </p:nvSpPr>
        <p:spPr/>
        <p:txBody>
          <a:bodyPr>
            <a:normAutofit/>
          </a:bodyPr>
          <a:lstStyle/>
          <a:p>
            <a:r>
              <a:rPr lang="en-US" altLang="ja-JP" dirty="0">
                <a:solidFill>
                  <a:schemeClr val="tx1"/>
                </a:solidFill>
              </a:rPr>
              <a:t>Qualcomm, BT plc, Verizon, AT&amp;T, China Telecom, NTT Docomo, Orange, CMCC, </a:t>
            </a:r>
            <a:r>
              <a:rPr lang="en-US" altLang="ja-JP">
                <a:solidFill>
                  <a:schemeClr val="tx1"/>
                </a:solidFill>
              </a:rPr>
              <a:t>Vodafone, </a:t>
            </a:r>
            <a:r>
              <a:rPr lang="en-US" altLang="ja-JP" dirty="0">
                <a:solidFill>
                  <a:schemeClr val="tx1"/>
                </a:solidFill>
              </a:rPr>
              <a:t>KDDI</a:t>
            </a:r>
          </a:p>
        </p:txBody>
      </p:sp>
      <p:sp>
        <p:nvSpPr>
          <p:cNvPr id="4" name="テキスト ボックス 3"/>
          <p:cNvSpPr txBox="1"/>
          <p:nvPr/>
        </p:nvSpPr>
        <p:spPr>
          <a:xfrm>
            <a:off x="107504" y="188639"/>
            <a:ext cx="4024884" cy="646331"/>
          </a:xfrm>
          <a:prstGeom prst="rect">
            <a:avLst/>
          </a:prstGeom>
          <a:noFill/>
        </p:spPr>
        <p:txBody>
          <a:bodyPr wrap="none" rtlCol="0">
            <a:spAutoFit/>
          </a:bodyPr>
          <a:lstStyle/>
          <a:p>
            <a:r>
              <a:rPr lang="en-GB" b="1" dirty="0"/>
              <a:t>3GPP TSG-RAN Meeting #87e 	</a:t>
            </a:r>
          </a:p>
          <a:p>
            <a:r>
              <a:rPr lang="en-US" b="1" dirty="0"/>
              <a:t>Online, March 16 - 19, 2020</a:t>
            </a:r>
          </a:p>
        </p:txBody>
      </p:sp>
      <p:sp>
        <p:nvSpPr>
          <p:cNvPr id="5" name="正方形/長方形 4"/>
          <p:cNvSpPr/>
          <p:nvPr/>
        </p:nvSpPr>
        <p:spPr>
          <a:xfrm>
            <a:off x="5868144" y="188639"/>
            <a:ext cx="3067372" cy="646331"/>
          </a:xfrm>
          <a:prstGeom prst="rect">
            <a:avLst/>
          </a:prstGeom>
        </p:spPr>
        <p:txBody>
          <a:bodyPr wrap="square">
            <a:spAutoFit/>
          </a:bodyPr>
          <a:lstStyle/>
          <a:p>
            <a:pPr algn="r"/>
            <a:r>
              <a:rPr lang="en-US" altLang="ja-JP" b="1"/>
              <a:t>RP-200369</a:t>
            </a:r>
            <a:endParaRPr lang="en-US" altLang="ja-JP" b="1" dirty="0"/>
          </a:p>
          <a:p>
            <a:pPr algn="r"/>
            <a:r>
              <a:rPr lang="en-US" altLang="ja-JP" b="1" dirty="0"/>
              <a:t>Document 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Background - I</a:t>
            </a:r>
            <a:endParaRPr lang="en-GB" dirty="0"/>
          </a:p>
        </p:txBody>
      </p:sp>
      <p:sp>
        <p:nvSpPr>
          <p:cNvPr id="3" name="Content Placeholder 2"/>
          <p:cNvSpPr>
            <a:spLocks noGrp="1"/>
          </p:cNvSpPr>
          <p:nvPr>
            <p:ph idx="1"/>
          </p:nvPr>
        </p:nvSpPr>
        <p:spPr>
          <a:xfrm>
            <a:off x="457200" y="1600200"/>
            <a:ext cx="8229600" cy="4781128"/>
          </a:xfrm>
        </p:spPr>
        <p:txBody>
          <a:bodyPr>
            <a:normAutofit fontScale="85000" lnSpcReduction="20000"/>
          </a:bodyPr>
          <a:lstStyle/>
          <a:p>
            <a:r>
              <a:rPr lang="en-US" sz="2400" dirty="0"/>
              <a:t>In the past, there have been no tests defined that are widely used in the eco-system to verify application layer throughput except those contained in TR 37.901 for LTE and UMTS. </a:t>
            </a:r>
          </a:p>
          <a:p>
            <a:pPr marL="742950" lvl="2" indent="-342900"/>
            <a:r>
              <a:rPr lang="en-US" sz="2000" dirty="0"/>
              <a:t>TR 37.901 only contains test cases and does not contain performance requirements.</a:t>
            </a:r>
            <a:r>
              <a:rPr lang="en-US" sz="2400" dirty="0"/>
              <a:t> </a:t>
            </a:r>
          </a:p>
          <a:p>
            <a:pPr marL="742950" lvl="2" indent="-342900"/>
            <a:r>
              <a:rPr lang="en-US" sz="2000" dirty="0"/>
              <a:t>This results in internal resources being used at the operators’ side to come up with tests and performance requirements and it also increases the test burden on UE vendors since each operator has its own different sets of tests for the same purpose. </a:t>
            </a:r>
            <a:endParaRPr lang="en-GB" sz="2000" dirty="0"/>
          </a:p>
          <a:p>
            <a:r>
              <a:rPr lang="en-GB" sz="2400" dirty="0"/>
              <a:t>To address this issue, RAN5 started an SI (RP-191590) on this topic for NR and sent an LS (R5-195422) to RAN4 asking it to be secondary responsible WG for this SI.</a:t>
            </a:r>
          </a:p>
          <a:p>
            <a:pPr lvl="1"/>
            <a:r>
              <a:rPr lang="en-US" sz="2000" dirty="0"/>
              <a:t>RAN4 was a secondary responsible WG for the RAN5 SI that resulted in the publication of TR 37.901</a:t>
            </a:r>
            <a:r>
              <a:rPr lang="en-GB" sz="2400" dirty="0"/>
              <a:t>.</a:t>
            </a:r>
          </a:p>
          <a:p>
            <a:r>
              <a:rPr lang="en-GB" sz="2400" dirty="0"/>
              <a:t>In RAN4#92, RAN4 discussed the issue based on the RAN5 LS </a:t>
            </a:r>
          </a:p>
          <a:p>
            <a:pPr lvl="1"/>
            <a:r>
              <a:rPr lang="en-GB" sz="2000" dirty="0"/>
              <a:t>A Way forward R4-1910019 was presented started to discuss this issue, the WF proposed to add RAN4 as secondary responsible WG to RAN5 SI. The WF also provided possible solutions on aligning simulation results and defining requirements.</a:t>
            </a:r>
          </a:p>
          <a:p>
            <a:pPr lvl="1"/>
            <a:endParaRPr lang="en-US" altLang="ja-JP" sz="2000" dirty="0"/>
          </a:p>
          <a:p>
            <a:pPr marL="0" indent="0">
              <a:buNone/>
            </a:pPr>
            <a:endParaRPr lang="en-GB" sz="2000" dirty="0"/>
          </a:p>
        </p:txBody>
      </p:sp>
    </p:spTree>
    <p:extLst>
      <p:ext uri="{BB962C8B-B14F-4D97-AF65-F5344CB8AC3E}">
        <p14:creationId xmlns:p14="http://schemas.microsoft.com/office/powerpoint/2010/main" val="4882104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E003F-C01D-474A-BFBF-537BAC3FDD86}"/>
              </a:ext>
            </a:extLst>
          </p:cNvPr>
          <p:cNvSpPr>
            <a:spLocks noGrp="1"/>
          </p:cNvSpPr>
          <p:nvPr>
            <p:ph type="title"/>
          </p:nvPr>
        </p:nvSpPr>
        <p:spPr/>
        <p:txBody>
          <a:bodyPr/>
          <a:lstStyle/>
          <a:p>
            <a:r>
              <a:rPr lang="en-US" dirty="0"/>
              <a:t>Background - II</a:t>
            </a:r>
          </a:p>
        </p:txBody>
      </p:sp>
      <p:sp>
        <p:nvSpPr>
          <p:cNvPr id="3" name="Content Placeholder 2">
            <a:extLst>
              <a:ext uri="{FF2B5EF4-FFF2-40B4-BE49-F238E27FC236}">
                <a16:creationId xmlns:a16="http://schemas.microsoft.com/office/drawing/2014/main" id="{0F69E8C6-036B-460C-BD56-E44655F45BCE}"/>
              </a:ext>
            </a:extLst>
          </p:cNvPr>
          <p:cNvSpPr>
            <a:spLocks noGrp="1"/>
          </p:cNvSpPr>
          <p:nvPr>
            <p:ph idx="1"/>
          </p:nvPr>
        </p:nvSpPr>
        <p:spPr>
          <a:xfrm>
            <a:off x="457200" y="1417638"/>
            <a:ext cx="8229600" cy="5251722"/>
          </a:xfrm>
        </p:spPr>
        <p:txBody>
          <a:bodyPr>
            <a:normAutofit fontScale="85000" lnSpcReduction="20000"/>
          </a:bodyPr>
          <a:lstStyle/>
          <a:p>
            <a:r>
              <a:rPr lang="en-US" dirty="0"/>
              <a:t>WF R4-1910019 was noted due to the concern from some companies that this decision should be made in RAN plenary first. Therefore, RAN4 sent an LS reply to RAN5 in R4-1910562 and it was cc’d to TSG RAN, GCF CAG, PTCRB PVG, CTIA OTA WG and GTI.</a:t>
            </a:r>
            <a:endParaRPr lang="en-GB" dirty="0"/>
          </a:p>
          <a:p>
            <a:r>
              <a:rPr lang="en-GB" dirty="0"/>
              <a:t>In the LS reply, below was mentioned:</a:t>
            </a:r>
          </a:p>
          <a:p>
            <a:pPr lvl="1"/>
            <a:r>
              <a:rPr lang="en-US" altLang="ja-JP" dirty="0"/>
              <a:t>Reply points out that plenary should decide whether RAN4 is to work on this issue and also says “</a:t>
            </a:r>
            <a:r>
              <a:rPr lang="en-GB" altLang="ja-JP" dirty="0"/>
              <a:t>RAN4 will study the feasibility of defining the physical layer throughput requirements with link adaptation in 38.101-4.”</a:t>
            </a:r>
          </a:p>
          <a:p>
            <a:r>
              <a:rPr lang="en-GB" dirty="0"/>
              <a:t>Companies arguing that RAN4 work is not feasible should present concrete proof</a:t>
            </a:r>
          </a:p>
          <a:p>
            <a:pPr lvl="1"/>
            <a:r>
              <a:rPr lang="en-GB" dirty="0"/>
              <a:t>RAN4 replied that it is feasible to work on this</a:t>
            </a:r>
          </a:p>
          <a:p>
            <a:r>
              <a:rPr lang="en-GB" dirty="0"/>
              <a:t>References: R4-1909961, R4-1908148, RP-191590, R5-195422, R4-1910019, R4-1910562.</a:t>
            </a:r>
          </a:p>
          <a:p>
            <a:endParaRPr lang="en-US" dirty="0"/>
          </a:p>
        </p:txBody>
      </p:sp>
    </p:spTree>
    <p:extLst>
      <p:ext uri="{BB962C8B-B14F-4D97-AF65-F5344CB8AC3E}">
        <p14:creationId xmlns:p14="http://schemas.microsoft.com/office/powerpoint/2010/main" val="30211149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Proposal</a:t>
            </a:r>
            <a:endParaRPr lang="en-GB" dirty="0"/>
          </a:p>
        </p:txBody>
      </p:sp>
      <p:sp>
        <p:nvSpPr>
          <p:cNvPr id="3" name="Content Placeholder 2"/>
          <p:cNvSpPr>
            <a:spLocks noGrp="1"/>
          </p:cNvSpPr>
          <p:nvPr>
            <p:ph idx="1"/>
          </p:nvPr>
        </p:nvSpPr>
        <p:spPr/>
        <p:txBody>
          <a:bodyPr>
            <a:normAutofit/>
          </a:bodyPr>
          <a:lstStyle/>
          <a:p>
            <a:r>
              <a:rPr lang="en-US" sz="2400" dirty="0"/>
              <a:t>RAN4 to be added as secondary responsible WG in the Study item by RAN5 for 5G NR Application Layer Data Throughput Performance.</a:t>
            </a:r>
          </a:p>
          <a:p>
            <a:endParaRPr lang="en-US" sz="2400" dirty="0"/>
          </a:p>
          <a:p>
            <a:r>
              <a:rPr lang="en-US" sz="2400" dirty="0"/>
              <a:t>RAN4 to study the feasibility of defining link adaptation throughput requirements to assist RAN5 in defining the application layer throughput requirements.</a:t>
            </a:r>
          </a:p>
        </p:txBody>
      </p:sp>
    </p:spTree>
    <p:extLst>
      <p:ext uri="{BB962C8B-B14F-4D97-AF65-F5344CB8AC3E}">
        <p14:creationId xmlns:p14="http://schemas.microsoft.com/office/powerpoint/2010/main" val="3820499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7F4B8A-8D3C-4732-8196-55AE18C43A1F}"/>
              </a:ext>
            </a:extLst>
          </p:cNvPr>
          <p:cNvSpPr>
            <a:spLocks noGrp="1"/>
          </p:cNvSpPr>
          <p:nvPr>
            <p:ph type="title"/>
          </p:nvPr>
        </p:nvSpPr>
        <p:spPr/>
        <p:txBody>
          <a:bodyPr/>
          <a:lstStyle/>
          <a:p>
            <a:r>
              <a:rPr kumimoji="1" lang="en-US" altLang="ja-JP" dirty="0"/>
              <a:t>RAN4 Scope</a:t>
            </a:r>
            <a:endParaRPr kumimoji="1" lang="ja-JP" altLang="en-US" dirty="0"/>
          </a:p>
        </p:txBody>
      </p:sp>
      <p:sp>
        <p:nvSpPr>
          <p:cNvPr id="3" name="Content Placeholder 2">
            <a:extLst>
              <a:ext uri="{FF2B5EF4-FFF2-40B4-BE49-F238E27FC236}">
                <a16:creationId xmlns:a16="http://schemas.microsoft.com/office/drawing/2014/main" id="{1C535175-0760-4837-8100-369B15238DDE}"/>
              </a:ext>
            </a:extLst>
          </p:cNvPr>
          <p:cNvSpPr>
            <a:spLocks noGrp="1"/>
          </p:cNvSpPr>
          <p:nvPr>
            <p:ph idx="1"/>
          </p:nvPr>
        </p:nvSpPr>
        <p:spPr>
          <a:xfrm>
            <a:off x="486916" y="1417638"/>
            <a:ext cx="8229600" cy="4525963"/>
          </a:xfrm>
        </p:spPr>
        <p:txBody>
          <a:bodyPr>
            <a:normAutofit/>
          </a:bodyPr>
          <a:lstStyle/>
          <a:p>
            <a:r>
              <a:rPr kumimoji="1" lang="en-US" altLang="ja-JP" dirty="0"/>
              <a:t>Study the feasibility of defining requirements with link adaptation</a:t>
            </a:r>
          </a:p>
          <a:p>
            <a:pPr lvl="1"/>
            <a:r>
              <a:rPr lang="en-US" altLang="ja-JP" dirty="0"/>
              <a:t>Analyze in which scenarios absolute physical layer throughput requirement can be defined</a:t>
            </a:r>
          </a:p>
          <a:p>
            <a:pPr lvl="2"/>
            <a:r>
              <a:rPr lang="en-US" altLang="ja-JP" dirty="0"/>
              <a:t>Use currently defined RI test setup in 38.101-4 as baseline</a:t>
            </a:r>
          </a:p>
          <a:p>
            <a:pPr lvl="2"/>
            <a:r>
              <a:rPr lang="en-US" altLang="ja-JP" dirty="0"/>
              <a:t>Use the parameters suggested by RAN5 in R5-195422 as baseline</a:t>
            </a:r>
          </a:p>
          <a:p>
            <a:pPr lvl="3"/>
            <a:r>
              <a:rPr lang="en-US" altLang="ja-JP" dirty="0"/>
              <a:t>Other scenarios are not precluded if above parameters are not found feasible</a:t>
            </a:r>
          </a:p>
        </p:txBody>
      </p:sp>
    </p:spTree>
    <p:extLst>
      <p:ext uri="{BB962C8B-B14F-4D97-AF65-F5344CB8AC3E}">
        <p14:creationId xmlns:p14="http://schemas.microsoft.com/office/powerpoint/2010/main" val="7230161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1328E-9B84-4F17-8F3B-9ADB58610FE3}"/>
              </a:ext>
            </a:extLst>
          </p:cNvPr>
          <p:cNvSpPr>
            <a:spLocks noGrp="1"/>
          </p:cNvSpPr>
          <p:nvPr>
            <p:ph type="title"/>
          </p:nvPr>
        </p:nvSpPr>
        <p:spPr/>
        <p:txBody>
          <a:bodyPr>
            <a:normAutofit/>
          </a:bodyPr>
          <a:lstStyle/>
          <a:p>
            <a:r>
              <a:rPr lang="en-US" dirty="0"/>
              <a:t>Possible RAN4 work plan</a:t>
            </a:r>
          </a:p>
        </p:txBody>
      </p:sp>
      <p:sp>
        <p:nvSpPr>
          <p:cNvPr id="3" name="Content Placeholder 2">
            <a:extLst>
              <a:ext uri="{FF2B5EF4-FFF2-40B4-BE49-F238E27FC236}">
                <a16:creationId xmlns:a16="http://schemas.microsoft.com/office/drawing/2014/main" id="{3614FDA7-8DE4-4624-9924-528631D4BFCF}"/>
              </a:ext>
            </a:extLst>
          </p:cNvPr>
          <p:cNvSpPr>
            <a:spLocks noGrp="1"/>
          </p:cNvSpPr>
          <p:nvPr>
            <p:ph idx="1"/>
          </p:nvPr>
        </p:nvSpPr>
        <p:spPr/>
        <p:txBody>
          <a:bodyPr>
            <a:normAutofit/>
          </a:bodyPr>
          <a:lstStyle/>
          <a:p>
            <a:r>
              <a:rPr lang="en-US" altLang="ja-JP" sz="2400" dirty="0"/>
              <a:t>Initial Simulation Assumptions</a:t>
            </a:r>
            <a:endParaRPr lang="en-US" sz="2400" dirty="0"/>
          </a:p>
          <a:p>
            <a:pPr lvl="1"/>
            <a:r>
              <a:rPr lang="en-US" sz="2000" dirty="0"/>
              <a:t>Reuse test parameters used in existing Rank Indication test cases in 38.101-4 as much as possible.</a:t>
            </a:r>
          </a:p>
          <a:p>
            <a:r>
              <a:rPr lang="en-US" sz="2400" dirty="0"/>
              <a:t>Alignment of results</a:t>
            </a:r>
          </a:p>
          <a:p>
            <a:pPr lvl="1"/>
            <a:r>
              <a:rPr lang="en-US" altLang="ja-JP" sz="2000" dirty="0"/>
              <a:t>Companies to present simulation results, multiple rounds of simulation might be needed</a:t>
            </a:r>
          </a:p>
          <a:p>
            <a:pPr lvl="1"/>
            <a:r>
              <a:rPr lang="en-US" sz="2000" dirty="0"/>
              <a:t>Refinement of simulation assumptions if needed</a:t>
            </a:r>
          </a:p>
          <a:p>
            <a:r>
              <a:rPr lang="en-US" sz="2400" dirty="0"/>
              <a:t>Conclusion</a:t>
            </a:r>
          </a:p>
          <a:p>
            <a:pPr lvl="1"/>
            <a:r>
              <a:rPr lang="en-US" altLang="ja-JP" sz="2000" dirty="0"/>
              <a:t>Tests to be declared feasible for the scenarios in which there is good alignment between results</a:t>
            </a:r>
          </a:p>
          <a:p>
            <a:pPr lvl="1"/>
            <a:r>
              <a:rPr lang="en-US" altLang="ja-JP" sz="2000" dirty="0"/>
              <a:t>Feasibility to be concluded if results from multiple companies are within +/- X % (e.g. 5%) of average LA throughput</a:t>
            </a:r>
          </a:p>
        </p:txBody>
      </p:sp>
    </p:spTree>
    <p:extLst>
      <p:ext uri="{BB962C8B-B14F-4D97-AF65-F5344CB8AC3E}">
        <p14:creationId xmlns:p14="http://schemas.microsoft.com/office/powerpoint/2010/main" val="2365914913"/>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0" ma:contentTypeDescription="Create a new document." ma:contentTypeScope="" ma:versionID="43b567adc0fb7267566a71594281c7f1">
  <xsd:schema xmlns:xsd="http://www.w3.org/2001/XMLSchema" xmlns:xs="http://www.w3.org/2001/XMLSchema" xmlns:p="http://schemas.microsoft.com/office/2006/metadata/properties" xmlns:ns3="cc9c437c-ae0c-4066-8d90-a0f7de786127" targetNamespace="http://schemas.microsoft.com/office/2006/metadata/properties" ma:root="true" ma:fieldsID="88f309decb0f3d3129a05d17a73fdbd6" ns3:_="">
    <xsd:import namespace="cc9c437c-ae0c-4066-8d90-a0f7de7861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F68CDC6-0914-4E7D-B98E-3E5489CD6EDA}">
  <ds:schemaRefs>
    <ds:schemaRef ds:uri="http://schemas.microsoft.com/sharepoint/v3/contenttype/forms"/>
  </ds:schemaRefs>
</ds:datastoreItem>
</file>

<file path=customXml/itemProps2.xml><?xml version="1.0" encoding="utf-8"?>
<ds:datastoreItem xmlns:ds="http://schemas.openxmlformats.org/officeDocument/2006/customXml" ds:itemID="{0D4EC02F-539F-4D2B-ABAA-F0E42C814B8A}">
  <ds:schemaRefs>
    <ds:schemaRef ds:uri="http://schemas.microsoft.com/office/2006/metadata/properties"/>
    <ds:schemaRef ds:uri="cc9c437c-ae0c-4066-8d90-a0f7de786127"/>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www.w3.org/XML/1998/namespace"/>
    <ds:schemaRef ds:uri="http://purl.org/dc/dcmitype/"/>
  </ds:schemaRefs>
</ds:datastoreItem>
</file>

<file path=customXml/itemProps3.xml><?xml version="1.0" encoding="utf-8"?>
<ds:datastoreItem xmlns:ds="http://schemas.openxmlformats.org/officeDocument/2006/customXml" ds:itemID="{6328835F-2A81-4E2B-ACE5-6492468821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8917</TotalTime>
  <Words>570</Words>
  <Application>Microsoft Office PowerPoint</Application>
  <PresentationFormat>On-screen Show (4:3)</PresentationFormat>
  <Paragraphs>40</Paragraphs>
  <Slides>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Calibri</vt:lpstr>
      <vt:lpstr>Office テーマ</vt:lpstr>
      <vt:lpstr>Way forward on NR Application Layer Throughput Performance</vt:lpstr>
      <vt:lpstr>Background - I</vt:lpstr>
      <vt:lpstr>Background - II</vt:lpstr>
      <vt:lpstr>Proposal</vt:lpstr>
      <vt:lpstr>RAN4 Scope</vt:lpstr>
      <vt:lpstr>Possible RAN4 work plan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keywords>CTPClassification=CTP_PUBLIC:VisualMarkings=, CTPClassification=CTP_NT</cp:keywords>
  <cp:lastModifiedBy>Valentin Gheorghiu</cp:lastModifiedBy>
  <cp:revision>391</cp:revision>
  <dcterms:created xsi:type="dcterms:W3CDTF">2017-01-18T16:32:26Z</dcterms:created>
  <dcterms:modified xsi:type="dcterms:W3CDTF">2020-03-11T22:23:51Z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fad8ecf9-f734-4506-9405-4d120382aea4</vt:lpwstr>
  </property>
  <property fmtid="{D5CDD505-2E9C-101B-9397-08002B2CF9AE}" pid="4" name="CTP_TimeStamp">
    <vt:lpwstr>2019-05-15 02:47:55Z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_2015_ms_pID_725343">
    <vt:lpwstr>(2)xdRTfd3FNNcEU3hMwk5ZubyBDXm6Od2WYjNvGiGT5qRkDohD8YLAs+oBq/I296OjUhqzct+b
l+0WmGxpAdBlFCJz0lwBlqRZ8u38UwTsty5oTd/Qr4VtQ3UJAWJlWxLBzg+lu8ZdrPjR4u7t
I6tpKvfw+114wxx9BWpgNTiLNfJm0Hv9h/LukstOAe7sM3V0XNCgdLotjBUJa48ra89+5YyV
21mRPn0mFLsG3baTmI</vt:lpwstr>
  </property>
  <property fmtid="{D5CDD505-2E9C-101B-9397-08002B2CF9AE}" pid="10" name="_2015_ms_pID_7253431">
    <vt:lpwstr>FBV3IaMv43kvuB336s6mU5AMPbbsZVks63kwome17lE8AY3vDJVoC2
MLOIhOkxtCf8sRXQGFkrY9EEg4pwW6tzIDcAqGFAFg5g1ncOkNlkM/OMfLy8rv0EL2sqXiLA
eiy6dteJPrmvX2mykCQa1V7MfZAqkXaakqyfItg63XpF7nRkOTvqWENtVQATAeCZhsCv+wsQ
Wn3p4HxjYd+aev+P</vt:lpwstr>
  </property>
  <property fmtid="{D5CDD505-2E9C-101B-9397-08002B2CF9AE}" pid="11" name="_AdHocReviewCycleID">
    <vt:i4>-1507110773</vt:i4>
  </property>
  <property fmtid="{D5CDD505-2E9C-101B-9397-08002B2CF9AE}" pid="12" name="_EmailSubject">
    <vt:lpwstr>Paper on Application Layer Thpt</vt:lpwstr>
  </property>
  <property fmtid="{D5CDD505-2E9C-101B-9397-08002B2CF9AE}" pid="13" name="_AuthorEmail">
    <vt:lpwstr>pgowda@qti.qualcomm.com</vt:lpwstr>
  </property>
  <property fmtid="{D5CDD505-2E9C-101B-9397-08002B2CF9AE}" pid="14" name="_AuthorEmailDisplayName">
    <vt:lpwstr>Pradeep Gowda</vt:lpwstr>
  </property>
  <property fmtid="{D5CDD505-2E9C-101B-9397-08002B2CF9AE}" pid="15" name="ContentTypeId">
    <vt:lpwstr>0x010100EB28163D68FE8E4D9361964FDD814FC4</vt:lpwstr>
  </property>
  <property fmtid="{D5CDD505-2E9C-101B-9397-08002B2CF9AE}" pid="16" name="_PreviousAdHocReviewCycleID">
    <vt:i4>766878162</vt:i4>
  </property>
</Properties>
</file>