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98" d="100"/>
          <a:sy n="98" d="100"/>
        </p:scale>
        <p:origin x="102" y="4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11/03/2020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413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11/03/2020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4039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11/03/2020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5869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11/03/2020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4208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11/03/2020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275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11/03/2020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0894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11/03/2020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9278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11/03/2020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2480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11/03/2020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0371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11/03/2020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7504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11/03/2020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668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4CA6E5-C26B-4BFA-8244-90FE591E71D5}" type="datetimeFigureOut">
              <a:rPr lang="en-GB" smtClean="0"/>
              <a:t>11/03/2020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5337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13028"/>
            <a:ext cx="9144000" cy="2387600"/>
          </a:xfrm>
        </p:spPr>
        <p:txBody>
          <a:bodyPr>
            <a:noAutofit/>
          </a:bodyPr>
          <a:lstStyle/>
          <a:p>
            <a:r>
              <a:rPr lang="en-GB" sz="4400" dirty="0"/>
              <a:t>Motivation for Study on RF requirements for NR FR1 frequency range 6.425-7.125GHz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292703"/>
            <a:ext cx="9144000" cy="1655762"/>
          </a:xfrm>
        </p:spPr>
        <p:txBody>
          <a:bodyPr/>
          <a:lstStyle/>
          <a:p>
            <a:r>
              <a:rPr lang="en-GB" dirty="0"/>
              <a:t>Ericsson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497081" y="522328"/>
            <a:ext cx="1200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RP-200308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FA7BB2-DBF4-4587-AC72-E839E7C9C7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8999" y="450794"/>
            <a:ext cx="566247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Meeting #87e	</a:t>
            </a:r>
          </a:p>
          <a:p>
            <a:pPr>
              <a:spcBef>
                <a:spcPct val="0"/>
              </a:spcBef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Electronic meeting, March 16-19, 2020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item: 9.1.1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80092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Motivation – ITU-R WP5D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GB" dirty="0"/>
              <a:t>ITU-R WP5D sent LS (RP-200042) to RAN asking for technical parameters for compatibilities studies in preparation of WRC-23 in following frequency ranges: </a:t>
            </a:r>
          </a:p>
          <a:p>
            <a:pPr lvl="1" hangingPunct="0"/>
            <a:r>
              <a:rPr lang="en-GB" dirty="0"/>
              <a:t>470-694 MHz, 694-960 MHz, 1 710–1 885 MHz, 1 885-1 980 MHz, 2 010-2 025 MHz, 2 110‑2 170 MHz, 2 500-2 690 MHz, 3 300-3 400 MHz, 3 600-3 800 MHz, 4 800‑4 990 MHz, 6 425-7 025 MHz, 7 025-7 125 MHz and 10.0-10.5 GHz.</a:t>
            </a:r>
          </a:p>
          <a:p>
            <a:pPr marL="0" indent="0" hangingPunct="0">
              <a:buNone/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0879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Motivation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hangingPunct="0"/>
            <a:r>
              <a:rPr lang="en-GB" dirty="0"/>
              <a:t>There are existing LTE or NR bands covering frequency ranges from 470 MHz (band 31) up to 4990 MHz (band n79).</a:t>
            </a:r>
          </a:p>
          <a:p>
            <a:pPr lvl="1" hangingPunct="0"/>
            <a:r>
              <a:rPr lang="en-GB" dirty="0"/>
              <a:t>No need to further study following frequency ranges, limits specified in TS 36.104/ TS 38.104 and TS 36.101 / 38.101-1 could be used:</a:t>
            </a:r>
          </a:p>
          <a:p>
            <a:pPr lvl="2" hangingPunct="0"/>
            <a:r>
              <a:rPr lang="en-GB" dirty="0"/>
              <a:t>470-694 MHz, 694-960 MHz, 1 710–1 885 MHz, 1 885-1 980 MHz, 2 010-2 025 MHz, 2 110‑2 170 MHz, 2 500-2 690 MHz, 3 300-3 400 MHz, 3 600-3 800 MHz, 4 800‑4 990 MHz</a:t>
            </a:r>
          </a:p>
          <a:p>
            <a:pPr lvl="1" hangingPunct="0"/>
            <a:r>
              <a:rPr lang="en-GB" dirty="0"/>
              <a:t>A first LS could already be sent to ITU-R WP5D with limits for those ranges.</a:t>
            </a:r>
          </a:p>
          <a:p>
            <a:pPr lvl="2" hangingPunct="0"/>
            <a:endParaRPr lang="en-GB" dirty="0"/>
          </a:p>
          <a:p>
            <a:r>
              <a:rPr lang="sv-SE" dirty="0"/>
              <a:t>The SI on 7-24 GHz used 10 GHz as an example frequency:</a:t>
            </a:r>
          </a:p>
          <a:p>
            <a:pPr lvl="1"/>
            <a:r>
              <a:rPr lang="sv-SE" dirty="0"/>
              <a:t>Further discussion would be needed to define limits and reply to ITU-R LS on the </a:t>
            </a:r>
            <a:r>
              <a:rPr lang="en-GB" dirty="0"/>
              <a:t>10.0-10.5 GHz frequency range, but a SI might not be required for this. </a:t>
            </a:r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398116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36DAD0-BEE7-4D89-9F81-261D7D3C11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Motivation – FR1 extension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3643B3-BB92-4B4D-8278-E11E2D15F1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0374"/>
            <a:ext cx="10515600" cy="2191898"/>
          </a:xfrm>
        </p:spPr>
        <p:txBody>
          <a:bodyPr>
            <a:normAutofit/>
          </a:bodyPr>
          <a:lstStyle/>
          <a:p>
            <a:r>
              <a:rPr lang="sv-SE" dirty="0"/>
              <a:t>FR1 range was extended from 6 GHz up to 7.125 GHz in Feb. 2019, but with the following agreement (RAN4#90b - Way Forward R4-1902221):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73285E2-18AD-48EE-9760-3CAD763AAE3E}"/>
              </a:ext>
            </a:extLst>
          </p:cNvPr>
          <p:cNvSpPr txBox="1">
            <a:spLocks/>
          </p:cNvSpPr>
          <p:nvPr/>
        </p:nvSpPr>
        <p:spPr>
          <a:xfrm>
            <a:off x="1071663" y="2768703"/>
            <a:ext cx="10515600" cy="324572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/>
              <a:t>Core requirement in TS38.104, TS38.101-1 and TS38.101-3</a:t>
            </a:r>
          </a:p>
          <a:p>
            <a:pPr lvl="1"/>
            <a:r>
              <a:rPr lang="en-US" altLang="zh-CN" sz="1600" dirty="0"/>
              <a:t>FR1 extension has no impact on RF requirements for existing NR bands in Rel-15</a:t>
            </a:r>
          </a:p>
          <a:p>
            <a:pPr lvl="1"/>
            <a:r>
              <a:rPr lang="en-US" altLang="zh-CN" sz="1600" dirty="0"/>
              <a:t>For operation in the range of 410-450MHz and/or 6-7.125GHz , limits and applicability of core requirements shall be determined in the corresponding WI in Rel-16 or future release (Note).</a:t>
            </a:r>
          </a:p>
          <a:p>
            <a:r>
              <a:rPr lang="en-US" altLang="zh-CN" sz="2000" dirty="0"/>
              <a:t>Conformance requirement in TS38.141-1 and TS38.141-2</a:t>
            </a:r>
          </a:p>
          <a:p>
            <a:pPr lvl="1"/>
            <a:r>
              <a:rPr lang="en-US" altLang="zh-CN" sz="1600" dirty="0"/>
              <a:t>FR1 extension has no impact on conformance testing requirements for existing NR bands in Rel-15 including MU and TT. </a:t>
            </a:r>
          </a:p>
          <a:p>
            <a:pPr lvl="1"/>
            <a:r>
              <a:rPr lang="en-US" altLang="zh-CN" sz="1600" dirty="0"/>
              <a:t>For operation in the range of 410-450MHz and/or 6-7.125GHz , limits and applicability of conformance requirements shall be determined in the corresponding WI in Rel-16 or future release (Note).</a:t>
            </a:r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altLang="zh-CN" sz="2000" dirty="0"/>
              <a:t>Note: Bands in the range of 410-450MHz and/or 6-7.125GHz defined in a later release can still be implemented in Rel’15 products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125947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D573A7-3F9B-4728-8E75-ED7668FEC7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Motivation – 6GHz SI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0EAFED-406F-4D9A-814D-A5C6971845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Frequency ranges </a:t>
            </a:r>
            <a:r>
              <a:rPr lang="en-GB" dirty="0"/>
              <a:t>6 425-7 025 MHz and 7 025-7 125 MHz shall be studied, assessing current FR1 limits:</a:t>
            </a:r>
          </a:p>
          <a:p>
            <a:pPr lvl="1"/>
            <a:r>
              <a:rPr lang="en-GB" dirty="0"/>
              <a:t>ACLR, REFSENS (SNR) and other related Rx requirements should be re-visited before answering ITU-R LS.</a:t>
            </a:r>
          </a:p>
          <a:p>
            <a:r>
              <a:rPr lang="sv-SE" dirty="0"/>
              <a:t>Proposed scope of this SI is limited to 6GHz study to optimize leadtime:</a:t>
            </a:r>
          </a:p>
          <a:p>
            <a:pPr lvl="1"/>
            <a:r>
              <a:rPr lang="sv-SE" dirty="0"/>
              <a:t>ITU-R has tough deadline and expect 3GPP feedback as soon as possible.</a:t>
            </a:r>
          </a:p>
          <a:p>
            <a:pPr lvl="2"/>
            <a:r>
              <a:rPr lang="sv-SE" dirty="0"/>
              <a:t>First meeting: June 2020.</a:t>
            </a:r>
          </a:p>
          <a:p>
            <a:pPr lvl="2"/>
            <a:r>
              <a:rPr lang="sv-SE" dirty="0"/>
              <a:t>Deadline to collect latest inputs: February 2021.</a:t>
            </a:r>
          </a:p>
          <a:p>
            <a:pPr lvl="1"/>
            <a:r>
              <a:rPr lang="sv-SE" dirty="0"/>
              <a:t>3GPP e-meetings might not always be efficient to progress on such study.</a:t>
            </a:r>
          </a:p>
        </p:txBody>
      </p:sp>
    </p:spTree>
    <p:extLst>
      <p:ext uri="{BB962C8B-B14F-4D97-AF65-F5344CB8AC3E}">
        <p14:creationId xmlns:p14="http://schemas.microsoft.com/office/powerpoint/2010/main" val="24971464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B59BA3-77E0-48D5-804B-18230495A2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Background: Expected parameters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F12B231-0CEE-469E-8994-C176AD0C33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016" y="1235919"/>
            <a:ext cx="687705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9709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B92F6B-DC8C-4F71-9013-93912E896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Background: Expected parameters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2369F7-EE4E-492F-AC84-B0968CD26D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1629" y="1690688"/>
            <a:ext cx="685800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8113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B92F6B-DC8C-4F71-9013-93912E896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Background: Expected parameters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7AA3D0C-F2B7-4183-B695-25A9E2240C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4072" y="1844305"/>
            <a:ext cx="688657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9688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660</TotalTime>
  <Words>293</Words>
  <Application>Microsoft Office PowerPoint</Application>
  <PresentationFormat>Widescreen</PresentationFormat>
  <Paragraphs>39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Arial Unicode MS</vt:lpstr>
      <vt:lpstr>Calibri</vt:lpstr>
      <vt:lpstr>Calibri Light</vt:lpstr>
      <vt:lpstr>Office Theme</vt:lpstr>
      <vt:lpstr>Motivation for Study on RF requirements for NR FR1 frequency range 6.425-7.125GHz</vt:lpstr>
      <vt:lpstr> Motivation – ITU-R WP5D</vt:lpstr>
      <vt:lpstr> Motivation</vt:lpstr>
      <vt:lpstr>Motivation – FR1 extension</vt:lpstr>
      <vt:lpstr>Motivation – 6GHz SI</vt:lpstr>
      <vt:lpstr>Background: Expected parameters</vt:lpstr>
      <vt:lpstr>Background: Expected parameters</vt:lpstr>
      <vt:lpstr>Background: Expected parameters</vt:lpstr>
    </vt:vector>
  </TitlesOfParts>
  <Company>BT Plc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new WI on consideration of possible implications for operating wider channel bandwidths in Band n7</dc:title>
  <dc:creator>Dixon,JS,Johnny,COD R</dc:creator>
  <cp:lastModifiedBy>D. Everaere</cp:lastModifiedBy>
  <cp:revision>91</cp:revision>
  <dcterms:created xsi:type="dcterms:W3CDTF">2018-08-31T08:49:32Z</dcterms:created>
  <dcterms:modified xsi:type="dcterms:W3CDTF">2020-03-11T19:07:00Z</dcterms:modified>
</cp:coreProperties>
</file>