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35" d="100"/>
          <a:sy n="135" d="100"/>
        </p:scale>
        <p:origin x="140" y="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DFB548C-258B-4185-A88C-825FBCAFF3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C353BA0B-FC50-4B9A-9278-4A344E3D1B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E850D8F-BBE7-45F5-AACF-18A19ABEE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12/12/2019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9BC8CC6-C3C0-412E-96FB-C36C3B25A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D76176C-1CD5-4E88-BC64-5F48097DD8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019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99F8761-FBEC-433B-AF35-52799EB9B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5DF33E5A-65B3-4DED-B8A8-2A612E83AB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E764E07-752E-4D3E-B3A2-82E00518FC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12/12/2019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C554D3E-FB45-4FE5-920D-C59A3EEDB4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5D1D029-8F3B-485C-BDB3-1D5335AC5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3117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A52E8365-000E-4805-AF6D-848916924D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3A6EBE6C-B15E-42D8-BA89-F2F539A107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13A7249-0164-4890-B6F1-ADBB36BC37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12/12/2019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F4DABC0-54D0-498B-A55F-781EFE2F38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2844BB2-CEE7-4F2A-9A35-5747B4DB3A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177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5DECF59-E0A5-477B-BB81-659027431F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3798AB0-1813-44A4-9761-395C8FADD1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5B84F58-35C0-4C83-A009-2B30BF727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12/12/2019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998A3FF-8482-4876-83C3-A3D6CB40CD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2E5837B-CE45-46B9-BDF7-0AE322B428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38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F8FF0C9-0FF6-46CE-806C-86E3E3FF6C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CD838C57-F32E-442F-962B-B5D12E96E3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7D48523-EFB6-45CC-8BB8-C82CBC8BAC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12/12/2019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1180789-7A88-49C0-84A6-3131F53D6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406ECA8-6EC5-43F3-85A4-82113802B4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7978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5AFD422-2963-4C21-873F-CA43169AA5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D7F2727-A173-408A-952D-F2FFD4ABE7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A37CE269-8EA4-4128-A192-D7667B051E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9F09DA7-4AE7-4F4B-9E86-73E2D6B94A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12/12/2019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9C32CDAB-2F34-4658-A5C3-5148A79536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44569214-6394-43C5-B710-B16BB5DE2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117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247CC03-65A3-47DD-BE74-ACC5F88B22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12BBD8C-1F78-44C2-ABBA-8E8E4E40D9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684BE81E-E9E1-4D33-9B18-B28E621E52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D8022D86-F9A2-4904-97C1-3AB9A4425F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A275B4E6-4E2B-486F-851E-35D4EC0BD7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E91007AC-D343-4636-B429-8916B46F2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12/12/2019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BAF4DC1F-014B-4C09-9E9E-13ACFF8BB4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DA361A65-BCB7-412A-80E6-E39DE66EF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358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2ACDD1B-A84B-4134-8848-0E0090F336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FD21077D-955D-42C2-9BF3-614AC2697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12/12/2019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2FE90E6E-7A3F-4AED-9B55-8D73207D2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3FDB40A-218D-4780-B1F3-8648148794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6854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3B148609-E7B8-434A-AF44-767B56CFA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12/12/2019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5DD7A3BC-F5B6-4C80-AC5C-B39DDC69C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76993158-8F41-45B8-897E-B0D5C4107D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287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0E09727-E27E-4396-ACCE-2FBE9D254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4145955-8F57-4618-A4C8-90E9D641F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43EEC16C-C736-4D8D-8327-8C42D99158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D5E1B265-492E-46F0-BAD6-3DB3B2AD1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12/12/2019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52C598A-21E6-4309-8279-D146CE0A6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169BFFE5-2E13-4A48-B9DF-4141BE600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8727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D757EC2-2254-402A-A74E-3A85B40D8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16E62B77-0C2F-43A6-899B-6725DDEB3F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9D5673DA-6EB4-4FC3-AF41-97ECC79745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68D6C72B-CACA-45DE-9077-8E329E24DB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12/12/2019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3FF9AEC4-8A85-4A13-BCEA-D668F3143F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1502E580-0CAF-4C88-A78B-886F6413F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288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D167F956-E5F9-40B2-9BB8-02B55C9C07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B3BE690-EE13-448B-B743-FD1B339CB9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6CDFEF9-36D5-4ECF-A685-69F0BF9A8E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568D2-8F76-4428-B417-1890BC59F3B9}" type="datetimeFigureOut">
              <a:rPr lang="en-US" smtClean="0"/>
              <a:t>12/12/2019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E1829B8-2E66-43C9-BEC0-E9540611DA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DDDDC76-F32C-4FD1-A555-0D60A8D708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135663-4A42-41C8-AF06-531380EFA7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752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D84F677-5750-4E10-9751-A63B5B0B62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1702965"/>
            <a:ext cx="9608191" cy="1806998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Proposed Way Forward on </a:t>
            </a:r>
            <a:r>
              <a:rPr lang="en-US" altLang="zh-CN" dirty="0"/>
              <a:t>Rel-16 Beam correspondence enhancement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77930F25-7AFD-4B43-BD12-5279E3E1BF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Samsung, </a:t>
            </a:r>
            <a:r>
              <a:rPr lang="en-US" dirty="0" smtClean="0"/>
              <a:t>Nokia, Intel</a:t>
            </a:r>
            <a:r>
              <a:rPr lang="en-US" dirty="0"/>
              <a:t>, </a:t>
            </a:r>
            <a:r>
              <a:rPr lang="en-US" dirty="0" smtClean="0"/>
              <a:t>Sony, LG, Ericsson, </a:t>
            </a:r>
            <a:r>
              <a:rPr lang="en-US" altLang="zh-CN" dirty="0" smtClean="0"/>
              <a:t>CATT, </a:t>
            </a:r>
            <a:r>
              <a:rPr lang="en-US" altLang="zh-CN" dirty="0" smtClean="0"/>
              <a:t>ZTE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="" xmlns:a16="http://schemas.microsoft.com/office/drawing/2014/main" id="{AED1B9F8-2239-44C0-A15E-AC90EE8DAC6C}"/>
              </a:ext>
            </a:extLst>
          </p:cNvPr>
          <p:cNvSpPr/>
          <p:nvPr/>
        </p:nvSpPr>
        <p:spPr>
          <a:xfrm>
            <a:off x="355134" y="27035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Meeting #86</a:t>
            </a:r>
            <a:br>
              <a:rPr lang="en-US" altLang="zh-CN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GB" altLang="zh-CN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Sitges</a:t>
            </a:r>
            <a:r>
              <a:rPr lang="en-GB" altLang="zh-CN" dirty="0"/>
              <a:t>, Spain, December 9</a:t>
            </a:r>
            <a:r>
              <a:rPr lang="en-GB" altLang="zh-CN" baseline="30000" dirty="0"/>
              <a:t>th</a:t>
            </a:r>
            <a:r>
              <a:rPr lang="en-GB" altLang="zh-CN" dirty="0"/>
              <a:t> – 12</a:t>
            </a:r>
            <a:r>
              <a:rPr lang="en-GB" altLang="zh-CN" baseline="30000" dirty="0"/>
              <a:t>th</a:t>
            </a:r>
            <a:r>
              <a:rPr lang="en-GB" altLang="zh-CN" dirty="0"/>
              <a:t> , </a:t>
            </a:r>
            <a:r>
              <a:rPr lang="en-US" altLang="zh-CN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2019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44F8B806-5BFD-441D-8CB2-88C7110B560D}"/>
              </a:ext>
            </a:extLst>
          </p:cNvPr>
          <p:cNvSpPr/>
          <p:nvPr/>
        </p:nvSpPr>
        <p:spPr>
          <a:xfrm>
            <a:off x="10519794" y="270355"/>
            <a:ext cx="15369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u="sng" dirty="0" smtClean="0"/>
              <a:t>RP-193204</a:t>
            </a:r>
            <a:endParaRPr lang="en-US" u="sng" dirty="0"/>
          </a:p>
        </p:txBody>
      </p:sp>
    </p:spTree>
    <p:extLst>
      <p:ext uri="{BB962C8B-B14F-4D97-AF65-F5344CB8AC3E}">
        <p14:creationId xmlns:p14="http://schemas.microsoft.com/office/powerpoint/2010/main" val="3474990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959B2F7-F6D6-4C71-85D4-042D148DD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BD02D5B-D374-48AB-9DA1-E27C49F6CE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353800" cy="4351338"/>
          </a:xfrm>
        </p:spPr>
        <p:txBody>
          <a:bodyPr>
            <a:normAutofit/>
          </a:bodyPr>
          <a:lstStyle/>
          <a:p>
            <a:r>
              <a:rPr lang="en-GB" altLang="zh-CN" sz="2400" dirty="0"/>
              <a:t>Beam correspondence is one of the items to be enhanced in Rel-16 NR FR2 UE RF requirements enhancement WI. </a:t>
            </a:r>
          </a:p>
          <a:p>
            <a:r>
              <a:rPr lang="en-GB" altLang="zh-CN" sz="2400" dirty="0"/>
              <a:t>In previous RAN4 meetings, more enhancement is also discussed including UE measurement reporting-based enhancement and initial access enhancement.</a:t>
            </a:r>
          </a:p>
          <a:p>
            <a:r>
              <a:rPr lang="en-GB" sz="2400" dirty="0"/>
              <a:t>This WF is providing the guideline on how to proceed the further beam correspondence in future RAN4 meetings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871788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Way forward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RAN4 continue discuss the </a:t>
            </a:r>
            <a:r>
              <a:rPr lang="en-GB" altLang="zh-CN" dirty="0"/>
              <a:t>SSB based BC </a:t>
            </a:r>
            <a:r>
              <a:rPr lang="en-GB" altLang="zh-CN" dirty="0" smtClean="0"/>
              <a:t>and </a:t>
            </a:r>
            <a:r>
              <a:rPr lang="en-GB" altLang="zh-CN" dirty="0"/>
              <a:t>CSI-RS based BC test cases based on Rel-15 features without consideration on any new signalling or </a:t>
            </a:r>
            <a:r>
              <a:rPr lang="en-GB" altLang="zh-CN" dirty="0" smtClean="0"/>
              <a:t>measurement. </a:t>
            </a:r>
          </a:p>
          <a:p>
            <a:r>
              <a:rPr lang="en-GB" altLang="zh-CN" dirty="0" smtClean="0"/>
              <a:t>For </a:t>
            </a:r>
            <a:r>
              <a:rPr lang="en-GB" altLang="zh-CN" dirty="0"/>
              <a:t>BC performance enhancement for both bit #0 </a:t>
            </a:r>
            <a:r>
              <a:rPr lang="en-US" altLang="zh-CN" dirty="0"/>
              <a:t>and bit #1</a:t>
            </a:r>
            <a:r>
              <a:rPr lang="en-GB" altLang="zh-CN" dirty="0"/>
              <a:t> UE, RAN4 may continue discussing the additional performance enhancement </a:t>
            </a:r>
            <a:r>
              <a:rPr lang="en-GB" altLang="zh-CN" dirty="0" smtClean="0"/>
              <a:t>and test configuration enhancement by </a:t>
            </a:r>
            <a:r>
              <a:rPr lang="en-GB" altLang="zh-CN" dirty="0"/>
              <a:t>utilizing the existing UE measurement including </a:t>
            </a:r>
            <a:r>
              <a:rPr lang="en-GB" altLang="zh-CN"/>
              <a:t>RSRP </a:t>
            </a:r>
            <a:r>
              <a:rPr lang="en-GB" altLang="zh-CN" smtClean="0"/>
              <a:t>and/or </a:t>
            </a:r>
            <a:r>
              <a:rPr lang="en-GB" altLang="zh-CN" dirty="0" smtClean="0"/>
              <a:t>L1-SINR </a:t>
            </a:r>
          </a:p>
          <a:p>
            <a:r>
              <a:rPr lang="en-GB" altLang="zh-CN" dirty="0" smtClean="0"/>
              <a:t>RAN4 </a:t>
            </a:r>
            <a:r>
              <a:rPr lang="en-GB" altLang="zh-CN" dirty="0"/>
              <a:t>may also consider the initial access for </a:t>
            </a:r>
            <a:r>
              <a:rPr lang="en-GB" altLang="zh-CN" dirty="0" smtClean="0"/>
              <a:t>additional beam </a:t>
            </a:r>
            <a:r>
              <a:rPr lang="en-GB" altLang="zh-CN" dirty="0"/>
              <a:t>correspondence enhancement in Rel-16 timeframe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456316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804</TotalTime>
  <Words>168</Words>
  <Application>Microsoft Office PowerPoint</Application>
  <PresentationFormat>宽屏</PresentationFormat>
  <Paragraphs>12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Arial Unicode MS</vt:lpstr>
      <vt:lpstr>游ゴシック Light</vt:lpstr>
      <vt:lpstr>等线</vt:lpstr>
      <vt:lpstr>等线 Light</vt:lpstr>
      <vt:lpstr>Arial</vt:lpstr>
      <vt:lpstr>Calibri</vt:lpstr>
      <vt:lpstr>Calibri Light</vt:lpstr>
      <vt:lpstr>Office Theme</vt:lpstr>
      <vt:lpstr>Proposed Way Forward on Rel-16 Beam correspondence enhancement</vt:lpstr>
      <vt:lpstr>Background </vt:lpstr>
      <vt:lpstr>Way forward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IAB RRM Requirements</dc:title>
  <dc:creator>Nazmul Islam</dc:creator>
  <cp:lastModifiedBy>samsung</cp:lastModifiedBy>
  <cp:revision>61</cp:revision>
  <dcterms:created xsi:type="dcterms:W3CDTF">2019-10-16T05:58:20Z</dcterms:created>
  <dcterms:modified xsi:type="dcterms:W3CDTF">2019-12-12T08:20:46Z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C:\Users\samsung\AppData\Local\Temp\Temp1_RP-192949.zip\RP-192949.pptx</vt:lpwstr>
  </property>
</Properties>
</file>