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73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>
        <p:scale>
          <a:sx n="120" d="100"/>
          <a:sy n="120" d="100"/>
        </p:scale>
        <p:origin x="876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2019-12-10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B5DE75B-4D22-4694-9D68-4D2BF3B58AF0}"/>
              </a:ext>
            </a:extLst>
          </p:cNvPr>
          <p:cNvSpPr/>
          <p:nvPr/>
        </p:nvSpPr>
        <p:spPr>
          <a:xfrm>
            <a:off x="1585416" y="4160633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saving: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idle/inactive focus, critical element on connected mode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43098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efficiency, Resource allocation and potential other critical leftovers (TBD in March) 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3783173" y="3389674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83174" y="5904048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613050"/>
              </p:ext>
            </p:extLst>
          </p:nvPr>
        </p:nvGraphicFramePr>
        <p:xfrm>
          <a:off x="7662832" y="560569"/>
          <a:ext cx="2533280" cy="598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707745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43028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57050" y="534003"/>
            <a:ext cx="156993" cy="601637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326258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3783173" y="3748803"/>
            <a:ext cx="3381426" cy="47078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83174" y="4524787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85429" y="4536130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3922546" y="4849322"/>
            <a:ext cx="3235199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evaluation methodology, [characterization]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178799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85422" y="5562934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1585415" y="3071532"/>
            <a:ext cx="4328209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only, GNSS assumed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85416" y="5213475"/>
            <a:ext cx="5575948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16QAM, RLF 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95934" y="6242007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85D30-2FD9-40FA-B7AD-D1B2BAC07703}"/>
              </a:ext>
            </a:extLst>
          </p:cNvPr>
          <p:cNvSpPr/>
          <p:nvPr/>
        </p:nvSpPr>
        <p:spPr>
          <a:xfrm>
            <a:off x="2665668" y="2122094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31F3A5E-AFA6-4E61-AC6E-B18A4638C1CA}"/>
              </a:ext>
            </a:extLst>
          </p:cNvPr>
          <p:cNvSpPr/>
          <p:nvPr/>
        </p:nvSpPr>
        <p:spPr>
          <a:xfrm>
            <a:off x="4862701" y="2761490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NTN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GNSS assumed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05E2A16-A0E6-4A9C-8FA4-58BF084B336A}"/>
              </a:ext>
            </a:extLst>
          </p:cNvPr>
          <p:cNvSpPr/>
          <p:nvPr/>
        </p:nvSpPr>
        <p:spPr>
          <a:xfrm>
            <a:off x="1576475" y="3371747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F0A0EF0-9605-4F25-83C3-A12A3944940C}"/>
              </a:ext>
            </a:extLst>
          </p:cNvPr>
          <p:cNvSpPr/>
          <p:nvPr/>
        </p:nvSpPr>
        <p:spPr>
          <a:xfrm>
            <a:off x="1585415" y="3770179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Light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lower complexity UEs, Power saving, coverage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3772029" y="1449604"/>
            <a:ext cx="3364101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NB-IoT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2648091" y="1769159"/>
            <a:ext cx="4488039" cy="30608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54425" y="2428667"/>
            <a:ext cx="3231209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1554427" y="3106486"/>
            <a:ext cx="5578474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6214790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623709"/>
              </p:ext>
            </p:extLst>
          </p:nvPr>
        </p:nvGraphicFramePr>
        <p:xfrm>
          <a:off x="7352284" y="518659"/>
          <a:ext cx="2533280" cy="6038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20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29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56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38573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35764" y="516156"/>
            <a:ext cx="183556" cy="603836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3772029" y="2096840"/>
            <a:ext cx="3364101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 (NR and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9DBA8CBF-223F-4DDD-9C24-46299450920C}"/>
              </a:ext>
            </a:extLst>
          </p:cNvPr>
          <p:cNvSpPr/>
          <p:nvPr/>
        </p:nvSpPr>
        <p:spPr>
          <a:xfrm>
            <a:off x="4863275" y="4181086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UDC: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3" y="4861299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1554428" y="4482014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identify minimal impact for both L2 and L3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A2713CE-0742-46E8-9CF2-89BFD5E91BF1}"/>
              </a:ext>
            </a:extLst>
          </p:cNvPr>
          <p:cNvSpPr/>
          <p:nvPr/>
        </p:nvSpPr>
        <p:spPr>
          <a:xfrm>
            <a:off x="1556960" y="2112535"/>
            <a:ext cx="214369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GB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ulti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SIM: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only (NR-NR,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1554427" y="3450211"/>
            <a:ext cx="5578474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3777426" y="2743279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3810952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ACA832-A600-47B4-AE90-BC5B6402BE12}"/>
              </a:ext>
            </a:extLst>
          </p:cNvPr>
          <p:cNvSpPr/>
          <p:nvPr/>
        </p:nvSpPr>
        <p:spPr>
          <a:xfrm>
            <a:off x="4863275" y="5176904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for UAV: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5871263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48005" y="5526404"/>
            <a:ext cx="558812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focus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7267513" y="6488668"/>
            <a:ext cx="3842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BB665BD-CB86-40BD-BC65-D624F9EA2169}"/>
              </a:ext>
            </a:extLst>
          </p:cNvPr>
          <p:cNvSpPr/>
          <p:nvPr/>
        </p:nvSpPr>
        <p:spPr>
          <a:xfrm>
            <a:off x="4918901" y="2423137"/>
            <a:ext cx="2213999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1E5E4735-2C76-4317-B61B-9C1E7AA17D03}"/>
              </a:ext>
            </a:extLst>
          </p:cNvPr>
          <p:cNvSpPr/>
          <p:nvPr/>
        </p:nvSpPr>
        <p:spPr>
          <a:xfrm>
            <a:off x="4885565" y="4861299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E36CEC8-44DD-4AEE-8FB0-021591159950}"/>
              </a:ext>
            </a:extLst>
          </p:cNvPr>
          <p:cNvSpPr/>
          <p:nvPr/>
        </p:nvSpPr>
        <p:spPr>
          <a:xfrm>
            <a:off x="3777427" y="4518415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either L2 or L3 (or neither)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E922AF4-8460-4757-923A-2102308BDFD3}"/>
              </a:ext>
            </a:extLst>
          </p:cNvPr>
          <p:cNvSpPr/>
          <p:nvPr/>
        </p:nvSpPr>
        <p:spPr>
          <a:xfrm>
            <a:off x="1547867" y="2727297"/>
            <a:ext cx="2142022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integrity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596123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627022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127855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9632482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329342"/>
              </p:ext>
            </p:extLst>
          </p:nvPr>
        </p:nvGraphicFramePr>
        <p:xfrm>
          <a:off x="7596123" y="1117502"/>
          <a:ext cx="2533280" cy="3923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(22-12)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10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(12-2)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27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5 (+3)**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 (+2)**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 (+4)**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1783734" y="2326477"/>
            <a:ext cx="5565751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256806" y="1117502"/>
            <a:ext cx="110201" cy="337444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367009" y="240943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4030488" y="2671760"/>
            <a:ext cx="3318999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4317206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3997201" y="3316656"/>
            <a:ext cx="3352286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642689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[integrity</a:t>
            </a:r>
            <a:r>
              <a:rPr lang="en-US" sz="1200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], [local LMC]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596123" y="5124212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A72C29-773C-4657-AECB-0B348AD6B341}"/>
              </a:ext>
            </a:extLst>
          </p:cNvPr>
          <p:cNvSpPr/>
          <p:nvPr/>
        </p:nvSpPr>
        <p:spPr>
          <a:xfrm>
            <a:off x="1774700" y="3316656"/>
            <a:ext cx="2154933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0EE8A06-7AA6-4149-ABA8-09588DEF587E}"/>
              </a:ext>
            </a:extLst>
          </p:cNvPr>
          <p:cNvSpPr/>
          <p:nvPr/>
        </p:nvSpPr>
        <p:spPr>
          <a:xfrm>
            <a:off x="5102733" y="3965137"/>
            <a:ext cx="2246754" cy="29159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CP/UP split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904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23966</TotalTime>
  <Words>1048</Words>
  <Application>Microsoft Office PowerPoint</Application>
  <PresentationFormat>Widescreen</PresentationFormat>
  <Paragraphs>387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375</cp:revision>
  <dcterms:created xsi:type="dcterms:W3CDTF">2018-05-24T11:49:12Z</dcterms:created>
  <dcterms:modified xsi:type="dcterms:W3CDTF">2019-12-10T18:51:13Z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