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524" r:id="rId2"/>
    <p:sldId id="548" r:id="rId3"/>
    <p:sldId id="549" r:id="rId4"/>
    <p:sldId id="259" r:id="rId5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7" autoAdjust="0"/>
    <p:restoredTop sz="79221" autoAdjust="0"/>
  </p:normalViewPr>
  <p:slideViewPr>
    <p:cSldViewPr snapToGrid="0">
      <p:cViewPr varScale="1">
        <p:scale>
          <a:sx n="114" d="100"/>
          <a:sy n="114" d="100"/>
        </p:scale>
        <p:origin x="-16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>
                <a:latin typeface="+mj-lt"/>
              </a:rPr>
              <a:t>Views on NR-Light in Rel-17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57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RP-192859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#86</a:t>
            </a:r>
          </a:p>
          <a:p>
            <a:r>
              <a:rPr lang="en-US" altLang="zh-CN" b="1" dirty="0" err="1" smtClean="0">
                <a:solidFill>
                  <a:schemeClr val="bg1"/>
                </a:solidFill>
              </a:rPr>
              <a:t>Sitges</a:t>
            </a:r>
            <a:r>
              <a:rPr lang="en-GB" altLang="zh-CN" b="1" dirty="0">
                <a:solidFill>
                  <a:schemeClr val="bg1"/>
                </a:solidFill>
              </a:rPr>
              <a:t>, Spain, Dec. 9-12, </a:t>
            </a:r>
            <a:r>
              <a:rPr lang="en-GB" altLang="zh-CN" b="1" dirty="0" smtClean="0">
                <a:solidFill>
                  <a:schemeClr val="bg1"/>
                </a:solidFill>
              </a:rPr>
              <a:t>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9.1.1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+mj-lt"/>
              </a:rPr>
              <a:t>General views on NR light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An SI or a study phase is necessary to:</a:t>
            </a:r>
          </a:p>
          <a:p>
            <a:pPr lvl="1"/>
            <a:r>
              <a:rPr lang="en-US" altLang="zh-CN" dirty="0" smtClean="0"/>
              <a:t>determine the number of UE RX/TX antennas and UE bandwidth to satisfy the target use cases while achieving reasonable  UE cost/complexity reduction</a:t>
            </a:r>
          </a:p>
          <a:p>
            <a:pPr lvl="1"/>
            <a:r>
              <a:rPr lang="en-US" altLang="zh-CN" dirty="0" smtClean="0"/>
              <a:t>study to what extent the UE power class can be reduced considering tradeoff between benefit of UE complexity/form factor reduction and coverage loss</a:t>
            </a:r>
          </a:p>
          <a:p>
            <a:pPr lvl="1"/>
            <a:r>
              <a:rPr lang="en-US" altLang="zh-CN" dirty="0" smtClean="0"/>
              <a:t>study necessity of other UE complexity reduction techniques and identify the required specification efforts if the technique is agreed</a:t>
            </a:r>
          </a:p>
          <a:p>
            <a:r>
              <a:rPr lang="en-US" altLang="zh-CN" dirty="0" smtClean="0"/>
              <a:t>Specify the techniques based on the outcome of SI/study phase, and ensure the techniques are applied to intended UE types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b="1" i="1" dirty="0"/>
              <a:t>Proposal</a:t>
            </a:r>
            <a:r>
              <a:rPr lang="en-US" altLang="zh-CN" b="1" i="1" dirty="0" smtClean="0"/>
              <a:t>: An SI or a study phase is necessary to establish a clearer WI scope.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258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Overlapping with other Rel-17 items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338" y="1208016"/>
            <a:ext cx="8456102" cy="4918148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NR light has potential overlapping with the following Rel-17 items</a:t>
            </a:r>
          </a:p>
          <a:p>
            <a:pPr lvl="1"/>
            <a:r>
              <a:rPr lang="en-US" altLang="zh-CN" dirty="0" smtClean="0"/>
              <a:t>UE power saving</a:t>
            </a:r>
          </a:p>
          <a:p>
            <a:pPr lvl="2"/>
            <a:r>
              <a:rPr lang="en-US" altLang="zh-CN" dirty="0" smtClean="0"/>
              <a:t>The potential UE power saving schemes targeting for NR light UEs are also beneficial for and can be applied to “normal” UE types</a:t>
            </a:r>
          </a:p>
          <a:p>
            <a:pPr lvl="1"/>
            <a:r>
              <a:rPr lang="en-US" altLang="zh-CN" dirty="0" smtClean="0"/>
              <a:t>Coverage enhancements</a:t>
            </a:r>
          </a:p>
          <a:p>
            <a:pPr lvl="2"/>
            <a:r>
              <a:rPr lang="en-US" altLang="zh-CN" dirty="0" smtClean="0"/>
              <a:t>Unified solutions for coverage enhancements are desired although the targets for NR light and coverage enhancements may be different</a:t>
            </a:r>
          </a:p>
          <a:p>
            <a:pPr lvl="1"/>
            <a:r>
              <a:rPr lang="en-US" altLang="zh-CN" dirty="0" smtClean="0"/>
              <a:t>Small data enhancements</a:t>
            </a:r>
          </a:p>
          <a:p>
            <a:pPr lvl="2"/>
            <a:r>
              <a:rPr lang="en-US" altLang="zh-CN" dirty="0" smtClean="0"/>
              <a:t>There is commonality in terms of large number of UEs and small packet transmission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b="1" i="1" dirty="0" smtClean="0"/>
              <a:t>Proposal: UE power saving, coverage enhancements and small data enhancements targeting for </a:t>
            </a:r>
            <a:r>
              <a:rPr lang="en-US" altLang="zh-CN" b="1" i="1" dirty="0" smtClean="0"/>
              <a:t>all UE types are </a:t>
            </a:r>
            <a:r>
              <a:rPr lang="en-US" altLang="zh-CN" b="1" i="1" dirty="0" smtClean="0"/>
              <a:t>included in respective</a:t>
            </a:r>
            <a:r>
              <a:rPr lang="en-US" altLang="zh-CN" b="1" i="1" dirty="0"/>
              <a:t> UE power saving, coverage enhancements and small data enhancements</a:t>
            </a:r>
            <a:r>
              <a:rPr lang="en-US" altLang="zh-CN" b="1" i="1" dirty="0" smtClean="0"/>
              <a:t> items in order to avoid duplicate discussions in different items and to strive for unified solutions. </a:t>
            </a:r>
            <a:endParaRPr lang="zh-CN" altLang="en-US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21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27971</TotalTime>
  <Words>273</Words>
  <Application>Microsoft Office PowerPoint</Application>
  <PresentationFormat>全屏显示(4:3)</PresentationFormat>
  <Paragraphs>29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Views on NR-Light in Rel-17</vt:lpstr>
      <vt:lpstr>General views on NR light</vt:lpstr>
      <vt:lpstr>Overlapping with other Rel-17 items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GQB</cp:lastModifiedBy>
  <cp:revision>879</cp:revision>
  <dcterms:created xsi:type="dcterms:W3CDTF">2014-01-09T07:41:21Z</dcterms:created>
  <dcterms:modified xsi:type="dcterms:W3CDTF">2019-12-02T10:20:54Z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