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6327" r:id="rId1"/>
  </p:sldMasterIdLst>
  <p:notesMasterIdLst>
    <p:notesMasterId r:id="rId7"/>
  </p:notesMasterIdLst>
  <p:sldIdLst>
    <p:sldId id="395" r:id="rId2"/>
    <p:sldId id="403" r:id="rId3"/>
    <p:sldId id="408" r:id="rId4"/>
    <p:sldId id="409" r:id="rId5"/>
    <p:sldId id="407" r:id="rId6"/>
  </p:sldIdLst>
  <p:sldSz cx="9906000" cy="6858000" type="A4"/>
  <p:notesSz cx="6794500" cy="9921875"/>
  <p:defaultTextStyle>
    <a:defPPr>
      <a:defRPr lang="ko-KR"/>
    </a:defPPr>
    <a:lvl1pPr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1pPr>
    <a:lvl2pPr marL="455613" indent="1588"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2pPr>
    <a:lvl3pPr marL="912813" indent="1588"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3pPr>
    <a:lvl4pPr marL="1370013" indent="1588"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4pPr>
    <a:lvl5pPr marL="1827213" indent="1588"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5pPr>
    <a:lvl6pPr marL="2286000" algn="l" defTabSz="914400" rtl="0" eaLnBrk="1" latinLnBrk="1" hangingPunct="1"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6pPr>
    <a:lvl7pPr marL="2743200" algn="l" defTabSz="914400" rtl="0" eaLnBrk="1" latinLnBrk="1" hangingPunct="1"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7pPr>
    <a:lvl8pPr marL="3200400" algn="l" defTabSz="914400" rtl="0" eaLnBrk="1" latinLnBrk="1" hangingPunct="1"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8pPr>
    <a:lvl9pPr marL="3657600" algn="l" defTabSz="914400" rtl="0" eaLnBrk="1" latinLnBrk="1" hangingPunct="1"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40">
          <p15:clr>
            <a:srgbClr val="A4A3A4"/>
          </p15:clr>
        </p15:guide>
        <p15:guide id="2" orient="horz" pos="4319">
          <p15:clr>
            <a:srgbClr val="A4A3A4"/>
          </p15:clr>
        </p15:guide>
        <p15:guide id="3" orient="horz" pos="4201">
          <p15:clr>
            <a:srgbClr val="A4A3A4"/>
          </p15:clr>
        </p15:guide>
        <p15:guide id="4" pos="71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5">
          <p15:clr>
            <a:srgbClr val="A4A3A4"/>
          </p15:clr>
        </p15:guide>
        <p15:guide id="2" pos="2139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  <a:srgbClr val="FFCCFF"/>
    <a:srgbClr val="FFFF00"/>
    <a:srgbClr val="7F7F7F"/>
    <a:srgbClr val="FF0000"/>
    <a:srgbClr val="00B050"/>
    <a:srgbClr val="00B0F0"/>
    <a:srgbClr val="F34F0D"/>
    <a:srgbClr val="FF0066"/>
    <a:srgbClr val="CC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보통 스타일 2 - 강조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보통 스타일 2 - 강조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D27102A9-8310-4765-A935-A1911B00CA55}" styleName="밝은 스타일 1 - 강조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616DA210-FB5B-4158-B5E0-FEB733F419BA}" styleName="밝은 스타일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EB344D84-9AFB-497E-A393-DC336BA19D2E}" styleName="보통 스타일 3 - 강조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789" autoAdjust="0"/>
    <p:restoredTop sz="94240" autoAdjust="0"/>
  </p:normalViewPr>
  <p:slideViewPr>
    <p:cSldViewPr>
      <p:cViewPr varScale="1">
        <p:scale>
          <a:sx n="85" d="100"/>
          <a:sy n="85" d="100"/>
        </p:scale>
        <p:origin x="1094" y="62"/>
      </p:cViewPr>
      <p:guideLst>
        <p:guide orient="horz" pos="2840"/>
        <p:guide orient="horz" pos="4319"/>
        <p:guide orient="horz" pos="4201"/>
        <p:guide pos="716"/>
      </p:guideLst>
    </p:cSldViewPr>
  </p:slideViewPr>
  <p:outlineViewPr>
    <p:cViewPr>
      <p:scale>
        <a:sx n="33" d="100"/>
        <a:sy n="33" d="100"/>
      </p:scale>
      <p:origin x="0" y="134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0" d="100"/>
          <a:sy n="60" d="100"/>
        </p:scale>
        <p:origin x="3202" y="38"/>
      </p:cViewPr>
      <p:guideLst>
        <p:guide orient="horz" pos="3125"/>
        <p:guide pos="213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4072" cy="496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3" rIns="91266" bIns="45633" numCol="1" anchor="t" anchorCtr="0" compatLnSpc="1">
            <a:prstTxWarp prst="textNoShape">
              <a:avLst/>
            </a:prstTxWarp>
          </a:bodyPr>
          <a:lstStyle>
            <a:lvl1pPr algn="l" eaLnBrk="1" latinLnBrk="1" hangingPunct="1">
              <a:defRPr kumimoji="1"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8844" y="0"/>
            <a:ext cx="2944072" cy="496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3" rIns="91266" bIns="45633" numCol="1" anchor="t" anchorCtr="0" compatLnSpc="1">
            <a:prstTxWarp prst="textNoShape">
              <a:avLst/>
            </a:prstTxWarp>
          </a:bodyPr>
          <a:lstStyle>
            <a:lvl1pPr algn="r" eaLnBrk="1" latinLnBrk="1" hangingPunct="1">
              <a:defRPr kumimoji="1"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890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11200" y="744538"/>
            <a:ext cx="5372100" cy="37195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712930"/>
            <a:ext cx="5434966" cy="4464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3" rIns="91266" bIns="4563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24276"/>
            <a:ext cx="2944072" cy="496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3" rIns="91266" bIns="45633" numCol="1" anchor="b" anchorCtr="0" compatLnSpc="1">
            <a:prstTxWarp prst="textNoShape">
              <a:avLst/>
            </a:prstTxWarp>
          </a:bodyPr>
          <a:lstStyle>
            <a:lvl1pPr algn="l" eaLnBrk="1" latinLnBrk="1" hangingPunct="1">
              <a:defRPr kumimoji="1"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8844" y="9424276"/>
            <a:ext cx="2944072" cy="496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3" rIns="91266" bIns="45633" numCol="1" anchor="b" anchorCtr="0" compatLnSpc="1">
            <a:prstTxWarp prst="textNoShape">
              <a:avLst/>
            </a:prstTxWarp>
          </a:bodyPr>
          <a:lstStyle>
            <a:lvl1pPr algn="r" eaLnBrk="1" latinLnBrk="1" hangingPunct="1">
              <a:defRPr kumimoji="1"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86A48C05-3BF9-4CF8-965C-B3A5E128232B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89751889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1pPr>
    <a:lvl2pPr marL="455613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2pPr>
    <a:lvl3pPr marL="912813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3pPr>
    <a:lvl4pPr marL="1370013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4pPr>
    <a:lvl5pPr marL="1827213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5pPr>
    <a:lvl6pPr marL="2285722" algn="l" defTabSz="91429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67" algn="l" defTabSz="91429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11" algn="l" defTabSz="91429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55" algn="l" defTabSz="91429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내용 개체 틀 5"/>
          <p:cNvSpPr>
            <a:spLocks noGrp="1"/>
          </p:cNvSpPr>
          <p:nvPr>
            <p:ph sz="quarter" idx="11" hasCustomPrompt="1"/>
          </p:nvPr>
        </p:nvSpPr>
        <p:spPr>
          <a:xfrm>
            <a:off x="632520" y="548680"/>
            <a:ext cx="8640960" cy="576000"/>
          </a:xfrm>
          <a:prstGeom prst="rect">
            <a:avLst/>
          </a:prstGeom>
        </p:spPr>
        <p:txBody>
          <a:bodyPr lIns="144000" anchor="ctr"/>
          <a:lstStyle>
            <a:lvl1pPr marL="0" indent="0" algn="ctr">
              <a:buFont typeface="+mj-lt"/>
              <a:buNone/>
              <a:defRPr kumimoji="1" lang="en-US" altLang="ko-KR" sz="2000" b="1" baseline="0" dirty="0" smtClean="0">
                <a:solidFill>
                  <a:srgbClr val="FF0066"/>
                </a:solidFill>
                <a:latin typeface="Arial" pitchFamily="34" charset="0"/>
                <a:ea typeface="맑은 고딕" pitchFamily="50" charset="-127"/>
                <a:cs typeface="+mn-cs"/>
              </a:defRPr>
            </a:lvl1pPr>
          </a:lstStyle>
          <a:p>
            <a:pPr marL="0" lvl="0" indent="0" algn="ctr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+mj-lt"/>
              <a:buNone/>
            </a:pPr>
            <a:r>
              <a:rPr lang="ko-KR" altLang="en-US" dirty="0" smtClean="0"/>
              <a:t>소제목</a:t>
            </a:r>
            <a:endParaRPr lang="en-US" altLang="ko-KR" dirty="0" smtClean="0"/>
          </a:p>
        </p:txBody>
      </p:sp>
      <p:sp>
        <p:nvSpPr>
          <p:cNvPr id="18" name="내용 개체 틀 10"/>
          <p:cNvSpPr>
            <a:spLocks noGrp="1"/>
          </p:cNvSpPr>
          <p:nvPr>
            <p:ph sz="quarter" idx="18"/>
          </p:nvPr>
        </p:nvSpPr>
        <p:spPr>
          <a:xfrm>
            <a:off x="632520" y="1196752"/>
            <a:ext cx="8640960" cy="5184576"/>
          </a:xfrm>
          <a:prstGeom prst="rect">
            <a:avLst/>
          </a:prstGeom>
        </p:spPr>
        <p:txBody>
          <a:bodyPr/>
          <a:lstStyle>
            <a:lvl1pPr marL="266700" indent="-266700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"/>
              <a:defRPr sz="1600" b="1" u="none" baseline="0">
                <a:latin typeface="Arial" pitchFamily="34" charset="0"/>
                <a:ea typeface="맑은 고딕" pitchFamily="50" charset="-127"/>
              </a:defRPr>
            </a:lvl1pPr>
            <a:lvl2pPr marL="719138" indent="-274638" algn="l" rtl="0" eaLnBrk="1" fontAlgn="base" latinLnBrk="1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kumimoji="1" lang="ko-KR" altLang="en-US" sz="1300" b="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2pPr>
            <a:lvl3pPr marL="1163638" indent="-266700" algn="l" rtl="0" eaLnBrk="1" fontAlgn="base" latinLnBrk="1" hangingPunct="1">
              <a:spcBef>
                <a:spcPct val="20000"/>
              </a:spcBef>
              <a:spcAft>
                <a:spcPts val="600"/>
              </a:spcAft>
              <a:buFont typeface="Wingdings" pitchFamily="2" charset="2"/>
              <a:buChar char="ü"/>
              <a:defRPr kumimoji="1" lang="ko-KR" altLang="en-US" sz="110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3pPr>
            <a:lvl4pPr>
              <a:defRPr sz="1400" baseline="0">
                <a:latin typeface="맑은 고딕" pitchFamily="50" charset="-127"/>
                <a:ea typeface="맑은 고딕" pitchFamily="50" charset="-127"/>
              </a:defRPr>
            </a:lvl4pPr>
            <a:lvl5pPr>
              <a:defRPr sz="1400" baseline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</p:txBody>
      </p:sp>
      <p:sp>
        <p:nvSpPr>
          <p:cNvPr id="10" name="TextBox 9"/>
          <p:cNvSpPr txBox="1"/>
          <p:nvPr userDrawn="1"/>
        </p:nvSpPr>
        <p:spPr>
          <a:xfrm>
            <a:off x="4778112" y="6631468"/>
            <a:ext cx="349776" cy="253916"/>
          </a:xfrm>
          <a:prstGeom prst="rect">
            <a:avLst/>
          </a:prstGeom>
          <a:noFill/>
        </p:spPr>
        <p:txBody>
          <a:bodyPr wrap="none" rtlCol="0" anchor="t" anchorCtr="0">
            <a:spAutoFit/>
          </a:bodyPr>
          <a:lstStyle/>
          <a:p>
            <a:pPr algn="ctr" rtl="0" fontAlgn="base" latinLnBrk="1">
              <a:spcBef>
                <a:spcPct val="0"/>
              </a:spcBef>
              <a:spcAft>
                <a:spcPct val="0"/>
              </a:spcAft>
            </a:pPr>
            <a:fld id="{20D81975-5F40-40F7-A5DB-5814000A945F}" type="slidenum">
              <a:rPr kumimoji="1" lang="ko-KR" altLang="en-US" sz="1050" b="0" kern="1200" baseline="0" smtClean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pPr algn="ctr" rtl="0" fontAlgn="base" latinLnBrk="1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kumimoji="1" lang="ko-KR" altLang="en-US" sz="1050" b="0" kern="1200" baseline="0" dirty="0" smtClean="0">
              <a:solidFill>
                <a:schemeClr val="tx1"/>
              </a:solidFill>
              <a:latin typeface="Arial" pitchFamily="34" charset="0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7" name="제목 7"/>
          <p:cNvSpPr>
            <a:spLocks noGrp="1"/>
          </p:cNvSpPr>
          <p:nvPr>
            <p:ph type="title" hasCustomPrompt="1"/>
          </p:nvPr>
        </p:nvSpPr>
        <p:spPr>
          <a:xfrm>
            <a:off x="254914" y="4620"/>
            <a:ext cx="8730533" cy="411344"/>
          </a:xfrm>
          <a:prstGeom prst="rect">
            <a:avLst/>
          </a:prstGeom>
        </p:spPr>
        <p:txBody>
          <a:bodyPr anchor="b"/>
          <a:lstStyle>
            <a:lvl1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lang="ko-KR" altLang="en-US" sz="1700" b="1" i="0" baseline="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HY중고딕" pitchFamily="18" charset="-127"/>
                <a:cs typeface="+mj-cs"/>
              </a:defRPr>
            </a:lvl1pPr>
          </a:lstStyle>
          <a:p>
            <a:r>
              <a:rPr lang="ko-KR" altLang="en-US" dirty="0" err="1" smtClean="0"/>
              <a:t>대제목</a:t>
            </a:r>
            <a:endParaRPr lang="ko-KR" altLang="en-US" dirty="0"/>
          </a:p>
        </p:txBody>
      </p:sp>
      <p:sp>
        <p:nvSpPr>
          <p:cNvPr id="8" name="Line 14"/>
          <p:cNvSpPr>
            <a:spLocks noChangeShapeType="1"/>
          </p:cNvSpPr>
          <p:nvPr userDrawn="1"/>
        </p:nvSpPr>
        <p:spPr bwMode="auto">
          <a:xfrm>
            <a:off x="13968" y="415422"/>
            <a:ext cx="9864000" cy="0"/>
          </a:xfrm>
          <a:prstGeom prst="line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</p:spPr>
        <p:txBody>
          <a:bodyPr anchor="b"/>
          <a:lstStyle/>
          <a:p>
            <a:pPr>
              <a:defRPr/>
            </a:pPr>
            <a:endParaRPr lang="ko-KR" altLang="en-US" sz="180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9" name="Line 14"/>
          <p:cNvSpPr>
            <a:spLocks noChangeShapeType="1"/>
          </p:cNvSpPr>
          <p:nvPr userDrawn="1"/>
        </p:nvSpPr>
        <p:spPr bwMode="auto">
          <a:xfrm>
            <a:off x="6752" y="6381328"/>
            <a:ext cx="9864000" cy="0"/>
          </a:xfrm>
          <a:prstGeom prst="line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</p:spPr>
        <p:txBody>
          <a:bodyPr anchor="b"/>
          <a:lstStyle/>
          <a:p>
            <a:pPr>
              <a:defRPr/>
            </a:pPr>
            <a:endParaRPr lang="ko-KR" altLang="en-US" sz="180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직사각형 10"/>
          <p:cNvSpPr/>
          <p:nvPr userDrawn="1"/>
        </p:nvSpPr>
        <p:spPr>
          <a:xfrm>
            <a:off x="-15552" y="6453336"/>
            <a:ext cx="3721262" cy="25391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kumimoji="1" lang="en-US" altLang="ko-KR" sz="1050" b="1" kern="1200" dirty="0" smtClean="0">
                <a:solidFill>
                  <a:schemeClr val="bg1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Copyright 2019. LG Electronics Inc. All rights reserved.</a:t>
            </a:r>
            <a:endParaRPr lang="ko-KR" altLang="en-US" sz="1050" dirty="0">
              <a:solidFill>
                <a:schemeClr val="bg1">
                  <a:lumMod val="50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내용 개체 틀 9"/>
          <p:cNvSpPr>
            <a:spLocks noGrp="1"/>
          </p:cNvSpPr>
          <p:nvPr>
            <p:ph sz="quarter" idx="16" hasCustomPrompt="1"/>
          </p:nvPr>
        </p:nvSpPr>
        <p:spPr>
          <a:xfrm>
            <a:off x="501204" y="1143670"/>
            <a:ext cx="4477943" cy="485165"/>
          </a:xfrm>
          <a:prstGeom prst="rect">
            <a:avLst/>
          </a:prstGeom>
        </p:spPr>
        <p:txBody>
          <a:bodyPr lIns="72000" anchor="b"/>
          <a:lstStyle>
            <a:lvl1pPr algn="l">
              <a:lnSpc>
                <a:spcPct val="150000"/>
              </a:lnSpc>
              <a:spcAft>
                <a:spcPts val="600"/>
              </a:spcAft>
              <a:buNone/>
              <a:defRPr sz="1700" b="1" u="sng" baseline="0">
                <a:latin typeface="Arial" pitchFamily="34" charset="0"/>
                <a:ea typeface="맑은 고딕" pitchFamily="50" charset="-127"/>
              </a:defRPr>
            </a:lvl1pPr>
            <a:lvl2pPr>
              <a:defRPr sz="1600" b="1"/>
            </a:lvl2pPr>
            <a:lvl3pPr>
              <a:defRPr sz="1600" b="1"/>
            </a:lvl3pPr>
            <a:lvl4pPr>
              <a:defRPr sz="1600" b="1"/>
            </a:lvl4pPr>
            <a:lvl5pPr>
              <a:defRPr sz="1600" b="1"/>
            </a:lvl5pPr>
          </a:lstStyle>
          <a:p>
            <a:pPr lvl="0"/>
            <a:r>
              <a:rPr lang="en-US" altLang="ko-KR" dirty="0" smtClean="0"/>
              <a:t>Xx(17)</a:t>
            </a:r>
            <a:endParaRPr lang="ko-KR" altLang="en-US" dirty="0" smtClean="0"/>
          </a:p>
        </p:txBody>
      </p:sp>
      <p:sp>
        <p:nvSpPr>
          <p:cNvPr id="15" name="내용 개체 틀 9"/>
          <p:cNvSpPr>
            <a:spLocks noGrp="1"/>
          </p:cNvSpPr>
          <p:nvPr>
            <p:ph sz="quarter" idx="17" hasCustomPrompt="1"/>
          </p:nvPr>
        </p:nvSpPr>
        <p:spPr>
          <a:xfrm>
            <a:off x="5010733" y="1143635"/>
            <a:ext cx="4394063" cy="485165"/>
          </a:xfrm>
          <a:prstGeom prst="rect">
            <a:avLst/>
          </a:prstGeom>
        </p:spPr>
        <p:txBody>
          <a:bodyPr lIns="72000" anchor="ctr"/>
          <a:lstStyle>
            <a:lvl1pPr algn="l">
              <a:lnSpc>
                <a:spcPct val="150000"/>
              </a:lnSpc>
              <a:spcAft>
                <a:spcPts val="600"/>
              </a:spcAft>
              <a:buNone/>
              <a:defRPr kumimoji="1" lang="ko-KR" altLang="en-US" sz="1700" b="1" u="sng" baseline="0" dirty="0" smtClean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+mn-cs"/>
              </a:defRPr>
            </a:lvl1pPr>
            <a:lvl2pPr>
              <a:defRPr sz="1600" b="1"/>
            </a:lvl2pPr>
            <a:lvl3pPr>
              <a:defRPr sz="1600" b="1"/>
            </a:lvl3pPr>
            <a:lvl4pPr>
              <a:defRPr sz="1600" b="1"/>
            </a:lvl4pPr>
            <a:lvl5pPr>
              <a:defRPr sz="1600" b="1"/>
            </a:lvl5pPr>
          </a:lstStyle>
          <a:p>
            <a:pPr marL="341313" lvl="0" indent="-341313" algn="l" rtl="0" eaLnBrk="1" fontAlgn="base" latinLnBrk="1" hangingPunct="1">
              <a:lnSpc>
                <a:spcPct val="150000"/>
              </a:lnSpc>
              <a:spcBef>
                <a:spcPct val="20000"/>
              </a:spcBef>
              <a:spcAft>
                <a:spcPts val="600"/>
              </a:spcAft>
              <a:buNone/>
            </a:pPr>
            <a:r>
              <a:rPr lang="en-US" altLang="ko-KR" dirty="0" smtClean="0"/>
              <a:t>Xx(17)</a:t>
            </a:r>
            <a:endParaRPr lang="ko-KR" altLang="en-US" dirty="0" smtClean="0"/>
          </a:p>
        </p:txBody>
      </p:sp>
      <p:sp>
        <p:nvSpPr>
          <p:cNvPr id="29" name="내용 개체 틀 10"/>
          <p:cNvSpPr>
            <a:spLocks noGrp="1"/>
          </p:cNvSpPr>
          <p:nvPr>
            <p:ph sz="quarter" idx="18"/>
          </p:nvPr>
        </p:nvSpPr>
        <p:spPr>
          <a:xfrm>
            <a:off x="513157" y="1642429"/>
            <a:ext cx="4477943" cy="4738709"/>
          </a:xfrm>
          <a:prstGeom prst="rect">
            <a:avLst/>
          </a:prstGeom>
        </p:spPr>
        <p:txBody>
          <a:bodyPr/>
          <a:lstStyle>
            <a:lvl1pPr marL="268288" indent="-268288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"/>
              <a:defRPr kumimoji="1" lang="ko-KR" altLang="en-US" sz="1600" b="1" u="none" baseline="0" dirty="0" smtClean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+mn-cs"/>
              </a:defRPr>
            </a:lvl1pPr>
            <a:lvl2pPr marL="363538" indent="-188913" algn="l" rtl="0" eaLnBrk="1" fontAlgn="base" latinLnBrk="1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kumimoji="1" lang="ko-KR" altLang="en-US" sz="1300" b="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2pPr>
            <a:lvl3pPr marL="449263" indent="-187325" algn="l" rtl="0" eaLnBrk="1" fontAlgn="base" latinLnBrk="1" hangingPunct="1">
              <a:spcBef>
                <a:spcPct val="20000"/>
              </a:spcBef>
              <a:spcAft>
                <a:spcPts val="600"/>
              </a:spcAft>
              <a:buFont typeface="Wingdings" pitchFamily="2" charset="2"/>
              <a:buChar char="ü"/>
              <a:defRPr kumimoji="1" lang="ko-KR" altLang="en-US" sz="110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3pPr>
            <a:lvl4pPr>
              <a:defRPr sz="1400" baseline="0">
                <a:latin typeface="맑은 고딕" pitchFamily="50" charset="-127"/>
                <a:ea typeface="맑은 고딕" pitchFamily="50" charset="-127"/>
              </a:defRPr>
            </a:lvl4pPr>
            <a:lvl5pPr>
              <a:defRPr sz="1400" baseline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marL="268288" lvl="0" indent="-268288" algn="l" rtl="0" eaLnBrk="1" fontAlgn="base" latinLnBrk="1" hangingPunct="1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"/>
            </a:pPr>
            <a:r>
              <a:rPr lang="ko-KR" altLang="en-US" smtClean="0"/>
              <a:t>마스터 텍스트 스타일을 편집합니다</a:t>
            </a:r>
          </a:p>
          <a:p>
            <a:pPr marL="268288" lvl="1" indent="-268288" algn="l" rtl="0" eaLnBrk="1" fontAlgn="base" latinLnBrk="1" hangingPunct="1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"/>
            </a:pPr>
            <a:r>
              <a:rPr lang="ko-KR" altLang="en-US" smtClean="0"/>
              <a:t>둘째 수준</a:t>
            </a:r>
          </a:p>
          <a:p>
            <a:pPr marL="268288" lvl="2" indent="-268288" algn="l" rtl="0" eaLnBrk="1" fontAlgn="base" latinLnBrk="1" hangingPunct="1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"/>
            </a:pPr>
            <a:r>
              <a:rPr lang="ko-KR" altLang="en-US" smtClean="0"/>
              <a:t>셋째 수준</a:t>
            </a:r>
          </a:p>
        </p:txBody>
      </p:sp>
      <p:sp>
        <p:nvSpPr>
          <p:cNvPr id="30" name="내용 개체 틀 10"/>
          <p:cNvSpPr>
            <a:spLocks noGrp="1"/>
          </p:cNvSpPr>
          <p:nvPr>
            <p:ph sz="quarter" idx="19"/>
          </p:nvPr>
        </p:nvSpPr>
        <p:spPr>
          <a:xfrm>
            <a:off x="5003331" y="1638277"/>
            <a:ext cx="4392989" cy="4743051"/>
          </a:xfrm>
          <a:prstGeom prst="rect">
            <a:avLst/>
          </a:prstGeom>
        </p:spPr>
        <p:txBody>
          <a:bodyPr/>
          <a:lstStyle>
            <a:lvl1pPr marL="268288" indent="-268288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"/>
              <a:defRPr sz="1600" b="1" u="none" baseline="0">
                <a:latin typeface="Arial" pitchFamily="34" charset="0"/>
                <a:ea typeface="맑은 고딕" pitchFamily="50" charset="-127"/>
              </a:defRPr>
            </a:lvl1pPr>
            <a:lvl2pPr marL="363538" indent="-188913" algn="l" rtl="0" eaLnBrk="1" fontAlgn="base" latinLnBrk="1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kumimoji="1" lang="ko-KR" altLang="en-US" sz="1300" b="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2pPr>
            <a:lvl3pPr marL="449263" indent="-187325" algn="l" rtl="0" eaLnBrk="1" fontAlgn="base" latinLnBrk="1" hangingPunct="1">
              <a:spcBef>
                <a:spcPct val="20000"/>
              </a:spcBef>
              <a:spcAft>
                <a:spcPts val="600"/>
              </a:spcAft>
              <a:buFont typeface="Wingdings" pitchFamily="2" charset="2"/>
              <a:buChar char="ü"/>
              <a:defRPr kumimoji="1" lang="ko-KR" altLang="en-US" sz="110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3pPr>
            <a:lvl4pPr>
              <a:defRPr sz="1400" baseline="0">
                <a:latin typeface="맑은 고딕" pitchFamily="50" charset="-127"/>
                <a:ea typeface="맑은 고딕" pitchFamily="50" charset="-127"/>
              </a:defRPr>
            </a:lvl4pPr>
            <a:lvl5pPr>
              <a:defRPr sz="1400" baseline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</p:txBody>
      </p:sp>
      <p:sp>
        <p:nvSpPr>
          <p:cNvPr id="11" name="제목 7"/>
          <p:cNvSpPr>
            <a:spLocks noGrp="1"/>
          </p:cNvSpPr>
          <p:nvPr>
            <p:ph type="title" hasCustomPrompt="1"/>
          </p:nvPr>
        </p:nvSpPr>
        <p:spPr>
          <a:xfrm>
            <a:off x="254914" y="4620"/>
            <a:ext cx="8730533" cy="411344"/>
          </a:xfrm>
          <a:prstGeom prst="rect">
            <a:avLst/>
          </a:prstGeom>
        </p:spPr>
        <p:txBody>
          <a:bodyPr anchor="b"/>
          <a:lstStyle>
            <a:lvl1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lang="ko-KR" altLang="en-US" sz="1700" b="1" i="0" baseline="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HY중고딕" pitchFamily="18" charset="-127"/>
                <a:cs typeface="+mj-cs"/>
              </a:defRPr>
            </a:lvl1pPr>
          </a:lstStyle>
          <a:p>
            <a:r>
              <a:rPr lang="en-US" altLang="ko-KR" dirty="0" smtClean="0"/>
              <a:t>Arial</a:t>
            </a:r>
            <a:r>
              <a:rPr lang="ko-KR" altLang="en-US" dirty="0" smtClean="0"/>
              <a:t> </a:t>
            </a:r>
            <a:r>
              <a:rPr lang="en-US" altLang="ko-KR" dirty="0" smtClean="0"/>
              <a:t>HY</a:t>
            </a:r>
            <a:r>
              <a:rPr lang="ko-KR" altLang="en-US" dirty="0" smtClean="0"/>
              <a:t>중고딕</a:t>
            </a:r>
            <a:r>
              <a:rPr lang="en-US" altLang="ko-KR" dirty="0" smtClean="0"/>
              <a:t>(17)</a:t>
            </a:r>
            <a:endParaRPr lang="ko-KR" altLang="en-US" dirty="0"/>
          </a:p>
        </p:txBody>
      </p:sp>
      <p:sp>
        <p:nvSpPr>
          <p:cNvPr id="13" name="Line 14"/>
          <p:cNvSpPr>
            <a:spLocks noChangeShapeType="1"/>
          </p:cNvSpPr>
          <p:nvPr userDrawn="1"/>
        </p:nvSpPr>
        <p:spPr bwMode="auto">
          <a:xfrm>
            <a:off x="13968" y="415422"/>
            <a:ext cx="9864000" cy="0"/>
          </a:xfrm>
          <a:prstGeom prst="line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</p:spPr>
        <p:txBody>
          <a:bodyPr anchor="b"/>
          <a:lstStyle/>
          <a:p>
            <a:pPr>
              <a:defRPr/>
            </a:pPr>
            <a:endParaRPr lang="ko-KR" altLang="en-US" sz="180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7" name="내용 개체 틀 5"/>
          <p:cNvSpPr>
            <a:spLocks noGrp="1"/>
          </p:cNvSpPr>
          <p:nvPr>
            <p:ph sz="quarter" idx="11" hasCustomPrompt="1"/>
          </p:nvPr>
        </p:nvSpPr>
        <p:spPr>
          <a:xfrm>
            <a:off x="488504" y="548680"/>
            <a:ext cx="8640960" cy="576000"/>
          </a:xfrm>
          <a:prstGeom prst="rect">
            <a:avLst/>
          </a:prstGeom>
        </p:spPr>
        <p:txBody>
          <a:bodyPr lIns="144000" anchor="ctr"/>
          <a:lstStyle>
            <a:lvl1pPr marL="0" indent="0" algn="ctr">
              <a:buFont typeface="+mj-lt"/>
              <a:buNone/>
              <a:defRPr kumimoji="1" lang="en-US" altLang="ko-KR" sz="2000" b="1" baseline="0" dirty="0" smtClean="0">
                <a:solidFill>
                  <a:srgbClr val="FF0066"/>
                </a:solidFill>
                <a:latin typeface="Arial" pitchFamily="34" charset="0"/>
                <a:ea typeface="맑은 고딕" pitchFamily="50" charset="-127"/>
                <a:cs typeface="+mn-cs"/>
              </a:defRPr>
            </a:lvl1pPr>
          </a:lstStyle>
          <a:p>
            <a:pPr marL="0" lvl="0" indent="0" algn="ctr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+mj-lt"/>
              <a:buNone/>
            </a:pPr>
            <a:r>
              <a:rPr lang="ko-KR" altLang="en-US" dirty="0" smtClean="0"/>
              <a:t>맑은 고딕</a:t>
            </a:r>
            <a:r>
              <a:rPr lang="en-US" altLang="ko-KR" dirty="0" smtClean="0"/>
              <a:t>(20)</a:t>
            </a:r>
          </a:p>
        </p:txBody>
      </p:sp>
      <p:sp>
        <p:nvSpPr>
          <p:cNvPr id="18" name="Line 14"/>
          <p:cNvSpPr>
            <a:spLocks noChangeShapeType="1"/>
          </p:cNvSpPr>
          <p:nvPr userDrawn="1"/>
        </p:nvSpPr>
        <p:spPr bwMode="auto">
          <a:xfrm>
            <a:off x="6752" y="6381328"/>
            <a:ext cx="9864000" cy="0"/>
          </a:xfrm>
          <a:prstGeom prst="line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</p:spPr>
        <p:txBody>
          <a:bodyPr anchor="b"/>
          <a:lstStyle/>
          <a:p>
            <a:pPr>
              <a:defRPr/>
            </a:pPr>
            <a:endParaRPr lang="ko-KR" altLang="en-US" sz="180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9" name="TextBox 18"/>
          <p:cNvSpPr txBox="1"/>
          <p:nvPr userDrawn="1"/>
        </p:nvSpPr>
        <p:spPr>
          <a:xfrm>
            <a:off x="4778112" y="6536377"/>
            <a:ext cx="349776" cy="253916"/>
          </a:xfrm>
          <a:prstGeom prst="rect">
            <a:avLst/>
          </a:prstGeom>
          <a:noFill/>
        </p:spPr>
        <p:txBody>
          <a:bodyPr wrap="none" rtlCol="0" anchor="t" anchorCtr="0">
            <a:spAutoFit/>
          </a:bodyPr>
          <a:lstStyle/>
          <a:p>
            <a:pPr algn="ctr" rtl="0" fontAlgn="base" latinLnBrk="1">
              <a:spcBef>
                <a:spcPct val="0"/>
              </a:spcBef>
              <a:spcAft>
                <a:spcPct val="0"/>
              </a:spcAft>
            </a:pPr>
            <a:fld id="{20D81975-5F40-40F7-A5DB-5814000A945F}" type="slidenum">
              <a:rPr kumimoji="1" lang="ko-KR" altLang="en-US" sz="1050" b="0" kern="1200" baseline="0" smtClean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pPr algn="ctr" rtl="0" fontAlgn="base" latinLnBrk="1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kumimoji="1" lang="ko-KR" altLang="en-US" sz="1050" b="0" kern="1200" baseline="0" dirty="0" smtClean="0">
              <a:solidFill>
                <a:schemeClr val="tx1"/>
              </a:solidFill>
              <a:latin typeface="Arial" pitchFamily="34" charset="0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12" name="직사각형 11"/>
          <p:cNvSpPr/>
          <p:nvPr userDrawn="1"/>
        </p:nvSpPr>
        <p:spPr>
          <a:xfrm>
            <a:off x="3096834" y="6615426"/>
            <a:ext cx="3721262" cy="25391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kumimoji="1" lang="en-US" altLang="ko-KR" sz="1050" b="1" kern="1200" dirty="0" smtClean="0">
                <a:solidFill>
                  <a:schemeClr val="bg1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Copyright 2019. LG Electronics Inc. All rights reserved.</a:t>
            </a:r>
            <a:endParaRPr lang="ko-KR" altLang="en-US" sz="1050" dirty="0">
              <a:solidFill>
                <a:schemeClr val="bg1">
                  <a:lumMod val="50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내용 개체 틀 5"/>
          <p:cNvSpPr>
            <a:spLocks noGrp="1"/>
          </p:cNvSpPr>
          <p:nvPr>
            <p:ph sz="quarter" idx="11" hasCustomPrompt="1"/>
          </p:nvPr>
        </p:nvSpPr>
        <p:spPr>
          <a:xfrm>
            <a:off x="488504" y="548680"/>
            <a:ext cx="8928000" cy="576000"/>
          </a:xfrm>
          <a:prstGeom prst="rect">
            <a:avLst/>
          </a:prstGeom>
        </p:spPr>
        <p:txBody>
          <a:bodyPr lIns="144000" anchor="ctr"/>
          <a:lstStyle>
            <a:lvl1pPr marL="0" indent="0" algn="ctr">
              <a:buFont typeface="+mj-lt"/>
              <a:buNone/>
              <a:defRPr kumimoji="1" lang="en-US" altLang="ko-KR" sz="2400" b="1" baseline="0" dirty="0" smtClean="0">
                <a:solidFill>
                  <a:srgbClr val="FF0066"/>
                </a:solidFill>
                <a:latin typeface="Arial" pitchFamily="34" charset="0"/>
                <a:ea typeface="맑은 고딕" pitchFamily="50" charset="-127"/>
                <a:cs typeface="+mn-cs"/>
              </a:defRPr>
            </a:lvl1pPr>
          </a:lstStyle>
          <a:p>
            <a:pPr marL="0" lvl="0" indent="0" algn="ctr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+mj-lt"/>
              <a:buNone/>
            </a:pPr>
            <a:r>
              <a:rPr lang="ko-KR" altLang="en-US" dirty="0" smtClean="0"/>
              <a:t>소제목</a:t>
            </a:r>
            <a:endParaRPr lang="en-US" altLang="ko-KR" dirty="0" smtClean="0"/>
          </a:p>
        </p:txBody>
      </p:sp>
      <p:sp>
        <p:nvSpPr>
          <p:cNvPr id="18" name="내용 개체 틀 10"/>
          <p:cNvSpPr>
            <a:spLocks noGrp="1"/>
          </p:cNvSpPr>
          <p:nvPr>
            <p:ph sz="quarter" idx="18"/>
          </p:nvPr>
        </p:nvSpPr>
        <p:spPr>
          <a:xfrm>
            <a:off x="488504" y="1196752"/>
            <a:ext cx="4464496" cy="5179763"/>
          </a:xfrm>
          <a:prstGeom prst="rect">
            <a:avLst/>
          </a:prstGeom>
        </p:spPr>
        <p:txBody>
          <a:bodyPr/>
          <a:lstStyle>
            <a:lvl1pPr marL="268288" indent="-268288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"/>
              <a:defRPr sz="1600" b="1" u="none" baseline="0">
                <a:latin typeface="Calibri" pitchFamily="34" charset="0"/>
                <a:ea typeface="맑은 고딕" pitchFamily="50" charset="-127"/>
              </a:defRPr>
            </a:lvl1pPr>
            <a:lvl2pPr marL="363538" indent="-188913" algn="l" rtl="0" eaLnBrk="1" fontAlgn="base" latinLnBrk="1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kumimoji="1" lang="ko-KR" altLang="en-US" sz="1300" b="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2pPr>
            <a:lvl3pPr marL="449263" indent="-187325" algn="l" rtl="0" eaLnBrk="1" fontAlgn="base" latinLnBrk="1" hangingPunct="1">
              <a:spcBef>
                <a:spcPct val="20000"/>
              </a:spcBef>
              <a:spcAft>
                <a:spcPts val="600"/>
              </a:spcAft>
              <a:buFont typeface="Wingdings" pitchFamily="2" charset="2"/>
              <a:buChar char="ü"/>
              <a:defRPr kumimoji="1" lang="ko-KR" altLang="en-US" sz="110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3pPr>
            <a:lvl4pPr>
              <a:defRPr sz="1400" baseline="0">
                <a:latin typeface="맑은 고딕" pitchFamily="50" charset="-127"/>
                <a:ea typeface="맑은 고딕" pitchFamily="50" charset="-127"/>
              </a:defRPr>
            </a:lvl4pPr>
            <a:lvl5pPr>
              <a:defRPr sz="1400" baseline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</p:txBody>
      </p:sp>
      <p:sp>
        <p:nvSpPr>
          <p:cNvPr id="19" name="내용 개체 틀 10"/>
          <p:cNvSpPr>
            <a:spLocks noGrp="1"/>
          </p:cNvSpPr>
          <p:nvPr>
            <p:ph sz="quarter" idx="19"/>
          </p:nvPr>
        </p:nvSpPr>
        <p:spPr>
          <a:xfrm>
            <a:off x="4965838" y="1196818"/>
            <a:ext cx="4451657" cy="5184510"/>
          </a:xfrm>
          <a:prstGeom prst="rect">
            <a:avLst/>
          </a:prstGeom>
        </p:spPr>
        <p:txBody>
          <a:bodyPr/>
          <a:lstStyle>
            <a:lvl1pPr marL="268288" indent="-268288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"/>
              <a:defRPr sz="1600" b="1" u="none" baseline="0">
                <a:latin typeface="Calibri" pitchFamily="34" charset="0"/>
                <a:ea typeface="맑은 고딕" pitchFamily="50" charset="-127"/>
              </a:defRPr>
            </a:lvl1pPr>
            <a:lvl2pPr marL="363538" indent="-188913" algn="l" rtl="0" eaLnBrk="1" fontAlgn="base" latinLnBrk="1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kumimoji="1" lang="ko-KR" altLang="en-US" sz="1300" b="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2pPr>
            <a:lvl3pPr marL="449263" indent="-187325" algn="l" rtl="0" eaLnBrk="1" fontAlgn="base" latinLnBrk="1" hangingPunct="1">
              <a:spcBef>
                <a:spcPct val="20000"/>
              </a:spcBef>
              <a:spcAft>
                <a:spcPts val="600"/>
              </a:spcAft>
              <a:buFont typeface="Wingdings" pitchFamily="2" charset="2"/>
              <a:buChar char="ü"/>
              <a:defRPr kumimoji="1" lang="ko-KR" altLang="en-US" sz="110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3pPr>
            <a:lvl4pPr>
              <a:defRPr sz="1400" baseline="0">
                <a:latin typeface="맑은 고딕" pitchFamily="50" charset="-127"/>
                <a:ea typeface="맑은 고딕" pitchFamily="50" charset="-127"/>
              </a:defRPr>
            </a:lvl4pPr>
            <a:lvl5pPr>
              <a:defRPr sz="1400" baseline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</p:txBody>
      </p:sp>
      <p:sp>
        <p:nvSpPr>
          <p:cNvPr id="8" name="제목 7"/>
          <p:cNvSpPr>
            <a:spLocks noGrp="1"/>
          </p:cNvSpPr>
          <p:nvPr>
            <p:ph type="title" hasCustomPrompt="1"/>
          </p:nvPr>
        </p:nvSpPr>
        <p:spPr>
          <a:xfrm>
            <a:off x="254914" y="4620"/>
            <a:ext cx="8730533" cy="411344"/>
          </a:xfrm>
          <a:prstGeom prst="rect">
            <a:avLst/>
          </a:prstGeom>
        </p:spPr>
        <p:txBody>
          <a:bodyPr anchor="b"/>
          <a:lstStyle>
            <a:lvl1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lang="ko-KR" altLang="en-US" sz="1700" b="1" i="0" baseline="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HY중고딕" pitchFamily="18" charset="-127"/>
                <a:cs typeface="+mj-cs"/>
              </a:defRPr>
            </a:lvl1pPr>
          </a:lstStyle>
          <a:p>
            <a:r>
              <a:rPr lang="en-US" altLang="ko-KR" dirty="0" smtClean="0"/>
              <a:t>Arial</a:t>
            </a:r>
            <a:r>
              <a:rPr lang="ko-KR" altLang="en-US" dirty="0" smtClean="0"/>
              <a:t> </a:t>
            </a:r>
            <a:r>
              <a:rPr lang="en-US" altLang="ko-KR" dirty="0" smtClean="0"/>
              <a:t>HY</a:t>
            </a:r>
            <a:r>
              <a:rPr lang="ko-KR" altLang="en-US" dirty="0" smtClean="0"/>
              <a:t>중고딕</a:t>
            </a:r>
            <a:r>
              <a:rPr lang="en-US" altLang="ko-KR" dirty="0" smtClean="0"/>
              <a:t>(17)</a:t>
            </a:r>
            <a:endParaRPr lang="ko-KR" altLang="en-US" dirty="0"/>
          </a:p>
        </p:txBody>
      </p:sp>
      <p:sp>
        <p:nvSpPr>
          <p:cNvPr id="9" name="Line 14"/>
          <p:cNvSpPr>
            <a:spLocks noChangeShapeType="1"/>
          </p:cNvSpPr>
          <p:nvPr userDrawn="1"/>
        </p:nvSpPr>
        <p:spPr bwMode="auto">
          <a:xfrm>
            <a:off x="13968" y="415422"/>
            <a:ext cx="9864000" cy="0"/>
          </a:xfrm>
          <a:prstGeom prst="line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</p:spPr>
        <p:txBody>
          <a:bodyPr anchor="b"/>
          <a:lstStyle/>
          <a:p>
            <a:pPr>
              <a:defRPr/>
            </a:pPr>
            <a:endParaRPr lang="ko-KR" altLang="en-US" sz="180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Line 14"/>
          <p:cNvSpPr>
            <a:spLocks noChangeShapeType="1"/>
          </p:cNvSpPr>
          <p:nvPr userDrawn="1"/>
        </p:nvSpPr>
        <p:spPr bwMode="auto">
          <a:xfrm>
            <a:off x="6752" y="6381328"/>
            <a:ext cx="9864000" cy="0"/>
          </a:xfrm>
          <a:prstGeom prst="line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</p:spPr>
        <p:txBody>
          <a:bodyPr anchor="b"/>
          <a:lstStyle/>
          <a:p>
            <a:pPr>
              <a:defRPr/>
            </a:pPr>
            <a:endParaRPr lang="ko-KR" altLang="en-US" sz="180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>
            <a:off x="4778112" y="6536377"/>
            <a:ext cx="349776" cy="253916"/>
          </a:xfrm>
          <a:prstGeom prst="rect">
            <a:avLst/>
          </a:prstGeom>
          <a:noFill/>
        </p:spPr>
        <p:txBody>
          <a:bodyPr wrap="none" rtlCol="0" anchor="t" anchorCtr="0">
            <a:spAutoFit/>
          </a:bodyPr>
          <a:lstStyle/>
          <a:p>
            <a:pPr algn="ctr" rtl="0" fontAlgn="base" latinLnBrk="1">
              <a:spcBef>
                <a:spcPct val="0"/>
              </a:spcBef>
              <a:spcAft>
                <a:spcPct val="0"/>
              </a:spcAft>
            </a:pPr>
            <a:fld id="{20D81975-5F40-40F7-A5DB-5814000A945F}" type="slidenum">
              <a:rPr kumimoji="1" lang="ko-KR" altLang="en-US" sz="1050" b="0" kern="1200" baseline="0" smtClean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pPr algn="ctr" rtl="0" fontAlgn="base" latinLnBrk="1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kumimoji="1" lang="ko-KR" altLang="en-US" sz="1050" b="0" kern="1200" baseline="0" dirty="0" smtClean="0">
              <a:solidFill>
                <a:schemeClr val="tx1"/>
              </a:solidFill>
              <a:latin typeface="Arial" pitchFamily="34" charset="0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10" name="직사각형 9"/>
          <p:cNvSpPr/>
          <p:nvPr userDrawn="1"/>
        </p:nvSpPr>
        <p:spPr>
          <a:xfrm>
            <a:off x="3096834" y="6615426"/>
            <a:ext cx="3721262" cy="25391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kumimoji="1" lang="en-US" altLang="ko-KR" sz="1050" b="1" kern="1200" dirty="0" smtClean="0">
                <a:solidFill>
                  <a:schemeClr val="bg1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Copyright 2019. LG Electronics Inc. All rights reserved.</a:t>
            </a:r>
            <a:endParaRPr lang="ko-KR" altLang="en-US" sz="1050" dirty="0">
              <a:solidFill>
                <a:schemeClr val="bg1">
                  <a:lumMod val="50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14" name="그림 13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9027172" y="6393863"/>
            <a:ext cx="819971" cy="4434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내용 개체 틀 10"/>
          <p:cNvSpPr>
            <a:spLocks noGrp="1"/>
          </p:cNvSpPr>
          <p:nvPr>
            <p:ph sz="quarter" idx="18"/>
          </p:nvPr>
        </p:nvSpPr>
        <p:spPr>
          <a:xfrm>
            <a:off x="503206" y="1714488"/>
            <a:ext cx="3065494" cy="4666840"/>
          </a:xfrm>
          <a:prstGeom prst="rect">
            <a:avLst/>
          </a:prstGeom>
        </p:spPr>
        <p:txBody>
          <a:bodyPr/>
          <a:lstStyle>
            <a:lvl1pPr marL="182563" indent="-182563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q"/>
              <a:defRPr sz="1600" b="1" u="none" baseline="0">
                <a:latin typeface="Arial" pitchFamily="34" charset="0"/>
                <a:ea typeface="맑은 고딕" pitchFamily="50" charset="-127"/>
                <a:cs typeface="Arial" pitchFamily="34" charset="0"/>
              </a:defRPr>
            </a:lvl1pPr>
            <a:lvl2pPr marL="268288" marR="0" indent="-93663" algn="l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 kumimoji="1" lang="ko-KR" altLang="en-US" sz="1100" b="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  <a:cs typeface="Arial" pitchFamily="34" charset="0"/>
              </a:defRPr>
            </a:lvl2pPr>
            <a:lvl3pPr marL="449263" indent="-187325" algn="l" rtl="0" eaLnBrk="1" fontAlgn="base" latinLnBrk="1" hangingPunct="1">
              <a:spcBef>
                <a:spcPct val="20000"/>
              </a:spcBef>
              <a:spcAft>
                <a:spcPts val="600"/>
              </a:spcAft>
              <a:buFont typeface="Wingdings" pitchFamily="2" charset="2"/>
              <a:buChar char="ü"/>
              <a:defRPr kumimoji="1" lang="ko-KR" altLang="en-US" sz="110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3pPr>
            <a:lvl4pPr>
              <a:defRPr sz="1400" baseline="0">
                <a:latin typeface="맑은 고딕" pitchFamily="50" charset="-127"/>
                <a:ea typeface="맑은 고딕" pitchFamily="50" charset="-127"/>
              </a:defRPr>
            </a:lvl4pPr>
            <a:lvl5pPr>
              <a:defRPr sz="1400" baseline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</p:txBody>
      </p:sp>
      <p:sp>
        <p:nvSpPr>
          <p:cNvPr id="6" name="제목 7"/>
          <p:cNvSpPr>
            <a:spLocks noGrp="1"/>
          </p:cNvSpPr>
          <p:nvPr>
            <p:ph type="title" hasCustomPrompt="1"/>
          </p:nvPr>
        </p:nvSpPr>
        <p:spPr>
          <a:xfrm>
            <a:off x="254914" y="4620"/>
            <a:ext cx="8730533" cy="411344"/>
          </a:xfrm>
          <a:prstGeom prst="rect">
            <a:avLst/>
          </a:prstGeom>
        </p:spPr>
        <p:txBody>
          <a:bodyPr anchor="b"/>
          <a:lstStyle>
            <a:lvl1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lang="ko-KR" altLang="en-US" sz="1700" b="1" i="0" baseline="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HY중고딕" pitchFamily="18" charset="-127"/>
                <a:cs typeface="+mj-cs"/>
              </a:defRPr>
            </a:lvl1pPr>
          </a:lstStyle>
          <a:p>
            <a:r>
              <a:rPr lang="en-US" altLang="ko-KR" dirty="0" smtClean="0"/>
              <a:t>Arial</a:t>
            </a:r>
            <a:r>
              <a:rPr lang="ko-KR" altLang="en-US" dirty="0" smtClean="0"/>
              <a:t> </a:t>
            </a:r>
            <a:r>
              <a:rPr lang="en-US" altLang="ko-KR" dirty="0" smtClean="0"/>
              <a:t>HY</a:t>
            </a:r>
            <a:r>
              <a:rPr lang="ko-KR" altLang="en-US" dirty="0" smtClean="0"/>
              <a:t>중고딕</a:t>
            </a:r>
            <a:r>
              <a:rPr lang="en-US" altLang="ko-KR" dirty="0" smtClean="0"/>
              <a:t>(17)</a:t>
            </a:r>
            <a:endParaRPr lang="ko-KR" altLang="en-US" dirty="0"/>
          </a:p>
        </p:txBody>
      </p:sp>
      <p:sp>
        <p:nvSpPr>
          <p:cNvPr id="7" name="Line 14"/>
          <p:cNvSpPr>
            <a:spLocks noChangeShapeType="1"/>
          </p:cNvSpPr>
          <p:nvPr userDrawn="1"/>
        </p:nvSpPr>
        <p:spPr bwMode="auto">
          <a:xfrm>
            <a:off x="13968" y="415422"/>
            <a:ext cx="9864000" cy="0"/>
          </a:xfrm>
          <a:prstGeom prst="line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</p:spPr>
        <p:txBody>
          <a:bodyPr anchor="b"/>
          <a:lstStyle/>
          <a:p>
            <a:pPr>
              <a:defRPr/>
            </a:pPr>
            <a:endParaRPr lang="ko-KR" altLang="en-US" sz="180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8" name="Line 14"/>
          <p:cNvSpPr>
            <a:spLocks noChangeShapeType="1"/>
          </p:cNvSpPr>
          <p:nvPr userDrawn="1"/>
        </p:nvSpPr>
        <p:spPr bwMode="auto">
          <a:xfrm>
            <a:off x="6752" y="6381328"/>
            <a:ext cx="9864000" cy="0"/>
          </a:xfrm>
          <a:prstGeom prst="line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</p:spPr>
        <p:txBody>
          <a:bodyPr anchor="b"/>
          <a:lstStyle/>
          <a:p>
            <a:pPr>
              <a:defRPr/>
            </a:pPr>
            <a:endParaRPr lang="ko-KR" altLang="en-US" sz="180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" name="내용 개체 틀 10"/>
          <p:cNvSpPr>
            <a:spLocks noGrp="1"/>
          </p:cNvSpPr>
          <p:nvPr>
            <p:ph sz="quarter" idx="19"/>
          </p:nvPr>
        </p:nvSpPr>
        <p:spPr>
          <a:xfrm>
            <a:off x="3644900" y="1714488"/>
            <a:ext cx="5788056" cy="4666840"/>
          </a:xfrm>
          <a:prstGeom prst="rect">
            <a:avLst/>
          </a:prstGeom>
        </p:spPr>
        <p:txBody>
          <a:bodyPr/>
          <a:lstStyle>
            <a:lvl1pPr marL="182563" indent="-182563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§"/>
              <a:defRPr kumimoji="1" lang="ko-KR" altLang="en-US" sz="1600" b="1" u="none" baseline="0" dirty="0" smtClean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Arial" pitchFamily="34" charset="0"/>
              </a:defRPr>
            </a:lvl1pPr>
            <a:lvl2pPr marL="363538" marR="0" indent="-188913" algn="l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Calibri" pitchFamily="34" charset="0"/>
              <a:buChar char="–"/>
              <a:tabLst/>
              <a:defRPr kumimoji="1" lang="ko-KR" altLang="en-US" sz="1100" b="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  <a:cs typeface="Arial" pitchFamily="34" charset="0"/>
              </a:defRPr>
            </a:lvl2pPr>
            <a:lvl3pPr marL="449263" indent="-187325" algn="l" rtl="0" eaLnBrk="1" fontAlgn="base" latinLnBrk="1" hangingPunct="1">
              <a:spcBef>
                <a:spcPct val="20000"/>
              </a:spcBef>
              <a:spcAft>
                <a:spcPts val="600"/>
              </a:spcAft>
              <a:buFont typeface="Wingdings" pitchFamily="2" charset="2"/>
              <a:buChar char="ü"/>
              <a:defRPr kumimoji="1" lang="ko-KR" altLang="en-US" sz="110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3pPr>
            <a:lvl4pPr>
              <a:defRPr sz="1400" baseline="0">
                <a:latin typeface="맑은 고딕" pitchFamily="50" charset="-127"/>
                <a:ea typeface="맑은 고딕" pitchFamily="50" charset="-127"/>
              </a:defRPr>
            </a:lvl4pPr>
            <a:lvl5pPr>
              <a:defRPr sz="1400" baseline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marL="182563" lvl="0" indent="-182563" algn="l" rtl="0" eaLnBrk="1" fontAlgn="base" latinLnBrk="1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q"/>
            </a:pPr>
            <a:r>
              <a:rPr lang="ko-KR" altLang="en-US" smtClean="0"/>
              <a:t>마스터 텍스트 스타일을 편집합니다</a:t>
            </a:r>
          </a:p>
          <a:p>
            <a:pPr marL="182563" lvl="1" indent="-182563" algn="l" rtl="0" eaLnBrk="1" fontAlgn="base" latinLnBrk="1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q"/>
            </a:pPr>
            <a:r>
              <a:rPr lang="ko-KR" altLang="en-US" smtClean="0"/>
              <a:t>둘째 수준</a:t>
            </a:r>
          </a:p>
        </p:txBody>
      </p:sp>
      <p:sp>
        <p:nvSpPr>
          <p:cNvPr id="12" name="내용 개체 틀 10"/>
          <p:cNvSpPr>
            <a:spLocks noGrp="1"/>
          </p:cNvSpPr>
          <p:nvPr>
            <p:ph sz="quarter" idx="20" hasCustomPrompt="1"/>
          </p:nvPr>
        </p:nvSpPr>
        <p:spPr>
          <a:xfrm>
            <a:off x="503206" y="1196752"/>
            <a:ext cx="3065494" cy="463968"/>
          </a:xfrm>
          <a:prstGeom prst="rect">
            <a:avLst/>
          </a:prstGeom>
        </p:spPr>
        <p:txBody>
          <a:bodyPr anchor="b"/>
          <a:lstStyle>
            <a:lvl1pPr marL="268288" indent="-268288" algn="ctr">
              <a:spcBef>
                <a:spcPts val="600"/>
              </a:spcBef>
              <a:spcAft>
                <a:spcPts val="600"/>
              </a:spcAft>
              <a:buFontTx/>
              <a:buNone/>
              <a:defRPr sz="1700" b="1" u="sng" baseline="0">
                <a:latin typeface="Arial" pitchFamily="34" charset="0"/>
                <a:ea typeface="맑은 고딕" pitchFamily="50" charset="-127"/>
                <a:cs typeface="Arial" pitchFamily="34" charset="0"/>
              </a:defRPr>
            </a:lvl1pPr>
            <a:lvl2pPr marL="363538" marR="0" indent="-188913" algn="l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Calibri" pitchFamily="34" charset="0"/>
              <a:buChar char="–"/>
              <a:tabLst/>
              <a:defRPr kumimoji="1" lang="ko-KR" altLang="en-US" sz="1100" b="0" baseline="0" dirty="0" smtClean="0">
                <a:solidFill>
                  <a:schemeClr val="tx1"/>
                </a:solidFill>
                <a:latin typeface="돋움" pitchFamily="50" charset="-127"/>
                <a:ea typeface="돋움" pitchFamily="50" charset="-127"/>
                <a:cs typeface="Arial" pitchFamily="34" charset="0"/>
              </a:defRPr>
            </a:lvl2pPr>
            <a:lvl3pPr marL="449263" indent="-187325" algn="l" rtl="0" eaLnBrk="1" fontAlgn="base" latinLnBrk="1" hangingPunct="1">
              <a:spcBef>
                <a:spcPct val="20000"/>
              </a:spcBef>
              <a:spcAft>
                <a:spcPts val="600"/>
              </a:spcAft>
              <a:buFont typeface="Wingdings" pitchFamily="2" charset="2"/>
              <a:buChar char="ü"/>
              <a:defRPr kumimoji="1" lang="ko-KR" altLang="en-US" sz="110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3pPr>
            <a:lvl4pPr>
              <a:defRPr sz="1400" baseline="0">
                <a:latin typeface="맑은 고딕" pitchFamily="50" charset="-127"/>
                <a:ea typeface="맑은 고딕" pitchFamily="50" charset="-127"/>
              </a:defRPr>
            </a:lvl4pPr>
            <a:lvl5pPr>
              <a:defRPr sz="1400" baseline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 smtClean="0"/>
              <a:t>세부 주제</a:t>
            </a:r>
          </a:p>
        </p:txBody>
      </p:sp>
      <p:sp>
        <p:nvSpPr>
          <p:cNvPr id="13" name="내용 개체 틀 10"/>
          <p:cNvSpPr>
            <a:spLocks noGrp="1"/>
          </p:cNvSpPr>
          <p:nvPr>
            <p:ph sz="quarter" idx="21" hasCustomPrompt="1"/>
          </p:nvPr>
        </p:nvSpPr>
        <p:spPr>
          <a:xfrm>
            <a:off x="3644900" y="1196752"/>
            <a:ext cx="5788056" cy="463968"/>
          </a:xfrm>
          <a:prstGeom prst="rect">
            <a:avLst/>
          </a:prstGeom>
        </p:spPr>
        <p:txBody>
          <a:bodyPr anchor="b"/>
          <a:lstStyle>
            <a:lvl1pPr marL="268288" indent="-268288" algn="ctr">
              <a:spcBef>
                <a:spcPts val="600"/>
              </a:spcBef>
              <a:spcAft>
                <a:spcPts val="600"/>
              </a:spcAft>
              <a:buFontTx/>
              <a:buNone/>
              <a:defRPr kumimoji="1" lang="ko-KR" altLang="en-US" sz="1700" b="1" u="sng" baseline="0" dirty="0" smtClean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Arial" pitchFamily="34" charset="0"/>
              </a:defRPr>
            </a:lvl1pPr>
            <a:lvl2pPr marL="363538" marR="0" indent="-188913" algn="l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Calibri" pitchFamily="34" charset="0"/>
              <a:buChar char="–"/>
              <a:tabLst/>
              <a:defRPr kumimoji="1" lang="ko-KR" altLang="en-US" sz="1100" b="0" baseline="0" dirty="0" smtClean="0">
                <a:solidFill>
                  <a:schemeClr val="tx1"/>
                </a:solidFill>
                <a:latin typeface="돋움" pitchFamily="50" charset="-127"/>
                <a:ea typeface="돋움" pitchFamily="50" charset="-127"/>
                <a:cs typeface="Arial" pitchFamily="34" charset="0"/>
              </a:defRPr>
            </a:lvl2pPr>
            <a:lvl3pPr marL="449263" indent="-187325" algn="l" rtl="0" eaLnBrk="1" fontAlgn="base" latinLnBrk="1" hangingPunct="1">
              <a:spcBef>
                <a:spcPct val="20000"/>
              </a:spcBef>
              <a:spcAft>
                <a:spcPts val="600"/>
              </a:spcAft>
              <a:buFont typeface="Wingdings" pitchFamily="2" charset="2"/>
              <a:buChar char="ü"/>
              <a:defRPr kumimoji="1" lang="ko-KR" altLang="en-US" sz="110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3pPr>
            <a:lvl4pPr>
              <a:defRPr sz="1400" baseline="0">
                <a:latin typeface="맑은 고딕" pitchFamily="50" charset="-127"/>
                <a:ea typeface="맑은 고딕" pitchFamily="50" charset="-127"/>
              </a:defRPr>
            </a:lvl4pPr>
            <a:lvl5pPr>
              <a:defRPr sz="1400" baseline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marL="268288" lvl="0" indent="-268288" algn="ctr" rtl="0" eaLnBrk="1" fontAlgn="base" latinLnBrk="1" hangingPunct="1">
              <a:spcBef>
                <a:spcPts val="600"/>
              </a:spcBef>
              <a:spcAft>
                <a:spcPts val="600"/>
              </a:spcAft>
              <a:buFontTx/>
              <a:buNone/>
            </a:pPr>
            <a:r>
              <a:rPr lang="ko-KR" altLang="en-US" dirty="0" smtClean="0"/>
              <a:t>세부 주제</a:t>
            </a:r>
          </a:p>
        </p:txBody>
      </p:sp>
      <p:sp>
        <p:nvSpPr>
          <p:cNvPr id="15" name="내용 개체 틀 5"/>
          <p:cNvSpPr>
            <a:spLocks noGrp="1"/>
          </p:cNvSpPr>
          <p:nvPr>
            <p:ph sz="quarter" idx="11" hasCustomPrompt="1"/>
          </p:nvPr>
        </p:nvSpPr>
        <p:spPr>
          <a:xfrm>
            <a:off x="508000" y="548680"/>
            <a:ext cx="8945594" cy="576000"/>
          </a:xfrm>
          <a:prstGeom prst="rect">
            <a:avLst/>
          </a:prstGeom>
        </p:spPr>
        <p:txBody>
          <a:bodyPr lIns="144000" anchor="ctr"/>
          <a:lstStyle>
            <a:lvl1pPr marL="0" indent="0" algn="ctr">
              <a:buFont typeface="+mj-lt"/>
              <a:buNone/>
              <a:defRPr kumimoji="1" lang="en-US" altLang="ko-KR" sz="2000" b="1" baseline="0" dirty="0" smtClean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+mn-cs"/>
              </a:defRPr>
            </a:lvl1pPr>
          </a:lstStyle>
          <a:p>
            <a:pPr marL="0" lvl="0" indent="0" algn="ctr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+mj-lt"/>
              <a:buNone/>
            </a:pPr>
            <a:r>
              <a:rPr lang="ko-KR" altLang="en-US" dirty="0" smtClean="0"/>
              <a:t>맑은 고딕</a:t>
            </a:r>
            <a:r>
              <a:rPr lang="en-US" altLang="ko-KR" dirty="0" smtClean="0"/>
              <a:t>(20)</a:t>
            </a:r>
          </a:p>
        </p:txBody>
      </p:sp>
      <p:sp>
        <p:nvSpPr>
          <p:cNvPr id="14" name="TextBox 13"/>
          <p:cNvSpPr txBox="1"/>
          <p:nvPr userDrawn="1"/>
        </p:nvSpPr>
        <p:spPr>
          <a:xfrm>
            <a:off x="4778112" y="6536377"/>
            <a:ext cx="349776" cy="253916"/>
          </a:xfrm>
          <a:prstGeom prst="rect">
            <a:avLst/>
          </a:prstGeom>
          <a:noFill/>
        </p:spPr>
        <p:txBody>
          <a:bodyPr wrap="none" rtlCol="0" anchor="t" anchorCtr="0">
            <a:spAutoFit/>
          </a:bodyPr>
          <a:lstStyle/>
          <a:p>
            <a:pPr algn="ctr" rtl="0" fontAlgn="base" latinLnBrk="1">
              <a:spcBef>
                <a:spcPct val="0"/>
              </a:spcBef>
              <a:spcAft>
                <a:spcPct val="0"/>
              </a:spcAft>
            </a:pPr>
            <a:fld id="{20D81975-5F40-40F7-A5DB-5814000A945F}" type="slidenum">
              <a:rPr kumimoji="1" lang="ko-KR" altLang="en-US" sz="1050" b="0" kern="1200" baseline="0" smtClean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pPr algn="ctr" rtl="0" fontAlgn="base" latinLnBrk="1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kumimoji="1" lang="ko-KR" altLang="en-US" sz="1050" b="0" kern="1200" baseline="0" dirty="0" smtClean="0">
              <a:solidFill>
                <a:schemeClr val="tx1"/>
              </a:solidFill>
              <a:latin typeface="Arial" pitchFamily="34" charset="0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17" name="직사각형 16"/>
          <p:cNvSpPr/>
          <p:nvPr userDrawn="1"/>
        </p:nvSpPr>
        <p:spPr>
          <a:xfrm>
            <a:off x="3096834" y="6615426"/>
            <a:ext cx="3721262" cy="25391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kumimoji="1" lang="en-US" altLang="ko-KR" sz="1050" b="1" kern="1200" dirty="0" smtClean="0">
                <a:solidFill>
                  <a:schemeClr val="bg1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Copyright 2019. LG Electronics Inc. All rights reserved.</a:t>
            </a:r>
            <a:endParaRPr lang="ko-KR" altLang="en-US" sz="1050" dirty="0">
              <a:solidFill>
                <a:schemeClr val="bg1">
                  <a:lumMod val="50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18" name="그림 17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9027172" y="6393863"/>
            <a:ext cx="819971" cy="443417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7"/>
          <p:cNvSpPr>
            <a:spLocks noGrp="1"/>
          </p:cNvSpPr>
          <p:nvPr>
            <p:ph type="title" hasCustomPrompt="1"/>
          </p:nvPr>
        </p:nvSpPr>
        <p:spPr>
          <a:xfrm>
            <a:off x="254914" y="4620"/>
            <a:ext cx="8730533" cy="411344"/>
          </a:xfrm>
          <a:prstGeom prst="rect">
            <a:avLst/>
          </a:prstGeom>
        </p:spPr>
        <p:txBody>
          <a:bodyPr anchor="b"/>
          <a:lstStyle>
            <a:lvl1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lang="ko-KR" altLang="en-US" sz="1700" b="1" i="0" baseline="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HY중고딕" pitchFamily="18" charset="-127"/>
                <a:cs typeface="+mj-cs"/>
              </a:defRPr>
            </a:lvl1pPr>
          </a:lstStyle>
          <a:p>
            <a:r>
              <a:rPr lang="en-US" altLang="ko-KR" dirty="0" smtClean="0"/>
              <a:t>Arial</a:t>
            </a:r>
            <a:r>
              <a:rPr lang="ko-KR" altLang="en-US" dirty="0" smtClean="0"/>
              <a:t> </a:t>
            </a:r>
            <a:r>
              <a:rPr lang="en-US" altLang="ko-KR" dirty="0" smtClean="0"/>
              <a:t>HY</a:t>
            </a:r>
            <a:r>
              <a:rPr lang="ko-KR" altLang="en-US" dirty="0" smtClean="0"/>
              <a:t>중고딕</a:t>
            </a:r>
            <a:r>
              <a:rPr lang="en-US" altLang="ko-KR" dirty="0" smtClean="0"/>
              <a:t>(17)</a:t>
            </a:r>
            <a:endParaRPr lang="ko-KR" altLang="en-US" dirty="0"/>
          </a:p>
        </p:txBody>
      </p:sp>
      <p:sp>
        <p:nvSpPr>
          <p:cNvPr id="9" name="Line 14"/>
          <p:cNvSpPr>
            <a:spLocks noChangeShapeType="1"/>
          </p:cNvSpPr>
          <p:nvPr userDrawn="1"/>
        </p:nvSpPr>
        <p:spPr bwMode="auto">
          <a:xfrm>
            <a:off x="13968" y="415422"/>
            <a:ext cx="9864000" cy="0"/>
          </a:xfrm>
          <a:prstGeom prst="line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</p:spPr>
        <p:txBody>
          <a:bodyPr anchor="b"/>
          <a:lstStyle/>
          <a:p>
            <a:pPr>
              <a:defRPr/>
            </a:pPr>
            <a:endParaRPr lang="ko-KR" altLang="en-US" sz="180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Line 14"/>
          <p:cNvSpPr>
            <a:spLocks noChangeShapeType="1"/>
          </p:cNvSpPr>
          <p:nvPr userDrawn="1"/>
        </p:nvSpPr>
        <p:spPr bwMode="auto">
          <a:xfrm>
            <a:off x="6752" y="6381328"/>
            <a:ext cx="9864000" cy="0"/>
          </a:xfrm>
          <a:prstGeom prst="line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</p:spPr>
        <p:txBody>
          <a:bodyPr anchor="b"/>
          <a:lstStyle/>
          <a:p>
            <a:pPr>
              <a:defRPr/>
            </a:pPr>
            <a:endParaRPr lang="ko-KR" altLang="en-US" sz="180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7" name="TextBox 6"/>
          <p:cNvSpPr txBox="1"/>
          <p:nvPr userDrawn="1"/>
        </p:nvSpPr>
        <p:spPr>
          <a:xfrm>
            <a:off x="4778112" y="6536377"/>
            <a:ext cx="349776" cy="253916"/>
          </a:xfrm>
          <a:prstGeom prst="rect">
            <a:avLst/>
          </a:prstGeom>
          <a:noFill/>
        </p:spPr>
        <p:txBody>
          <a:bodyPr wrap="none" rtlCol="0" anchor="t" anchorCtr="0">
            <a:spAutoFit/>
          </a:bodyPr>
          <a:lstStyle/>
          <a:p>
            <a:pPr algn="ctr" rtl="0" fontAlgn="base" latinLnBrk="1">
              <a:spcBef>
                <a:spcPct val="0"/>
              </a:spcBef>
              <a:spcAft>
                <a:spcPct val="0"/>
              </a:spcAft>
            </a:pPr>
            <a:fld id="{20D81975-5F40-40F7-A5DB-5814000A945F}" type="slidenum">
              <a:rPr kumimoji="1" lang="ko-KR" altLang="en-US" sz="1050" b="0" kern="1200" baseline="0" smtClean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pPr algn="ctr" rtl="0" fontAlgn="base" latinLnBrk="1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kumimoji="1" lang="ko-KR" altLang="en-US" sz="1050" b="0" kern="1200" baseline="0" dirty="0" smtClean="0">
              <a:solidFill>
                <a:schemeClr val="tx1"/>
              </a:solidFill>
              <a:latin typeface="Arial" pitchFamily="34" charset="0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10" name="직사각형 9"/>
          <p:cNvSpPr/>
          <p:nvPr userDrawn="1"/>
        </p:nvSpPr>
        <p:spPr>
          <a:xfrm>
            <a:off x="3096834" y="6615426"/>
            <a:ext cx="3721262" cy="25391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kumimoji="1" lang="en-US" altLang="ko-KR" sz="1050" b="1" kern="1200" dirty="0" smtClean="0">
                <a:solidFill>
                  <a:schemeClr val="bg1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Copyright 2019. LG Electronics Inc. All rights reserved.</a:t>
            </a:r>
            <a:endParaRPr lang="ko-KR" altLang="en-US" sz="1050" dirty="0">
              <a:solidFill>
                <a:schemeClr val="bg1">
                  <a:lumMod val="50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제목 12"/>
          <p:cNvSpPr>
            <a:spLocks noGrp="1"/>
          </p:cNvSpPr>
          <p:nvPr>
            <p:ph type="title" hasCustomPrompt="1"/>
          </p:nvPr>
        </p:nvSpPr>
        <p:spPr>
          <a:xfrm>
            <a:off x="2131199" y="1699755"/>
            <a:ext cx="5643602" cy="1299636"/>
          </a:xfrm>
          <a:prstGeom prst="rect">
            <a:avLst/>
          </a:prstGeom>
          <a:noFill/>
        </p:spPr>
        <p:txBody>
          <a:bodyPr anchor="ctr"/>
          <a:lstStyle>
            <a:lvl1pPr>
              <a:defRPr sz="3200" b="1" baseline="0">
                <a:latin typeface="Arial" pitchFamily="34" charset="0"/>
                <a:ea typeface="맑은 고딕" pitchFamily="50" charset="-127"/>
              </a:defRPr>
            </a:lvl1pPr>
          </a:lstStyle>
          <a:p>
            <a:r>
              <a:rPr lang="ko-KR" altLang="en-US" dirty="0" smtClean="0"/>
              <a:t>제목</a:t>
            </a:r>
            <a:endParaRPr lang="ko-KR" altLang="en-US" dirty="0"/>
          </a:p>
        </p:txBody>
      </p:sp>
      <p:sp>
        <p:nvSpPr>
          <p:cNvPr id="16" name="내용 개체 틀 5"/>
          <p:cNvSpPr>
            <a:spLocks noGrp="1"/>
          </p:cNvSpPr>
          <p:nvPr>
            <p:ph sz="quarter" idx="13" hasCustomPrompt="1"/>
          </p:nvPr>
        </p:nvSpPr>
        <p:spPr>
          <a:xfrm>
            <a:off x="3585000" y="3284169"/>
            <a:ext cx="2736000" cy="1224951"/>
          </a:xfrm>
          <a:prstGeom prst="rect">
            <a:avLst/>
          </a:prstGeom>
          <a:ln>
            <a:noFill/>
          </a:ln>
        </p:spPr>
        <p:txBody>
          <a:bodyPr anchor="t">
            <a:spAutoFit/>
          </a:bodyPr>
          <a:lstStyle>
            <a:lvl1pPr marL="342900" indent="-342900">
              <a:buFont typeface="+mj-lt"/>
              <a:buAutoNum type="arabicPeriod"/>
              <a:defRPr sz="1600" b="1" baseline="0">
                <a:latin typeface="Calibri" pitchFamily="34" charset="0"/>
                <a:ea typeface="돋움" pitchFamily="50" charset="-127"/>
              </a:defRPr>
            </a:lvl1pPr>
          </a:lstStyle>
          <a:p>
            <a:pPr lvl="0"/>
            <a:r>
              <a:rPr lang="en-US" altLang="ko-KR" dirty="0" smtClean="0"/>
              <a:t>A</a:t>
            </a:r>
          </a:p>
          <a:p>
            <a:pPr lvl="0"/>
            <a:r>
              <a:rPr lang="en-US" altLang="ko-KR" dirty="0" smtClean="0"/>
              <a:t>B</a:t>
            </a:r>
          </a:p>
          <a:p>
            <a:pPr lvl="0"/>
            <a:r>
              <a:rPr lang="en-US" altLang="ko-KR" dirty="0" smtClean="0"/>
              <a:t>C</a:t>
            </a:r>
          </a:p>
          <a:p>
            <a:pPr lvl="0"/>
            <a:endParaRPr lang="ko-KR" altLang="en-US" dirty="0" smtClean="0"/>
          </a:p>
        </p:txBody>
      </p:sp>
      <p:sp>
        <p:nvSpPr>
          <p:cNvPr id="7" name="직사각형 6"/>
          <p:cNvSpPr/>
          <p:nvPr userDrawn="1"/>
        </p:nvSpPr>
        <p:spPr>
          <a:xfrm>
            <a:off x="-121332" y="6525344"/>
            <a:ext cx="3024336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ko-KR" sz="800" b="1" dirty="0" smtClean="0">
                <a:solidFill>
                  <a:srgbClr val="ECA6C2"/>
                </a:solidFill>
                <a:effectLst/>
                <a:ea typeface="굴림" panose="020B0600000101010101" pitchFamily="50" charset="-127"/>
              </a:rPr>
              <a:t>Copyright 2019. LG Electronics Inc. All rights reserved. </a:t>
            </a:r>
            <a:endParaRPr lang="ko-KR" altLang="en-US" sz="800" dirty="0">
              <a:solidFill>
                <a:srgbClr val="ECA6C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86322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1" descr="D:\조직문화\로고\LGE_CI_LOGO\누끼 컷\LGE_Logo_3D_Tagline(W).png"/>
          <p:cNvPicPr>
            <a:picLocks noChangeAspect="1" noChangeArrowheads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9424" y="6309320"/>
            <a:ext cx="997120" cy="483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직사각형 2"/>
          <p:cNvSpPr/>
          <p:nvPr userDrawn="1"/>
        </p:nvSpPr>
        <p:spPr>
          <a:xfrm>
            <a:off x="-15552" y="6453336"/>
            <a:ext cx="3721262" cy="25391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kumimoji="1" lang="en-US" altLang="ko-KR" sz="1050" b="1" kern="1200" dirty="0" smtClean="0">
                <a:solidFill>
                  <a:schemeClr val="bg1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Copyright 2019. LG Electronics Inc. All rights reserved.</a:t>
            </a:r>
            <a:endParaRPr lang="ko-KR" altLang="en-US" sz="1050" dirty="0">
              <a:solidFill>
                <a:schemeClr val="bg1">
                  <a:lumMod val="50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32" r:id="rId1"/>
    <p:sldLayoutId id="2147486328" r:id="rId2"/>
    <p:sldLayoutId id="2147486331" r:id="rId3"/>
    <p:sldLayoutId id="2147486334" r:id="rId4"/>
    <p:sldLayoutId id="2147486333" r:id="rId5"/>
    <p:sldLayoutId id="2147486335" r:id="rId6"/>
  </p:sldLayoutIdLst>
  <p:timing>
    <p:tnLst>
      <p:par>
        <p:cTn id="1" dur="indefinite" restart="never" nodeType="tmRoot"/>
      </p:par>
    </p:tnLst>
  </p:timing>
  <p:hf hdr="0" dt="0"/>
  <p:txStyles>
    <p:titleStyle>
      <a:lvl1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2pPr>
      <a:lvl3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3pPr>
      <a:lvl4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4pPr>
      <a:lvl5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5pPr>
      <a:lvl6pPr marL="457145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6pPr>
      <a:lvl7pPr marL="91429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7pPr>
      <a:lvl8pPr marL="1371433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8pPr>
      <a:lvl9pPr marL="1828578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9pPr>
    </p:titleStyle>
    <p:bodyStyle>
      <a:lvl1pPr marL="341313" indent="-341313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1363" indent="-284163" algn="l" rtl="0" eaLnBrk="1" fontAlgn="base" latinLnBrk="1" hangingPunct="1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1413" indent="-227013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598613" indent="-227013" algn="l" rtl="0" eaLnBrk="1" fontAlgn="base" latinLnBrk="1" hangingPunct="1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5813" indent="-227013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294" indent="-228572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439" indent="-228572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8584" indent="-228572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5727" indent="-228572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5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0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33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78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22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67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11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55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/>
          <p:cNvSpPr/>
          <p:nvPr/>
        </p:nvSpPr>
        <p:spPr>
          <a:xfrm>
            <a:off x="56456" y="25483"/>
            <a:ext cx="56886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spcAft>
                <a:spcPts val="0"/>
              </a:spcAft>
            </a:pPr>
            <a:r>
              <a:rPr lang="en-GB" altLang="ko-KR" dirty="0">
                <a:ea typeface="맑은 고딕" panose="020B0503020000020004" pitchFamily="50" charset="-127"/>
                <a:cs typeface="Arial" panose="020B0604020202020204" pitchFamily="34" charset="0"/>
              </a:rPr>
              <a:t>3GPP TSG RAN Meeting #</a:t>
            </a:r>
            <a:r>
              <a:rPr lang="en-GB" altLang="ko-KR" dirty="0" smtClean="0">
                <a:ea typeface="맑은 고딕" panose="020B0503020000020004" pitchFamily="50" charset="-127"/>
                <a:cs typeface="Arial" panose="020B0604020202020204" pitchFamily="34" charset="0"/>
              </a:rPr>
              <a:t>86</a:t>
            </a:r>
            <a:r>
              <a:rPr lang="en-GB" altLang="ko-KR" dirty="0">
                <a:ea typeface="맑은 고딕" panose="020B0503020000020004" pitchFamily="50" charset="-127"/>
                <a:cs typeface="Arial" panose="020B0604020202020204" pitchFamily="34" charset="0"/>
              </a:rPr>
              <a:t>	</a:t>
            </a:r>
            <a:endParaRPr lang="en-GB" altLang="ko-KR" dirty="0" smtClean="0">
              <a:ea typeface="맑은 고딕" panose="020B0503020000020004" pitchFamily="50" charset="-127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en-GB" altLang="ko-KR" dirty="0" err="1">
                <a:ea typeface="맑은 고딕" panose="020B0503020000020004" pitchFamily="50" charset="-127"/>
                <a:cs typeface="Arial" panose="020B0604020202020204" pitchFamily="34" charset="0"/>
              </a:rPr>
              <a:t>Sitges</a:t>
            </a:r>
            <a:r>
              <a:rPr lang="en-GB" altLang="ko-KR" dirty="0">
                <a:ea typeface="맑은 고딕" panose="020B0503020000020004" pitchFamily="50" charset="-127"/>
                <a:cs typeface="Arial" panose="020B0604020202020204" pitchFamily="34" charset="0"/>
              </a:rPr>
              <a:t>, Spain, December 9-12, 2019</a:t>
            </a:r>
            <a:endParaRPr lang="ko-KR" altLang="en-US">
              <a:cs typeface="Arial" panose="020B0604020202020204" pitchFamily="34" charset="0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8629338" y="25483"/>
            <a:ext cx="122020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spcAft>
                <a:spcPts val="0"/>
              </a:spcAft>
            </a:pPr>
            <a:r>
              <a:rPr lang="en-GB" altLang="ko-KR" dirty="0" smtClean="0">
                <a:ea typeface="맑은 고딕" panose="020B0503020000020004" pitchFamily="50" charset="-127"/>
                <a:cs typeface="Arial" panose="020B0604020202020204" pitchFamily="34" charset="0"/>
              </a:rPr>
              <a:t>RP-192765</a:t>
            </a:r>
            <a:endParaRPr lang="ko-KR" altLang="ko-KR" sz="1100"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10" name="제목 9"/>
          <p:cNvSpPr>
            <a:spLocks noGrp="1"/>
          </p:cNvSpPr>
          <p:nvPr>
            <p:ph type="title"/>
          </p:nvPr>
        </p:nvSpPr>
        <p:spPr>
          <a:xfrm>
            <a:off x="633000" y="2345388"/>
            <a:ext cx="8640000" cy="1299636"/>
          </a:xfrm>
        </p:spPr>
        <p:txBody>
          <a:bodyPr/>
          <a:lstStyle/>
          <a:p>
            <a:r>
              <a:rPr lang="en-US" altLang="ko-KR" dirty="0"/>
              <a:t>LG view on  Rel-17 NR above 52.6GHz</a:t>
            </a:r>
            <a:endParaRPr lang="ko-KR" altLang="en-US"/>
          </a:p>
        </p:txBody>
      </p:sp>
      <p:sp>
        <p:nvSpPr>
          <p:cNvPr id="11" name="직사각형 10"/>
          <p:cNvSpPr/>
          <p:nvPr/>
        </p:nvSpPr>
        <p:spPr>
          <a:xfrm>
            <a:off x="56456" y="725795"/>
            <a:ext cx="93610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350010" indent="-1350010" algn="just" fontAlgn="auto" hangingPunct="1">
              <a:spcAft>
                <a:spcPts val="0"/>
              </a:spcAft>
              <a:tabLst>
                <a:tab pos="1350645" algn="l"/>
              </a:tabLst>
            </a:pPr>
            <a:r>
              <a:rPr lang="en-US" altLang="ko-KR" dirty="0" smtClean="0">
                <a:ea typeface="바탕" panose="02030600000101010101" pitchFamily="18" charset="-127"/>
                <a:cs typeface="Times New Roman" panose="02020603050405020304" pitchFamily="18" charset="0"/>
              </a:rPr>
              <a:t>Source:			LG </a:t>
            </a:r>
            <a:r>
              <a:rPr lang="en-US" altLang="ko-KR" dirty="0">
                <a:ea typeface="바탕" panose="02030600000101010101" pitchFamily="18" charset="-127"/>
                <a:cs typeface="Times New Roman" panose="02020603050405020304" pitchFamily="18" charset="0"/>
              </a:rPr>
              <a:t>Electronics</a:t>
            </a:r>
            <a:endParaRPr lang="ko-KR" altLang="ko-KR">
              <a:latin typeface="Times New Roman" panose="02020603050405020304" pitchFamily="18" charset="0"/>
              <a:ea typeface="맑은 고딕" panose="020B0503020000020004" pitchFamily="50" charset="-127"/>
            </a:endParaRPr>
          </a:p>
          <a:p>
            <a:pPr marL="1350010" indent="-1350010" algn="just" fontAlgn="auto" hangingPunct="1">
              <a:spcAft>
                <a:spcPts val="0"/>
              </a:spcAft>
              <a:tabLst>
                <a:tab pos="1350645" algn="l"/>
              </a:tabLst>
            </a:pPr>
            <a:r>
              <a:rPr lang="en-GB" altLang="ko-KR" dirty="0" smtClean="0">
                <a:ea typeface="바탕" panose="02030600000101010101" pitchFamily="18" charset="-127"/>
                <a:cs typeface="Times New Roman" panose="02020603050405020304" pitchFamily="18" charset="0"/>
              </a:rPr>
              <a:t>Document </a:t>
            </a:r>
            <a:r>
              <a:rPr lang="en-GB" altLang="ko-KR" dirty="0">
                <a:ea typeface="바탕" panose="02030600000101010101" pitchFamily="18" charset="-127"/>
                <a:cs typeface="Times New Roman" panose="02020603050405020304" pitchFamily="18" charset="0"/>
              </a:rPr>
              <a:t>for:	Discussion</a:t>
            </a:r>
            <a:endParaRPr lang="ko-KR" altLang="ko-KR">
              <a:latin typeface="Times New Roman" panose="02020603050405020304" pitchFamily="18" charset="0"/>
              <a:ea typeface="맑은 고딕" panose="020B0503020000020004" pitchFamily="50" charset="-127"/>
            </a:endParaRPr>
          </a:p>
          <a:p>
            <a:pPr marL="1350010" indent="-1350010" algn="just" fontAlgn="auto" hangingPunct="1">
              <a:spcAft>
                <a:spcPts val="0"/>
              </a:spcAft>
              <a:tabLst>
                <a:tab pos="1350645" algn="l"/>
              </a:tabLst>
            </a:pPr>
            <a:r>
              <a:rPr lang="en-GB" altLang="ko-KR" dirty="0">
                <a:ea typeface="바탕" panose="02030600000101010101" pitchFamily="18" charset="-127"/>
                <a:cs typeface="Times New Roman" panose="02020603050405020304" pitchFamily="18" charset="0"/>
              </a:rPr>
              <a:t>Agenda Item:	</a:t>
            </a:r>
            <a:r>
              <a:rPr lang="en-GB" altLang="ko-KR" dirty="0" smtClean="0">
                <a:ea typeface="바탕" panose="02030600000101010101" pitchFamily="18" charset="-127"/>
                <a:cs typeface="Times New Roman" panose="02020603050405020304" pitchFamily="18" charset="0"/>
              </a:rPr>
              <a:t>		9.1.1</a:t>
            </a:r>
            <a:endParaRPr lang="ko-KR" altLang="ko-KR">
              <a:effectLst/>
              <a:latin typeface="Times New Roman" panose="02020603050405020304" pitchFamily="18" charset="0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830782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sz="quarter" idx="18"/>
          </p:nvPr>
        </p:nvSpPr>
        <p:spPr>
          <a:xfrm>
            <a:off x="632520" y="620688"/>
            <a:ext cx="8640960" cy="5760640"/>
          </a:xfrm>
        </p:spPr>
        <p:txBody>
          <a:bodyPr/>
          <a:lstStyle/>
          <a:p>
            <a:r>
              <a:rPr lang="en-US" altLang="ko-KR" dirty="0"/>
              <a:t>NR above 52.6GHz SI has been discussed via RAN email reflector as one of the Rel-17 candidate items.</a:t>
            </a:r>
          </a:p>
          <a:p>
            <a:pPr marL="0" indent="-271463"/>
            <a:r>
              <a:rPr lang="en-US" altLang="ko-KR" dirty="0"/>
              <a:t>NR above 52.6GHz SI has large uncertainties</a:t>
            </a:r>
          </a:p>
          <a:p>
            <a:pPr marL="538163" lvl="1" indent="-179388"/>
            <a:r>
              <a:rPr lang="en-US" altLang="ko-KR" sz="1600" dirty="0"/>
              <a:t>in the potential scope of work</a:t>
            </a:r>
          </a:p>
          <a:p>
            <a:pPr marL="538163" lvl="1" indent="-179388"/>
            <a:r>
              <a:rPr lang="en-US" altLang="ko-KR" sz="1600" dirty="0"/>
              <a:t>In the potential procedure of handling large frequency spectrum, e.g. 52.6GHz ~ </a:t>
            </a:r>
            <a:r>
              <a:rPr lang="en-US" altLang="ko-KR" sz="1600" dirty="0" smtClean="0"/>
              <a:t>[114.25]GHz</a:t>
            </a:r>
            <a:endParaRPr lang="en-US" altLang="ko-KR" sz="1600" dirty="0"/>
          </a:p>
          <a:p>
            <a:pPr marL="0" indent="-271463"/>
            <a:r>
              <a:rPr lang="en-US" altLang="ko-KR" dirty="0"/>
              <a:t>In the email discussion, 2-phase SI approach was suggested such as</a:t>
            </a:r>
          </a:p>
          <a:p>
            <a:pPr marL="538163" lvl="1" indent="-179388"/>
            <a:r>
              <a:rPr lang="en-US" altLang="ko-KR" sz="1600" dirty="0"/>
              <a:t>1st phase includes study for 52.6GHz ~ 71GHz</a:t>
            </a:r>
          </a:p>
          <a:p>
            <a:pPr marL="538163" lvl="1" indent="-179388"/>
            <a:r>
              <a:rPr lang="en-US" altLang="ko-KR" sz="1600" dirty="0"/>
              <a:t>2nd phase includes study for </a:t>
            </a:r>
            <a:r>
              <a:rPr lang="en-US" altLang="ko-KR" sz="1600" dirty="0" smtClean="0"/>
              <a:t>71GHz~[114.25]GHz</a:t>
            </a:r>
            <a:endParaRPr lang="en-US" altLang="ko-KR" sz="1600" dirty="0"/>
          </a:p>
          <a:p>
            <a:pPr marL="0" indent="-273051"/>
            <a:endParaRPr lang="en-US" altLang="ko-KR" sz="1900" dirty="0"/>
          </a:p>
          <a:p>
            <a:pPr marL="358775" lvl="1" indent="-179388"/>
            <a:endParaRPr lang="en-US" altLang="ko-KR" sz="2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36575" lvl="1" indent="-179388"/>
            <a:endParaRPr lang="en-US" altLang="ko-KR" sz="16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36575" lvl="1" indent="-179388"/>
            <a:endParaRPr lang="en-US" altLang="ko-KR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17550" lvl="1" indent="-179388"/>
            <a:endParaRPr lang="en-US" altLang="ko-KR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US" altLang="ko-KR" sz="16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1. </a:t>
            </a:r>
            <a:r>
              <a:rPr lang="en-US" altLang="ko-KR" dirty="0" smtClean="0"/>
              <a:t>Introduction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036718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sz="quarter" idx="18"/>
          </p:nvPr>
        </p:nvSpPr>
        <p:spPr>
          <a:xfrm>
            <a:off x="632520" y="620688"/>
            <a:ext cx="8640960" cy="5760640"/>
          </a:xfrm>
        </p:spPr>
        <p:txBody>
          <a:bodyPr/>
          <a:lstStyle/>
          <a:p>
            <a:r>
              <a:rPr lang="en-US" altLang="ko-KR" dirty="0"/>
              <a:t>NR above 52.6GHz SI </a:t>
            </a:r>
            <a:r>
              <a:rPr lang="en-US" altLang="ko-KR" dirty="0" smtClean="0"/>
              <a:t>should include waveform study and study on the relevant numerologies rather than including all the specification impacts to design a system</a:t>
            </a:r>
          </a:p>
          <a:p>
            <a:r>
              <a:rPr lang="en-US" altLang="ko-KR" dirty="0" smtClean="0"/>
              <a:t>If 2-phase approach is introduced, the purpose and the practical feasibility under the Rel-17 timeline should be carefully discussed, including</a:t>
            </a:r>
          </a:p>
          <a:p>
            <a:pPr marL="538163" lvl="1" indent="-179388"/>
            <a:r>
              <a:rPr lang="en-US" altLang="ko-KR" sz="1600" dirty="0" smtClean="0"/>
              <a:t>whether </a:t>
            </a:r>
            <a:r>
              <a:rPr lang="en-US" altLang="ko-KR" sz="1600" dirty="0"/>
              <a:t>the target </a:t>
            </a:r>
            <a:r>
              <a:rPr lang="en-US" altLang="ko-KR" sz="1600" dirty="0" smtClean="0"/>
              <a:t>is licensed band or unlicensed band or both</a:t>
            </a:r>
          </a:p>
          <a:p>
            <a:pPr marL="538163" lvl="1" indent="-179388"/>
            <a:r>
              <a:rPr lang="en-US" altLang="ko-KR" sz="1600" dirty="0"/>
              <a:t>w</a:t>
            </a:r>
            <a:r>
              <a:rPr lang="en-US" altLang="ko-KR" sz="1600" dirty="0" smtClean="0"/>
              <a:t>hether the target is to enable and complete WI during Rel-17</a:t>
            </a:r>
          </a:p>
          <a:p>
            <a:pPr marL="538163" lvl="1" indent="-179388"/>
            <a:r>
              <a:rPr lang="en-US" altLang="ko-KR" sz="1600" dirty="0" smtClean="0"/>
              <a:t>Practical feasibility of completion of the potential WI under Rel-17 timeline</a:t>
            </a:r>
            <a:endParaRPr lang="en-US" altLang="ko-KR" sz="1600" dirty="0"/>
          </a:p>
          <a:p>
            <a:pPr marL="0" indent="-273051"/>
            <a:endParaRPr lang="en-US" altLang="ko-KR" sz="1900" dirty="0"/>
          </a:p>
          <a:p>
            <a:pPr marL="358775" lvl="1" indent="-179388"/>
            <a:endParaRPr lang="en-US" altLang="ko-KR" sz="2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36575" lvl="1" indent="-179388"/>
            <a:endParaRPr lang="en-US" altLang="ko-KR" sz="16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36575" lvl="1" indent="-179388"/>
            <a:endParaRPr lang="en-US" altLang="ko-KR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17550" lvl="1" indent="-179388"/>
            <a:endParaRPr lang="en-US" altLang="ko-KR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US" altLang="ko-KR" sz="16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2</a:t>
            </a:r>
            <a:r>
              <a:rPr lang="en-US" altLang="ko-KR" dirty="0" smtClean="0"/>
              <a:t>. Discussion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43281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sz="quarter" idx="18"/>
          </p:nvPr>
        </p:nvSpPr>
        <p:spPr>
          <a:xfrm>
            <a:off x="632520" y="620688"/>
            <a:ext cx="8640960" cy="5760640"/>
          </a:xfrm>
        </p:spPr>
        <p:txBody>
          <a:bodyPr/>
          <a:lstStyle/>
          <a:p>
            <a:r>
              <a:rPr lang="en-US" altLang="ko-KR" dirty="0"/>
              <a:t>NR above 52.6GHz SI should include </a:t>
            </a:r>
            <a:endParaRPr lang="en-US" altLang="ko-KR" dirty="0" smtClean="0"/>
          </a:p>
          <a:p>
            <a:pPr lvl="1"/>
            <a:r>
              <a:rPr lang="en-US" altLang="ko-KR" sz="1600" dirty="0" smtClean="0"/>
              <a:t>Study on the waveform over 52.6GHz ~ </a:t>
            </a:r>
            <a:r>
              <a:rPr lang="en-US" altLang="ko-KR" sz="1600" dirty="0"/>
              <a:t>[114.25]</a:t>
            </a:r>
            <a:r>
              <a:rPr lang="en-US" altLang="ko-KR" sz="1600" dirty="0" smtClean="0"/>
              <a:t>GHz</a:t>
            </a:r>
          </a:p>
          <a:p>
            <a:pPr lvl="1"/>
            <a:r>
              <a:rPr lang="en-US" altLang="ko-KR" sz="1600" dirty="0" smtClean="0"/>
              <a:t>Study on the numerologies and the basic frame structure if necessary for the waveform/numerology discussion</a:t>
            </a:r>
          </a:p>
          <a:p>
            <a:r>
              <a:rPr lang="en-US" altLang="ko-KR" dirty="0" smtClean="0"/>
              <a:t>For the study procedure, following two options should be discussed on the basis of clear purpose and benefits</a:t>
            </a:r>
          </a:p>
          <a:p>
            <a:pPr lvl="1"/>
            <a:r>
              <a:rPr lang="en-US" altLang="ko-KR" sz="1600" dirty="0"/>
              <a:t>Option 1) Single phase Rel-17 SI</a:t>
            </a:r>
            <a:endParaRPr lang="ko-KR" altLang="ko-KR" sz="1600" dirty="0"/>
          </a:p>
          <a:p>
            <a:pPr lvl="2"/>
            <a:r>
              <a:rPr lang="en-US" altLang="ko-KR" sz="1600" dirty="0"/>
              <a:t>waveform (and corresponding numerology) study for 52.6</a:t>
            </a:r>
            <a:r>
              <a:rPr lang="en-US" altLang="ko-KR" sz="1600" dirty="0" smtClean="0"/>
              <a:t>~</a:t>
            </a:r>
            <a:r>
              <a:rPr lang="en-US" altLang="ko-KR" sz="1600" dirty="0"/>
              <a:t>[114.25]</a:t>
            </a:r>
            <a:r>
              <a:rPr lang="en-US" altLang="ko-KR" sz="1600" dirty="0" smtClean="0"/>
              <a:t>GHz</a:t>
            </a:r>
            <a:endParaRPr lang="ko-KR" altLang="ko-KR" sz="1600" dirty="0"/>
          </a:p>
          <a:p>
            <a:pPr lvl="1"/>
            <a:r>
              <a:rPr lang="en-US" altLang="ko-KR" sz="1600" dirty="0" smtClean="0"/>
              <a:t>Option </a:t>
            </a:r>
            <a:r>
              <a:rPr lang="en-US" altLang="ko-KR" sz="1600" dirty="0"/>
              <a:t>2) 2-phase Rel-17 SI</a:t>
            </a:r>
            <a:endParaRPr lang="ko-KR" altLang="ko-KR" sz="1600" dirty="0"/>
          </a:p>
          <a:p>
            <a:pPr lvl="2"/>
            <a:r>
              <a:rPr lang="en-US" altLang="ko-KR" sz="1600" dirty="0"/>
              <a:t>1st phase: waveform (and corresponding numerology) study for 52.6GHz~71GHz</a:t>
            </a:r>
            <a:endParaRPr lang="ko-KR" altLang="ko-KR" sz="1600" dirty="0"/>
          </a:p>
          <a:p>
            <a:pPr lvl="2"/>
            <a:r>
              <a:rPr lang="en-US" altLang="ko-KR" sz="1600" dirty="0"/>
              <a:t>2nd phase: waveform (and corresponding numerology) study for 71GHz</a:t>
            </a:r>
            <a:r>
              <a:rPr lang="en-US" altLang="ko-KR" sz="1600" dirty="0" smtClean="0"/>
              <a:t>~</a:t>
            </a:r>
            <a:r>
              <a:rPr lang="en-US" altLang="ko-KR" sz="1600" dirty="0"/>
              <a:t>[114.25]</a:t>
            </a:r>
            <a:r>
              <a:rPr lang="en-US" altLang="ko-KR" sz="1600" dirty="0" smtClean="0"/>
              <a:t>GHz</a:t>
            </a:r>
            <a:endParaRPr lang="ko-KR" altLang="ko-KR" sz="1600" dirty="0"/>
          </a:p>
          <a:p>
            <a:pPr lvl="1"/>
            <a:endParaRPr lang="en-US" altLang="ko-KR" sz="1600" dirty="0" smtClean="0"/>
          </a:p>
        </p:txBody>
      </p:sp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3. Proposal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070621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sz="quarter" idx="18"/>
          </p:nvPr>
        </p:nvSpPr>
        <p:spPr>
          <a:xfrm>
            <a:off x="632520" y="620688"/>
            <a:ext cx="8640960" cy="5760640"/>
          </a:xfrm>
        </p:spPr>
        <p:txBody>
          <a:bodyPr/>
          <a:lstStyle/>
          <a:p>
            <a:r>
              <a:rPr lang="en-US" altLang="ko-KR" dirty="0" smtClean="0"/>
              <a:t>For option 2, the following details should be discussed</a:t>
            </a:r>
            <a:endParaRPr lang="ko-KR" altLang="ko-KR" sz="2400"/>
          </a:p>
          <a:p>
            <a:pPr lvl="1"/>
            <a:r>
              <a:rPr lang="en-US" altLang="ko-KR" sz="1600" dirty="0"/>
              <a:t>1</a:t>
            </a:r>
            <a:r>
              <a:rPr lang="en-US" altLang="ko-KR" sz="1600" baseline="30000" dirty="0"/>
              <a:t>st</a:t>
            </a:r>
            <a:r>
              <a:rPr lang="en-US" altLang="ko-KR" sz="1600" dirty="0"/>
              <a:t> phase: waveform (and corresponding numerology) study for 52.6GHz~71GHz</a:t>
            </a:r>
            <a:endParaRPr lang="ko-KR" altLang="ko-KR" sz="2800"/>
          </a:p>
          <a:p>
            <a:pPr lvl="2"/>
            <a:r>
              <a:rPr lang="en-US" altLang="ko-KR" sz="1600" dirty="0"/>
              <a:t>option 2-1) evaluation assumptions, KPIs for </a:t>
            </a:r>
            <a:r>
              <a:rPr lang="en-US" altLang="ko-KR" sz="1600" b="1" dirty="0">
                <a:solidFill>
                  <a:srgbClr val="0070C0"/>
                </a:solidFill>
              </a:rPr>
              <a:t>52.6GHz~[114.25]GHz</a:t>
            </a:r>
            <a:endParaRPr lang="ko-KR" altLang="ko-KR" sz="1600" b="1" dirty="0">
              <a:solidFill>
                <a:srgbClr val="0070C0"/>
              </a:solidFill>
            </a:endParaRPr>
          </a:p>
          <a:p>
            <a:pPr lvl="2"/>
            <a:r>
              <a:rPr lang="en-US" altLang="ko-KR" sz="1600" dirty="0"/>
              <a:t>option 2-2) evaluation assumptions, KPIs for </a:t>
            </a:r>
            <a:r>
              <a:rPr lang="en-US" altLang="ko-KR" sz="1600" b="1" dirty="0">
                <a:solidFill>
                  <a:srgbClr val="0070C0"/>
                </a:solidFill>
              </a:rPr>
              <a:t>52.6GHz~71GHz</a:t>
            </a:r>
            <a:endParaRPr lang="ko-KR" altLang="ko-KR" sz="2400" b="1" dirty="0">
              <a:solidFill>
                <a:srgbClr val="0070C0"/>
              </a:solidFill>
            </a:endParaRPr>
          </a:p>
          <a:p>
            <a:pPr lvl="2">
              <a:spcAft>
                <a:spcPts val="336"/>
              </a:spcAft>
            </a:pPr>
            <a:r>
              <a:rPr lang="en-US" altLang="ko-KR" sz="1600" dirty="0"/>
              <a:t>If it is concluded that specification impact for </a:t>
            </a:r>
            <a:r>
              <a:rPr lang="en-US" altLang="ko-KR" sz="1600" dirty="0" smtClean="0"/>
              <a:t>52.6GHz~71GHz </a:t>
            </a:r>
            <a:r>
              <a:rPr lang="en-US" altLang="ko-KR" sz="1600" dirty="0"/>
              <a:t>is marginal and can be completed within Rel-17 framework, a WI for 52.6GHz~71GHz can be considered </a:t>
            </a:r>
            <a:r>
              <a:rPr lang="en-US" altLang="ko-KR" sz="1600" dirty="0" smtClean="0"/>
              <a:t>during </a:t>
            </a:r>
            <a:r>
              <a:rPr lang="en-US" altLang="ko-KR" sz="1600" dirty="0"/>
              <a:t>Rel-17</a:t>
            </a:r>
            <a:endParaRPr lang="ko-KR" altLang="ko-KR" sz="2400" dirty="0"/>
          </a:p>
          <a:p>
            <a:pPr lvl="3"/>
            <a:r>
              <a:rPr lang="en-US" altLang="ko-KR" dirty="0"/>
              <a:t>option 2-x-1) targeting Rel-17 WI for </a:t>
            </a:r>
            <a:r>
              <a:rPr lang="en-US" altLang="ko-KR" b="1" dirty="0">
                <a:solidFill>
                  <a:srgbClr val="0070C0"/>
                </a:solidFill>
              </a:rPr>
              <a:t>licensed band only</a:t>
            </a:r>
            <a:endParaRPr lang="ko-KR" altLang="ko-KR" sz="1800" b="1" dirty="0">
              <a:solidFill>
                <a:srgbClr val="0070C0"/>
              </a:solidFill>
            </a:endParaRPr>
          </a:p>
          <a:p>
            <a:pPr lvl="3">
              <a:spcAft>
                <a:spcPts val="336"/>
              </a:spcAft>
            </a:pPr>
            <a:r>
              <a:rPr lang="en-US" altLang="ko-KR" dirty="0"/>
              <a:t>option 2-x-2) targeting Rel-17 WI for both </a:t>
            </a:r>
            <a:r>
              <a:rPr lang="en-US" altLang="ko-KR" b="1" dirty="0">
                <a:solidFill>
                  <a:srgbClr val="0070C0"/>
                </a:solidFill>
              </a:rPr>
              <a:t>licensed band and unlicensed band</a:t>
            </a:r>
            <a:endParaRPr lang="ko-KR" altLang="ko-KR" sz="1800" b="1" dirty="0">
              <a:solidFill>
                <a:srgbClr val="0070C0"/>
              </a:solidFill>
            </a:endParaRPr>
          </a:p>
          <a:p>
            <a:pPr lvl="1">
              <a:spcBef>
                <a:spcPts val="600"/>
              </a:spcBef>
            </a:pPr>
            <a:r>
              <a:rPr lang="en-US" altLang="ko-KR" sz="1600" dirty="0"/>
              <a:t>2</a:t>
            </a:r>
            <a:r>
              <a:rPr lang="en-US" altLang="ko-KR" sz="1600" baseline="30000" dirty="0"/>
              <a:t>nd</a:t>
            </a:r>
            <a:r>
              <a:rPr lang="en-US" altLang="ko-KR" sz="1600" dirty="0"/>
              <a:t> phase: waveform (and corresponding numerology) study for 71GHz</a:t>
            </a:r>
            <a:r>
              <a:rPr lang="en-US" altLang="ko-KR" sz="1600" dirty="0" smtClean="0"/>
              <a:t>~</a:t>
            </a:r>
            <a:r>
              <a:rPr lang="en-US" altLang="ko-KR" sz="1600" dirty="0"/>
              <a:t>[114.25]</a:t>
            </a:r>
            <a:r>
              <a:rPr lang="en-US" altLang="ko-KR" sz="1600" dirty="0" smtClean="0"/>
              <a:t>GHz</a:t>
            </a:r>
            <a:endParaRPr lang="ko-KR" altLang="ko-KR" sz="2800"/>
          </a:p>
          <a:p>
            <a:pPr lvl="2"/>
            <a:r>
              <a:rPr lang="en-US" altLang="ko-KR" sz="1600" dirty="0"/>
              <a:t>targeting WI for </a:t>
            </a:r>
            <a:r>
              <a:rPr lang="en-US" altLang="ko-KR" sz="1600" dirty="0" smtClean="0"/>
              <a:t>~</a:t>
            </a:r>
            <a:r>
              <a:rPr lang="en-US" altLang="ko-KR" sz="1600" dirty="0"/>
              <a:t>[114.25]</a:t>
            </a:r>
            <a:r>
              <a:rPr lang="en-US" altLang="ko-KR" sz="1600" dirty="0" smtClean="0"/>
              <a:t>GHz </a:t>
            </a:r>
            <a:r>
              <a:rPr lang="en-US" altLang="ko-KR" sz="1600" dirty="0"/>
              <a:t>in Rel-18</a:t>
            </a:r>
            <a:endParaRPr lang="ko-KR" altLang="ko-KR" sz="2400" dirty="0"/>
          </a:p>
          <a:p>
            <a:r>
              <a:rPr lang="en-US" altLang="ko-KR" dirty="0"/>
              <a:t>In any option, it is desirable to </a:t>
            </a:r>
            <a:r>
              <a:rPr lang="en-US" altLang="ko-KR" dirty="0" smtClean="0"/>
              <a:t>target </a:t>
            </a:r>
            <a:r>
              <a:rPr lang="en-US" altLang="ko-KR" dirty="0" smtClean="0">
                <a:solidFill>
                  <a:srgbClr val="0070C0"/>
                </a:solidFill>
              </a:rPr>
              <a:t>unified waveform design over </a:t>
            </a:r>
            <a:r>
              <a:rPr lang="en-US" altLang="ko-KR" dirty="0">
                <a:solidFill>
                  <a:srgbClr val="0070C0"/>
                </a:solidFill>
              </a:rPr>
              <a:t>52.6</a:t>
            </a:r>
            <a:r>
              <a:rPr lang="en-US" altLang="ko-KR" dirty="0" smtClean="0">
                <a:solidFill>
                  <a:srgbClr val="0070C0"/>
                </a:solidFill>
              </a:rPr>
              <a:t>~</a:t>
            </a:r>
            <a:r>
              <a:rPr lang="en-US" altLang="ko-KR" dirty="0">
                <a:solidFill>
                  <a:srgbClr val="0070C0"/>
                </a:solidFill>
              </a:rPr>
              <a:t>[114.25]GHz </a:t>
            </a:r>
            <a:r>
              <a:rPr lang="en-US" altLang="ko-KR" dirty="0"/>
              <a:t>unless very strong necessity</a:t>
            </a:r>
            <a:r>
              <a:rPr lang="en-US" altLang="ko-KR" dirty="0">
                <a:solidFill>
                  <a:srgbClr val="FF0000"/>
                </a:solidFill>
              </a:rPr>
              <a:t> </a:t>
            </a:r>
            <a:r>
              <a:rPr lang="en-US" altLang="ko-KR" dirty="0" smtClean="0"/>
              <a:t>of differentiation of waveform is </a:t>
            </a:r>
            <a:r>
              <a:rPr lang="en-US" altLang="ko-KR" dirty="0"/>
              <a:t>justified by the study</a:t>
            </a:r>
            <a:endParaRPr lang="ko-KR" altLang="ko-KR" sz="2400"/>
          </a:p>
          <a:p>
            <a:r>
              <a:rPr lang="en-US" altLang="ko-KR" dirty="0"/>
              <a:t>In case of option 2), </a:t>
            </a:r>
            <a:r>
              <a:rPr lang="en-US" altLang="ko-KR" dirty="0" smtClean="0"/>
              <a:t>if it is intended to open a WI for Rel-17 for 52.6GHz~71GHz in Rel-17 timeline, </a:t>
            </a:r>
            <a:r>
              <a:rPr lang="en-US" altLang="ko-KR" dirty="0" smtClean="0">
                <a:solidFill>
                  <a:srgbClr val="0070C0"/>
                </a:solidFill>
              </a:rPr>
              <a:t>Rel-17 </a:t>
            </a:r>
            <a:r>
              <a:rPr lang="en-US" altLang="ko-KR" dirty="0">
                <a:solidFill>
                  <a:srgbClr val="0070C0"/>
                </a:solidFill>
              </a:rPr>
              <a:t>WI scope should be </a:t>
            </a:r>
            <a:r>
              <a:rPr lang="en-US" altLang="ko-KR" dirty="0" smtClean="0">
                <a:solidFill>
                  <a:srgbClr val="0070C0"/>
                </a:solidFill>
              </a:rPr>
              <a:t>minimized</a:t>
            </a:r>
            <a:r>
              <a:rPr lang="en-US" altLang="ko-KR" dirty="0" smtClean="0"/>
              <a:t>.</a:t>
            </a:r>
            <a:endParaRPr lang="en-US" altLang="ko-KR" sz="3600" dirty="0">
              <a:cs typeface="Arial" panose="020B0604020202020204" pitchFamily="34" charset="0"/>
            </a:endParaRPr>
          </a:p>
        </p:txBody>
      </p:sp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3. Proposal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37610279"/>
      </p:ext>
    </p:extLst>
  </p:cSld>
  <p:clrMapOvr>
    <a:masterClrMapping/>
  </p:clrMapOvr>
</p:sld>
</file>

<file path=ppt/theme/theme1.xml><?xml version="1.0" encoding="utf-8"?>
<a:theme xmlns:a="http://schemas.openxmlformats.org/drawingml/2006/main" name="2014_WTS_PPT양식_Gamma">
  <a:themeElements>
    <a:clrScheme name="1_기본 디자인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기본 디자인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>
          <a:solidFill>
            <a:schemeClr val="tx1"/>
          </a:solidFill>
          <a:miter lim="800000"/>
          <a:headEnd/>
          <a:tailEnd/>
        </a:ln>
      </a:spPr>
      <a:bodyPr wrap="square" rtlCol="0" anchor="ctr">
        <a:noAutofit/>
      </a:bodyPr>
      <a:lstStyle>
        <a:defPPr marL="90488" indent="-90488" algn="l">
          <a:buFontTx/>
          <a:buChar char="•"/>
          <a:defRPr sz="1200" dirty="0" smtClean="0">
            <a:solidFill>
              <a:srgbClr val="000000"/>
            </a:solidFill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굴림" pitchFamily="50" charset="-127"/>
          </a:defRPr>
        </a:defPPr>
      </a:lstStyle>
    </a:lnDef>
    <a:txDef>
      <a:spPr>
        <a:noFill/>
      </a:spPr>
      <a:bodyPr wrap="none" rtlCol="0" anchor="t" anchorCtr="0">
        <a:spAutoFit/>
      </a:bodyPr>
      <a:lstStyle>
        <a:defPPr>
          <a:defRPr sz="1300" b="1" dirty="0" smtClean="0">
            <a:ea typeface="돋움" pitchFamily="50" charset="-127"/>
          </a:defRPr>
        </a:defPPr>
      </a:lstStyle>
    </a:txDef>
  </a:objectDefaults>
  <a:extraClrSchemeLst>
    <a:extraClrScheme>
      <a:clrScheme name="1_기본 디자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1_기본 디자인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2014_WTS_PPT양식_Gamma</Template>
  <TotalTime>12602</TotalTime>
  <Words>455</Words>
  <Application>Microsoft Office PowerPoint</Application>
  <PresentationFormat>A4 용지(210x297mm)</PresentationFormat>
  <Paragraphs>51</Paragraphs>
  <Slides>5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5" baseType="lpstr">
      <vt:lpstr>HY중고딕</vt:lpstr>
      <vt:lpstr>굴림</vt:lpstr>
      <vt:lpstr>돋움</vt:lpstr>
      <vt:lpstr>맑은 고딕</vt:lpstr>
      <vt:lpstr>바탕</vt:lpstr>
      <vt:lpstr>Arial</vt:lpstr>
      <vt:lpstr>Calibri</vt:lpstr>
      <vt:lpstr>Times New Roman</vt:lpstr>
      <vt:lpstr>Wingdings</vt:lpstr>
      <vt:lpstr>2014_WTS_PPT양식_Gamma</vt:lpstr>
      <vt:lpstr>LG view on  Rel-17 NR above 52.6GHz</vt:lpstr>
      <vt:lpstr>1. Introduction</vt:lpstr>
      <vt:lpstr>2. Discussion</vt:lpstr>
      <vt:lpstr>3. Proposal</vt:lpstr>
      <vt:lpstr>3. 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of flexible UL-DL Resource Allocation and Interference Mitigation</dc:title>
  <dc:subject>3GPP RAN</dc:subject>
  <dc:creator>LGE</dc:creator>
  <cp:lastModifiedBy>Joon Kui Ahn</cp:lastModifiedBy>
  <cp:revision>387</cp:revision>
  <dcterms:created xsi:type="dcterms:W3CDTF">2014-07-31T23:59:46Z</dcterms:created>
  <dcterms:modified xsi:type="dcterms:W3CDTF">2019-12-02T11:35:02Z</dcterms:modified>
</cp:coreProperties>
</file>