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67" r:id="rId1"/>
    <p:sldMasterId id="2147483694" r:id="rId2"/>
  </p:sldMasterIdLst>
  <p:notesMasterIdLst>
    <p:notesMasterId r:id="rId6"/>
  </p:notesMasterIdLst>
  <p:sldIdLst>
    <p:sldId id="303" r:id="rId3"/>
    <p:sldId id="304" r:id="rId4"/>
    <p:sldId id="306" r:id="rId5"/>
  </p:sldIdLst>
  <p:sldSz cx="9144000" cy="5143500" type="screen16x9"/>
  <p:notesSz cx="6735763" cy="986948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2173"/>
    <a:srgbClr val="BEE3F6"/>
    <a:srgbClr val="1EACE5"/>
    <a:srgbClr val="F6CBD2"/>
    <a:srgbClr val="EA6031"/>
    <a:srgbClr val="AE1E36"/>
    <a:srgbClr val="BACAFA"/>
    <a:srgbClr val="0A287F"/>
    <a:srgbClr val="D9D9D9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71" autoAdjust="0"/>
    <p:restoredTop sz="96716" autoAdjust="0"/>
  </p:normalViewPr>
  <p:slideViewPr>
    <p:cSldViewPr snapToGrid="0" snapToObjects="1">
      <p:cViewPr varScale="1">
        <p:scale>
          <a:sx n="85" d="100"/>
          <a:sy n="85" d="100"/>
        </p:scale>
        <p:origin x="792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>
      <p:cViewPr varScale="1">
        <p:scale>
          <a:sx n="46" d="100"/>
          <a:sy n="46" d="100"/>
        </p:scale>
        <p:origin x="2994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B9D8A-7090-4F4B-B1AC-55AC238F1609}" type="datetimeFigureOut">
              <a:rPr kumimoji="1" lang="ja-JP" altLang="en-US" smtClean="0"/>
              <a:t>2019/12/2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77788" y="739775"/>
            <a:ext cx="658018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688007"/>
            <a:ext cx="5388610" cy="44412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50014-0CE9-4384-B17E-7C97FA29A1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8732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社内用　表紙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74EDCBBC-24B4-48C0-AC6C-4784D09DC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5226" y="602685"/>
            <a:ext cx="6579784" cy="110251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kumimoji="1" lang="ja-JP" altLang="en-US" dirty="0"/>
              <a:t>クリックしてタイトルを入力</a:t>
            </a:r>
          </a:p>
        </p:txBody>
      </p:sp>
      <p:sp>
        <p:nvSpPr>
          <p:cNvPr id="10" name="テキスト プレースホルダー 6">
            <a:extLst>
              <a:ext uri="{FF2B5EF4-FFF2-40B4-BE49-F238E27FC236}">
                <a16:creationId xmlns:a16="http://schemas.microsoft.com/office/drawing/2014/main" id="{80BDF5A3-4F9C-4B3E-A49A-F4229EEFCA0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55226" y="1709966"/>
            <a:ext cx="6579257" cy="2727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300"/>
              </a:spcBef>
              <a:buNone/>
              <a:defRPr sz="1200">
                <a:latin typeface="+mn-ea"/>
                <a:ea typeface="+mn-ea"/>
              </a:defRPr>
            </a:lvl1pPr>
          </a:lstStyle>
          <a:p>
            <a:pPr lvl="0"/>
            <a:r>
              <a:rPr kumimoji="1" lang="ja-JP" altLang="en-US" dirty="0"/>
              <a:t>部署名記入欄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51B6E14A-FB3C-4194-BC01-3908BDF6A609}"/>
              </a:ext>
            </a:extLst>
          </p:cNvPr>
          <p:cNvSpPr/>
          <p:nvPr userDrawn="1"/>
        </p:nvSpPr>
        <p:spPr>
          <a:xfrm>
            <a:off x="299430" y="0"/>
            <a:ext cx="1594800" cy="4067910"/>
          </a:xfrm>
          <a:prstGeom prst="rect">
            <a:avLst/>
          </a:prstGeom>
          <a:blipFill>
            <a:blip r:embed="rId2"/>
            <a:stretch>
              <a:fillRect t="-24138"/>
            </a:stretch>
          </a:blip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pic>
        <p:nvPicPr>
          <p:cNvPr id="13" name="図 12" descr="クリップアート が含まれている画像&#10;&#10;自動的に生成された説明">
            <a:extLst>
              <a:ext uri="{FF2B5EF4-FFF2-40B4-BE49-F238E27FC236}">
                <a16:creationId xmlns:a16="http://schemas.microsoft.com/office/drawing/2014/main" id="{9D3D4796-AB97-4E40-A36C-26BFD49AF1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6510" y="4207570"/>
            <a:ext cx="1242000" cy="568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874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社外用　表紙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D2F53B69-E1C9-497B-A194-ED26B9E71BFE}"/>
              </a:ext>
            </a:extLst>
          </p:cNvPr>
          <p:cNvGrpSpPr/>
          <p:nvPr userDrawn="1"/>
        </p:nvGrpSpPr>
        <p:grpSpPr>
          <a:xfrm>
            <a:off x="3772113" y="-323240"/>
            <a:ext cx="6764371" cy="6239411"/>
            <a:chOff x="1919868" y="-296294"/>
            <a:chExt cx="6764371" cy="6239411"/>
          </a:xfrm>
        </p:grpSpPr>
        <p:cxnSp>
          <p:nvCxnSpPr>
            <p:cNvPr id="6" name="直線コネクタ 5">
              <a:extLst>
                <a:ext uri="{FF2B5EF4-FFF2-40B4-BE49-F238E27FC236}">
                  <a16:creationId xmlns:a16="http://schemas.microsoft.com/office/drawing/2014/main" id="{75254590-A154-4BE4-B8B0-3E576CD74858}"/>
                </a:ext>
              </a:extLst>
            </p:cNvPr>
            <p:cNvCxnSpPr>
              <a:cxnSpLocks/>
            </p:cNvCxnSpPr>
            <p:nvPr userDrawn="1"/>
          </p:nvCxnSpPr>
          <p:spPr>
            <a:xfrm rot="20315096" flipH="1">
              <a:off x="7597250" y="-178461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線コネクタ 6">
              <a:extLst>
                <a:ext uri="{FF2B5EF4-FFF2-40B4-BE49-F238E27FC236}">
                  <a16:creationId xmlns:a16="http://schemas.microsoft.com/office/drawing/2014/main" id="{A5C23AB9-DC20-4D46-9084-0F5DA7FDE834}"/>
                </a:ext>
              </a:extLst>
            </p:cNvPr>
            <p:cNvCxnSpPr>
              <a:cxnSpLocks/>
            </p:cNvCxnSpPr>
            <p:nvPr userDrawn="1"/>
          </p:nvCxnSpPr>
          <p:spPr>
            <a:xfrm rot="20315096" flipH="1">
              <a:off x="7497701" y="-139418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線コネクタ 7">
              <a:extLst>
                <a:ext uri="{FF2B5EF4-FFF2-40B4-BE49-F238E27FC236}">
                  <a16:creationId xmlns:a16="http://schemas.microsoft.com/office/drawing/2014/main" id="{A74BE3A2-AA2C-4D2D-B37F-B9E8DF4A6DDF}"/>
                </a:ext>
              </a:extLst>
            </p:cNvPr>
            <p:cNvCxnSpPr>
              <a:cxnSpLocks/>
            </p:cNvCxnSpPr>
            <p:nvPr userDrawn="1"/>
          </p:nvCxnSpPr>
          <p:spPr>
            <a:xfrm rot="20315096" flipH="1">
              <a:off x="7398153" y="-100375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コネクタ 10">
              <a:extLst>
                <a:ext uri="{FF2B5EF4-FFF2-40B4-BE49-F238E27FC236}">
                  <a16:creationId xmlns:a16="http://schemas.microsoft.com/office/drawing/2014/main" id="{8E211C94-9AD7-424C-814A-62B4FEBC27A8}"/>
                </a:ext>
              </a:extLst>
            </p:cNvPr>
            <p:cNvCxnSpPr>
              <a:cxnSpLocks/>
            </p:cNvCxnSpPr>
            <p:nvPr userDrawn="1"/>
          </p:nvCxnSpPr>
          <p:spPr>
            <a:xfrm rot="20315096" flipH="1">
              <a:off x="7298605" y="-61332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コネクタ 11">
              <a:extLst>
                <a:ext uri="{FF2B5EF4-FFF2-40B4-BE49-F238E27FC236}">
                  <a16:creationId xmlns:a16="http://schemas.microsoft.com/office/drawing/2014/main" id="{FC9274D6-C29F-49F1-9058-B591DF30E1B4}"/>
                </a:ext>
              </a:extLst>
            </p:cNvPr>
            <p:cNvCxnSpPr>
              <a:cxnSpLocks/>
            </p:cNvCxnSpPr>
            <p:nvPr userDrawn="1"/>
          </p:nvCxnSpPr>
          <p:spPr>
            <a:xfrm rot="20315096" flipH="1">
              <a:off x="7199056" y="-22290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コネクタ 12">
              <a:extLst>
                <a:ext uri="{FF2B5EF4-FFF2-40B4-BE49-F238E27FC236}">
                  <a16:creationId xmlns:a16="http://schemas.microsoft.com/office/drawing/2014/main" id="{82BD6D0D-8C89-4F88-9F1A-B2194D52EE24}"/>
                </a:ext>
              </a:extLst>
            </p:cNvPr>
            <p:cNvCxnSpPr>
              <a:cxnSpLocks/>
            </p:cNvCxnSpPr>
            <p:nvPr userDrawn="1"/>
          </p:nvCxnSpPr>
          <p:spPr>
            <a:xfrm rot="20315096" flipH="1">
              <a:off x="7099508" y="16753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コネクタ 13">
              <a:extLst>
                <a:ext uri="{FF2B5EF4-FFF2-40B4-BE49-F238E27FC236}">
                  <a16:creationId xmlns:a16="http://schemas.microsoft.com/office/drawing/2014/main" id="{33A02EAB-A019-4973-ABD2-3BD4F4D2E644}"/>
                </a:ext>
              </a:extLst>
            </p:cNvPr>
            <p:cNvCxnSpPr>
              <a:cxnSpLocks/>
            </p:cNvCxnSpPr>
            <p:nvPr userDrawn="1"/>
          </p:nvCxnSpPr>
          <p:spPr>
            <a:xfrm rot="20315096" flipH="1">
              <a:off x="6999960" y="55796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コネクタ 14">
              <a:extLst>
                <a:ext uri="{FF2B5EF4-FFF2-40B4-BE49-F238E27FC236}">
                  <a16:creationId xmlns:a16="http://schemas.microsoft.com/office/drawing/2014/main" id="{9100F762-F018-42F3-82B8-7AE314AC0579}"/>
                </a:ext>
              </a:extLst>
            </p:cNvPr>
            <p:cNvCxnSpPr>
              <a:cxnSpLocks/>
            </p:cNvCxnSpPr>
            <p:nvPr userDrawn="1"/>
          </p:nvCxnSpPr>
          <p:spPr>
            <a:xfrm rot="20315096" flipH="1">
              <a:off x="6900412" y="94839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FCBE72AF-B66B-402A-B1BF-D837BB780EC9}"/>
                </a:ext>
              </a:extLst>
            </p:cNvPr>
            <p:cNvCxnSpPr>
              <a:cxnSpLocks/>
            </p:cNvCxnSpPr>
            <p:nvPr userDrawn="1"/>
          </p:nvCxnSpPr>
          <p:spPr>
            <a:xfrm rot="20315096" flipH="1">
              <a:off x="6800863" y="133881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コネクタ 16">
              <a:extLst>
                <a:ext uri="{FF2B5EF4-FFF2-40B4-BE49-F238E27FC236}">
                  <a16:creationId xmlns:a16="http://schemas.microsoft.com/office/drawing/2014/main" id="{871061D2-A982-4631-8A23-9BF9055465DB}"/>
                </a:ext>
              </a:extLst>
            </p:cNvPr>
            <p:cNvCxnSpPr>
              <a:cxnSpLocks/>
            </p:cNvCxnSpPr>
            <p:nvPr userDrawn="1"/>
          </p:nvCxnSpPr>
          <p:spPr>
            <a:xfrm rot="20315096" flipH="1">
              <a:off x="6701315" y="172924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コネクタ 17">
              <a:extLst>
                <a:ext uri="{FF2B5EF4-FFF2-40B4-BE49-F238E27FC236}">
                  <a16:creationId xmlns:a16="http://schemas.microsoft.com/office/drawing/2014/main" id="{9137331E-D7BC-4830-BD03-22083243773D}"/>
                </a:ext>
              </a:extLst>
            </p:cNvPr>
            <p:cNvCxnSpPr>
              <a:cxnSpLocks/>
            </p:cNvCxnSpPr>
            <p:nvPr userDrawn="1"/>
          </p:nvCxnSpPr>
          <p:spPr>
            <a:xfrm rot="20315096" flipH="1">
              <a:off x="6601767" y="211967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コネクタ 18">
              <a:extLst>
                <a:ext uri="{FF2B5EF4-FFF2-40B4-BE49-F238E27FC236}">
                  <a16:creationId xmlns:a16="http://schemas.microsoft.com/office/drawing/2014/main" id="{5799A4B4-900D-4AD7-ACF1-D5B642D69934}"/>
                </a:ext>
              </a:extLst>
            </p:cNvPr>
            <p:cNvCxnSpPr>
              <a:cxnSpLocks/>
            </p:cNvCxnSpPr>
            <p:nvPr userDrawn="1"/>
          </p:nvCxnSpPr>
          <p:spPr>
            <a:xfrm rot="20315096" flipH="1">
              <a:off x="6502218" y="251010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コネクタ 19">
              <a:extLst>
                <a:ext uri="{FF2B5EF4-FFF2-40B4-BE49-F238E27FC236}">
                  <a16:creationId xmlns:a16="http://schemas.microsoft.com/office/drawing/2014/main" id="{0DB6B838-B142-40A8-93FB-F18242EE2964}"/>
                </a:ext>
              </a:extLst>
            </p:cNvPr>
            <p:cNvCxnSpPr>
              <a:cxnSpLocks/>
            </p:cNvCxnSpPr>
            <p:nvPr userDrawn="1"/>
          </p:nvCxnSpPr>
          <p:spPr>
            <a:xfrm rot="20315096" flipH="1">
              <a:off x="6402670" y="290052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コネクタ 20">
              <a:extLst>
                <a:ext uri="{FF2B5EF4-FFF2-40B4-BE49-F238E27FC236}">
                  <a16:creationId xmlns:a16="http://schemas.microsoft.com/office/drawing/2014/main" id="{D4AFE9CC-A6E7-47C1-B47E-ED5AA440DEB6}"/>
                </a:ext>
              </a:extLst>
            </p:cNvPr>
            <p:cNvCxnSpPr>
              <a:cxnSpLocks/>
            </p:cNvCxnSpPr>
            <p:nvPr userDrawn="1"/>
          </p:nvCxnSpPr>
          <p:spPr>
            <a:xfrm rot="20315096" flipH="1">
              <a:off x="6303122" y="329095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コネクタ 21">
              <a:extLst>
                <a:ext uri="{FF2B5EF4-FFF2-40B4-BE49-F238E27FC236}">
                  <a16:creationId xmlns:a16="http://schemas.microsoft.com/office/drawing/2014/main" id="{B03393E8-8F4F-4741-8387-BF83EAA9433F}"/>
                </a:ext>
              </a:extLst>
            </p:cNvPr>
            <p:cNvCxnSpPr>
              <a:cxnSpLocks/>
            </p:cNvCxnSpPr>
            <p:nvPr userDrawn="1"/>
          </p:nvCxnSpPr>
          <p:spPr>
            <a:xfrm rot="20315096" flipH="1">
              <a:off x="6203574" y="368138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コネクタ 22">
              <a:extLst>
                <a:ext uri="{FF2B5EF4-FFF2-40B4-BE49-F238E27FC236}">
                  <a16:creationId xmlns:a16="http://schemas.microsoft.com/office/drawing/2014/main" id="{1B4C6138-CBFE-4B0D-B98A-20CD4E0B4E2C}"/>
                </a:ext>
              </a:extLst>
            </p:cNvPr>
            <p:cNvCxnSpPr/>
            <p:nvPr userDrawn="1"/>
          </p:nvCxnSpPr>
          <p:spPr>
            <a:xfrm rot="20315096" flipH="1">
              <a:off x="6104025" y="407181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コネクタ 23">
              <a:extLst>
                <a:ext uri="{FF2B5EF4-FFF2-40B4-BE49-F238E27FC236}">
                  <a16:creationId xmlns:a16="http://schemas.microsoft.com/office/drawing/2014/main" id="{41832F21-5BC8-447B-A28B-DF81268F8329}"/>
                </a:ext>
              </a:extLst>
            </p:cNvPr>
            <p:cNvCxnSpPr/>
            <p:nvPr userDrawn="1"/>
          </p:nvCxnSpPr>
          <p:spPr>
            <a:xfrm rot="20315096" flipH="1">
              <a:off x="6004477" y="446223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コネクタ 24">
              <a:extLst>
                <a:ext uri="{FF2B5EF4-FFF2-40B4-BE49-F238E27FC236}">
                  <a16:creationId xmlns:a16="http://schemas.microsoft.com/office/drawing/2014/main" id="{955DB7FB-3298-4894-BE16-BF0B0271F70A}"/>
                </a:ext>
              </a:extLst>
            </p:cNvPr>
            <p:cNvCxnSpPr/>
            <p:nvPr userDrawn="1"/>
          </p:nvCxnSpPr>
          <p:spPr>
            <a:xfrm rot="20315096" flipH="1">
              <a:off x="5904929" y="485266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コネクタ 25">
              <a:extLst>
                <a:ext uri="{FF2B5EF4-FFF2-40B4-BE49-F238E27FC236}">
                  <a16:creationId xmlns:a16="http://schemas.microsoft.com/office/drawing/2014/main" id="{9404D809-9551-4F60-A4C5-03086F9BB67B}"/>
                </a:ext>
              </a:extLst>
            </p:cNvPr>
            <p:cNvCxnSpPr/>
            <p:nvPr userDrawn="1"/>
          </p:nvCxnSpPr>
          <p:spPr>
            <a:xfrm rot="20315096" flipH="1">
              <a:off x="5805380" y="524309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コネクタ 26">
              <a:extLst>
                <a:ext uri="{FF2B5EF4-FFF2-40B4-BE49-F238E27FC236}">
                  <a16:creationId xmlns:a16="http://schemas.microsoft.com/office/drawing/2014/main" id="{98F1F0D7-EF1F-4CDF-973F-311081095270}"/>
                </a:ext>
              </a:extLst>
            </p:cNvPr>
            <p:cNvCxnSpPr/>
            <p:nvPr userDrawn="1"/>
          </p:nvCxnSpPr>
          <p:spPr>
            <a:xfrm rot="20315096" flipH="1">
              <a:off x="5705832" y="563352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コネクタ 27">
              <a:extLst>
                <a:ext uri="{FF2B5EF4-FFF2-40B4-BE49-F238E27FC236}">
                  <a16:creationId xmlns:a16="http://schemas.microsoft.com/office/drawing/2014/main" id="{7DC57E11-78D7-4FCB-ACF7-0BE5C51493BA}"/>
                </a:ext>
              </a:extLst>
            </p:cNvPr>
            <p:cNvCxnSpPr/>
            <p:nvPr userDrawn="1"/>
          </p:nvCxnSpPr>
          <p:spPr>
            <a:xfrm rot="20315096" flipH="1">
              <a:off x="5606284" y="602394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コネクタ 28">
              <a:extLst>
                <a:ext uri="{FF2B5EF4-FFF2-40B4-BE49-F238E27FC236}">
                  <a16:creationId xmlns:a16="http://schemas.microsoft.com/office/drawing/2014/main" id="{1296517B-556C-46E3-B7F7-5EE8F84D063A}"/>
                </a:ext>
              </a:extLst>
            </p:cNvPr>
            <p:cNvCxnSpPr/>
            <p:nvPr userDrawn="1"/>
          </p:nvCxnSpPr>
          <p:spPr>
            <a:xfrm rot="20315096" flipH="1">
              <a:off x="5506736" y="641437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コネクタ 29">
              <a:extLst>
                <a:ext uri="{FF2B5EF4-FFF2-40B4-BE49-F238E27FC236}">
                  <a16:creationId xmlns:a16="http://schemas.microsoft.com/office/drawing/2014/main" id="{9F5146FE-C74B-4C84-AAC0-B135DDFA6269}"/>
                </a:ext>
              </a:extLst>
            </p:cNvPr>
            <p:cNvCxnSpPr/>
            <p:nvPr userDrawn="1"/>
          </p:nvCxnSpPr>
          <p:spPr>
            <a:xfrm rot="20315096" flipH="1">
              <a:off x="5407187" y="680480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コネクタ 30">
              <a:extLst>
                <a:ext uri="{FF2B5EF4-FFF2-40B4-BE49-F238E27FC236}">
                  <a16:creationId xmlns:a16="http://schemas.microsoft.com/office/drawing/2014/main" id="{A7627F71-314A-447F-8DCD-C064293C594F}"/>
                </a:ext>
              </a:extLst>
            </p:cNvPr>
            <p:cNvCxnSpPr/>
            <p:nvPr userDrawn="1"/>
          </p:nvCxnSpPr>
          <p:spPr>
            <a:xfrm rot="20315096" flipH="1">
              <a:off x="5307639" y="719523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コネクタ 31">
              <a:extLst>
                <a:ext uri="{FF2B5EF4-FFF2-40B4-BE49-F238E27FC236}">
                  <a16:creationId xmlns:a16="http://schemas.microsoft.com/office/drawing/2014/main" id="{23355A13-F3F8-4991-AF46-78FE514A3A4F}"/>
                </a:ext>
              </a:extLst>
            </p:cNvPr>
            <p:cNvCxnSpPr/>
            <p:nvPr userDrawn="1"/>
          </p:nvCxnSpPr>
          <p:spPr>
            <a:xfrm rot="20315096" flipH="1">
              <a:off x="5208091" y="758565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コネクタ 32">
              <a:extLst>
                <a:ext uri="{FF2B5EF4-FFF2-40B4-BE49-F238E27FC236}">
                  <a16:creationId xmlns:a16="http://schemas.microsoft.com/office/drawing/2014/main" id="{D8EEC179-DA02-4529-AD1C-B68EBEAB0F58}"/>
                </a:ext>
              </a:extLst>
            </p:cNvPr>
            <p:cNvCxnSpPr/>
            <p:nvPr userDrawn="1"/>
          </p:nvCxnSpPr>
          <p:spPr>
            <a:xfrm rot="20315096" flipH="1">
              <a:off x="5108542" y="797608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線コネクタ 33">
              <a:extLst>
                <a:ext uri="{FF2B5EF4-FFF2-40B4-BE49-F238E27FC236}">
                  <a16:creationId xmlns:a16="http://schemas.microsoft.com/office/drawing/2014/main" id="{C4FAEA1B-EBE9-4E92-8F0C-895D8617066B}"/>
                </a:ext>
              </a:extLst>
            </p:cNvPr>
            <p:cNvCxnSpPr/>
            <p:nvPr userDrawn="1"/>
          </p:nvCxnSpPr>
          <p:spPr>
            <a:xfrm rot="20315096" flipH="1">
              <a:off x="5008994" y="836651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線コネクタ 34">
              <a:extLst>
                <a:ext uri="{FF2B5EF4-FFF2-40B4-BE49-F238E27FC236}">
                  <a16:creationId xmlns:a16="http://schemas.microsoft.com/office/drawing/2014/main" id="{0E0F6B14-F032-4238-9CFB-AA3F85AD856B}"/>
                </a:ext>
              </a:extLst>
            </p:cNvPr>
            <p:cNvCxnSpPr/>
            <p:nvPr userDrawn="1"/>
          </p:nvCxnSpPr>
          <p:spPr>
            <a:xfrm rot="20315096" flipH="1">
              <a:off x="4909446" y="875694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線コネクタ 35">
              <a:extLst>
                <a:ext uri="{FF2B5EF4-FFF2-40B4-BE49-F238E27FC236}">
                  <a16:creationId xmlns:a16="http://schemas.microsoft.com/office/drawing/2014/main" id="{C3B168DC-E92F-490B-81B8-A060455697F6}"/>
                </a:ext>
              </a:extLst>
            </p:cNvPr>
            <p:cNvCxnSpPr/>
            <p:nvPr userDrawn="1"/>
          </p:nvCxnSpPr>
          <p:spPr>
            <a:xfrm rot="20315096" flipH="1">
              <a:off x="4809898" y="914736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線コネクタ 36">
              <a:extLst>
                <a:ext uri="{FF2B5EF4-FFF2-40B4-BE49-F238E27FC236}">
                  <a16:creationId xmlns:a16="http://schemas.microsoft.com/office/drawing/2014/main" id="{6DE1D041-2DB2-4403-A059-1B7F4CA6D96B}"/>
                </a:ext>
              </a:extLst>
            </p:cNvPr>
            <p:cNvCxnSpPr/>
            <p:nvPr userDrawn="1"/>
          </p:nvCxnSpPr>
          <p:spPr>
            <a:xfrm rot="20315096" flipH="1">
              <a:off x="4710349" y="953779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線コネクタ 37">
              <a:extLst>
                <a:ext uri="{FF2B5EF4-FFF2-40B4-BE49-F238E27FC236}">
                  <a16:creationId xmlns:a16="http://schemas.microsoft.com/office/drawing/2014/main" id="{FCB7EBFA-A419-4891-8E38-1FE04CC3FD97}"/>
                </a:ext>
              </a:extLst>
            </p:cNvPr>
            <p:cNvCxnSpPr/>
            <p:nvPr userDrawn="1"/>
          </p:nvCxnSpPr>
          <p:spPr>
            <a:xfrm rot="20315096" flipH="1">
              <a:off x="4610801" y="992822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コネクタ 38">
              <a:extLst>
                <a:ext uri="{FF2B5EF4-FFF2-40B4-BE49-F238E27FC236}">
                  <a16:creationId xmlns:a16="http://schemas.microsoft.com/office/drawing/2014/main" id="{FBC8D151-282F-4AF2-B55E-54232546061E}"/>
                </a:ext>
              </a:extLst>
            </p:cNvPr>
            <p:cNvCxnSpPr/>
            <p:nvPr userDrawn="1"/>
          </p:nvCxnSpPr>
          <p:spPr>
            <a:xfrm rot="20315096" flipH="1">
              <a:off x="4511253" y="1031865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コネクタ 39">
              <a:extLst>
                <a:ext uri="{FF2B5EF4-FFF2-40B4-BE49-F238E27FC236}">
                  <a16:creationId xmlns:a16="http://schemas.microsoft.com/office/drawing/2014/main" id="{35923080-406A-4886-B09D-E359F0CA0E3D}"/>
                </a:ext>
              </a:extLst>
            </p:cNvPr>
            <p:cNvCxnSpPr/>
            <p:nvPr userDrawn="1"/>
          </p:nvCxnSpPr>
          <p:spPr>
            <a:xfrm rot="20315096" flipH="1">
              <a:off x="4411704" y="1070907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線コネクタ 40">
              <a:extLst>
                <a:ext uri="{FF2B5EF4-FFF2-40B4-BE49-F238E27FC236}">
                  <a16:creationId xmlns:a16="http://schemas.microsoft.com/office/drawing/2014/main" id="{CC0E29B7-3790-4A39-8709-87E933FAAC24}"/>
                </a:ext>
              </a:extLst>
            </p:cNvPr>
            <p:cNvCxnSpPr/>
            <p:nvPr userDrawn="1"/>
          </p:nvCxnSpPr>
          <p:spPr>
            <a:xfrm rot="20315096" flipH="1">
              <a:off x="4312156" y="1109950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コネクタ 41">
              <a:extLst>
                <a:ext uri="{FF2B5EF4-FFF2-40B4-BE49-F238E27FC236}">
                  <a16:creationId xmlns:a16="http://schemas.microsoft.com/office/drawing/2014/main" id="{8F276730-C197-4B7C-94F3-32F09692C8F3}"/>
                </a:ext>
              </a:extLst>
            </p:cNvPr>
            <p:cNvCxnSpPr/>
            <p:nvPr userDrawn="1"/>
          </p:nvCxnSpPr>
          <p:spPr>
            <a:xfrm rot="20315096" flipH="1">
              <a:off x="4212608" y="1148993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線コネクタ 42">
              <a:extLst>
                <a:ext uri="{FF2B5EF4-FFF2-40B4-BE49-F238E27FC236}">
                  <a16:creationId xmlns:a16="http://schemas.microsoft.com/office/drawing/2014/main" id="{DD6BD28C-E13B-4482-A0A4-60058AC88BC2}"/>
                </a:ext>
              </a:extLst>
            </p:cNvPr>
            <p:cNvCxnSpPr/>
            <p:nvPr userDrawn="1"/>
          </p:nvCxnSpPr>
          <p:spPr>
            <a:xfrm rot="20315096" flipH="1">
              <a:off x="4113060" y="1188036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線コネクタ 43">
              <a:extLst>
                <a:ext uri="{FF2B5EF4-FFF2-40B4-BE49-F238E27FC236}">
                  <a16:creationId xmlns:a16="http://schemas.microsoft.com/office/drawing/2014/main" id="{227AFE66-CB90-4931-A0D9-B9FE87662740}"/>
                </a:ext>
              </a:extLst>
            </p:cNvPr>
            <p:cNvCxnSpPr/>
            <p:nvPr userDrawn="1"/>
          </p:nvCxnSpPr>
          <p:spPr>
            <a:xfrm rot="20315096" flipH="1">
              <a:off x="4013511" y="1227078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線コネクタ 44">
              <a:extLst>
                <a:ext uri="{FF2B5EF4-FFF2-40B4-BE49-F238E27FC236}">
                  <a16:creationId xmlns:a16="http://schemas.microsoft.com/office/drawing/2014/main" id="{6CBE7A36-712D-43A2-B0A3-12EB61D4BD78}"/>
                </a:ext>
              </a:extLst>
            </p:cNvPr>
            <p:cNvCxnSpPr/>
            <p:nvPr userDrawn="1"/>
          </p:nvCxnSpPr>
          <p:spPr>
            <a:xfrm rot="20315096" flipH="1">
              <a:off x="3913963" y="1266121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線コネクタ 45">
              <a:extLst>
                <a:ext uri="{FF2B5EF4-FFF2-40B4-BE49-F238E27FC236}">
                  <a16:creationId xmlns:a16="http://schemas.microsoft.com/office/drawing/2014/main" id="{269D6032-1059-4B44-B651-174DF8377A4E}"/>
                </a:ext>
              </a:extLst>
            </p:cNvPr>
            <p:cNvCxnSpPr/>
            <p:nvPr userDrawn="1"/>
          </p:nvCxnSpPr>
          <p:spPr>
            <a:xfrm rot="20315096" flipH="1">
              <a:off x="3814415" y="1305164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線コネクタ 46">
              <a:extLst>
                <a:ext uri="{FF2B5EF4-FFF2-40B4-BE49-F238E27FC236}">
                  <a16:creationId xmlns:a16="http://schemas.microsoft.com/office/drawing/2014/main" id="{8F0BA15E-A8F1-4134-8696-8DACE9C31631}"/>
                </a:ext>
              </a:extLst>
            </p:cNvPr>
            <p:cNvCxnSpPr/>
            <p:nvPr userDrawn="1"/>
          </p:nvCxnSpPr>
          <p:spPr>
            <a:xfrm rot="20315096" flipH="1">
              <a:off x="3714866" y="1344207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線コネクタ 47">
              <a:extLst>
                <a:ext uri="{FF2B5EF4-FFF2-40B4-BE49-F238E27FC236}">
                  <a16:creationId xmlns:a16="http://schemas.microsoft.com/office/drawing/2014/main" id="{A7C70C15-6B74-4DFC-B774-3BDF58AD76AD}"/>
                </a:ext>
              </a:extLst>
            </p:cNvPr>
            <p:cNvCxnSpPr/>
            <p:nvPr userDrawn="1"/>
          </p:nvCxnSpPr>
          <p:spPr>
            <a:xfrm rot="20315096" flipH="1">
              <a:off x="3615318" y="1383249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線コネクタ 48">
              <a:extLst>
                <a:ext uri="{FF2B5EF4-FFF2-40B4-BE49-F238E27FC236}">
                  <a16:creationId xmlns:a16="http://schemas.microsoft.com/office/drawing/2014/main" id="{241ED14C-9318-42F1-A34F-3DCBDDA484C4}"/>
                </a:ext>
              </a:extLst>
            </p:cNvPr>
            <p:cNvCxnSpPr/>
            <p:nvPr userDrawn="1"/>
          </p:nvCxnSpPr>
          <p:spPr>
            <a:xfrm rot="20315096" flipH="1">
              <a:off x="3515770" y="1422292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線コネクタ 49">
              <a:extLst>
                <a:ext uri="{FF2B5EF4-FFF2-40B4-BE49-F238E27FC236}">
                  <a16:creationId xmlns:a16="http://schemas.microsoft.com/office/drawing/2014/main" id="{DFAA43DA-852E-47A1-A28F-A19C41147CD0}"/>
                </a:ext>
              </a:extLst>
            </p:cNvPr>
            <p:cNvCxnSpPr/>
            <p:nvPr userDrawn="1"/>
          </p:nvCxnSpPr>
          <p:spPr>
            <a:xfrm rot="20315096" flipH="1">
              <a:off x="3416222" y="1461335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線コネクタ 50">
              <a:extLst>
                <a:ext uri="{FF2B5EF4-FFF2-40B4-BE49-F238E27FC236}">
                  <a16:creationId xmlns:a16="http://schemas.microsoft.com/office/drawing/2014/main" id="{A530074D-5DB4-4428-8110-92A202CB53FE}"/>
                </a:ext>
              </a:extLst>
            </p:cNvPr>
            <p:cNvCxnSpPr/>
            <p:nvPr userDrawn="1"/>
          </p:nvCxnSpPr>
          <p:spPr>
            <a:xfrm rot="20315096" flipH="1">
              <a:off x="3316673" y="1500378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線コネクタ 51">
              <a:extLst>
                <a:ext uri="{FF2B5EF4-FFF2-40B4-BE49-F238E27FC236}">
                  <a16:creationId xmlns:a16="http://schemas.microsoft.com/office/drawing/2014/main" id="{036350C6-16D9-4FCA-8AA7-2C2DC4272592}"/>
                </a:ext>
              </a:extLst>
            </p:cNvPr>
            <p:cNvCxnSpPr/>
            <p:nvPr userDrawn="1"/>
          </p:nvCxnSpPr>
          <p:spPr>
            <a:xfrm rot="20315096" flipH="1">
              <a:off x="3217125" y="1539420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線コネクタ 52">
              <a:extLst>
                <a:ext uri="{FF2B5EF4-FFF2-40B4-BE49-F238E27FC236}">
                  <a16:creationId xmlns:a16="http://schemas.microsoft.com/office/drawing/2014/main" id="{205176B2-65DE-46A3-91E8-C014BED713AE}"/>
                </a:ext>
              </a:extLst>
            </p:cNvPr>
            <p:cNvCxnSpPr/>
            <p:nvPr userDrawn="1"/>
          </p:nvCxnSpPr>
          <p:spPr>
            <a:xfrm rot="20315096" flipH="1">
              <a:off x="3117577" y="1578463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線コネクタ 53">
              <a:extLst>
                <a:ext uri="{FF2B5EF4-FFF2-40B4-BE49-F238E27FC236}">
                  <a16:creationId xmlns:a16="http://schemas.microsoft.com/office/drawing/2014/main" id="{1DDDC2A3-2D63-4C0C-9AAC-7F2727952EA1}"/>
                </a:ext>
              </a:extLst>
            </p:cNvPr>
            <p:cNvCxnSpPr/>
            <p:nvPr userDrawn="1"/>
          </p:nvCxnSpPr>
          <p:spPr>
            <a:xfrm rot="20315096" flipH="1">
              <a:off x="3018027" y="1614294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線コネクタ 54">
              <a:extLst>
                <a:ext uri="{FF2B5EF4-FFF2-40B4-BE49-F238E27FC236}">
                  <a16:creationId xmlns:a16="http://schemas.microsoft.com/office/drawing/2014/main" id="{B166A131-DAA8-4F93-B903-9305F10D609E}"/>
                </a:ext>
              </a:extLst>
            </p:cNvPr>
            <p:cNvCxnSpPr/>
            <p:nvPr userDrawn="1"/>
          </p:nvCxnSpPr>
          <p:spPr>
            <a:xfrm rot="20315096" flipH="1">
              <a:off x="2918629" y="1652506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線コネクタ 55">
              <a:extLst>
                <a:ext uri="{FF2B5EF4-FFF2-40B4-BE49-F238E27FC236}">
                  <a16:creationId xmlns:a16="http://schemas.microsoft.com/office/drawing/2014/main" id="{2BB7F002-5B61-4378-B3CB-C22186873A5F}"/>
                </a:ext>
              </a:extLst>
            </p:cNvPr>
            <p:cNvCxnSpPr/>
            <p:nvPr userDrawn="1"/>
          </p:nvCxnSpPr>
          <p:spPr>
            <a:xfrm rot="20315096" flipH="1">
              <a:off x="2817575" y="1690718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線コネクタ 56">
              <a:extLst>
                <a:ext uri="{FF2B5EF4-FFF2-40B4-BE49-F238E27FC236}">
                  <a16:creationId xmlns:a16="http://schemas.microsoft.com/office/drawing/2014/main" id="{BDCB50B6-3679-42E0-995A-58178DC37226}"/>
                </a:ext>
              </a:extLst>
            </p:cNvPr>
            <p:cNvCxnSpPr/>
            <p:nvPr userDrawn="1"/>
          </p:nvCxnSpPr>
          <p:spPr>
            <a:xfrm rot="20315096" flipH="1">
              <a:off x="2719369" y="1728156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正方形/長方形 57">
              <a:extLst>
                <a:ext uri="{FF2B5EF4-FFF2-40B4-BE49-F238E27FC236}">
                  <a16:creationId xmlns:a16="http://schemas.microsoft.com/office/drawing/2014/main" id="{861AED1F-4691-4509-B8D5-63D5A9BA2A29}"/>
                </a:ext>
              </a:extLst>
            </p:cNvPr>
            <p:cNvSpPr/>
            <p:nvPr userDrawn="1"/>
          </p:nvSpPr>
          <p:spPr>
            <a:xfrm>
              <a:off x="1919868" y="1433220"/>
              <a:ext cx="1224608" cy="3737225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59" name="直角三角形 182">
              <a:extLst>
                <a:ext uri="{FF2B5EF4-FFF2-40B4-BE49-F238E27FC236}">
                  <a16:creationId xmlns:a16="http://schemas.microsoft.com/office/drawing/2014/main" id="{90E0928D-46E3-4633-8F55-7D8CDF2D8BCE}"/>
                </a:ext>
              </a:extLst>
            </p:cNvPr>
            <p:cNvSpPr/>
            <p:nvPr userDrawn="1"/>
          </p:nvSpPr>
          <p:spPr>
            <a:xfrm flipV="1">
              <a:off x="3122589" y="26946"/>
              <a:ext cx="3668400" cy="5143500"/>
            </a:xfrm>
            <a:custGeom>
              <a:avLst/>
              <a:gdLst>
                <a:gd name="connsiteX0" fmla="*/ 0 w 1775596"/>
                <a:gd name="connsiteY0" fmla="*/ 5143500 h 5143500"/>
                <a:gd name="connsiteX1" fmla="*/ 0 w 1775596"/>
                <a:gd name="connsiteY1" fmla="*/ 0 h 5143500"/>
                <a:gd name="connsiteX2" fmla="*/ 1775596 w 1775596"/>
                <a:gd name="connsiteY2" fmla="*/ 5143500 h 5143500"/>
                <a:gd name="connsiteX3" fmla="*/ 0 w 1775596"/>
                <a:gd name="connsiteY3" fmla="*/ 5143500 h 5143500"/>
                <a:gd name="connsiteX0" fmla="*/ 0 w 3598419"/>
                <a:gd name="connsiteY0" fmla="*/ 5143500 h 5149477"/>
                <a:gd name="connsiteX1" fmla="*/ 0 w 3598419"/>
                <a:gd name="connsiteY1" fmla="*/ 0 h 5149477"/>
                <a:gd name="connsiteX2" fmla="*/ 3598419 w 3598419"/>
                <a:gd name="connsiteY2" fmla="*/ 5149477 h 5149477"/>
                <a:gd name="connsiteX3" fmla="*/ 0 w 3598419"/>
                <a:gd name="connsiteY3" fmla="*/ 5143500 h 5149477"/>
                <a:gd name="connsiteX0" fmla="*/ 0 w 3598419"/>
                <a:gd name="connsiteY0" fmla="*/ 4360582 h 4366559"/>
                <a:gd name="connsiteX1" fmla="*/ 5976 w 3598419"/>
                <a:gd name="connsiteY1" fmla="*/ 0 h 4366559"/>
                <a:gd name="connsiteX2" fmla="*/ 3598419 w 3598419"/>
                <a:gd name="connsiteY2" fmla="*/ 4366559 h 4366559"/>
                <a:gd name="connsiteX3" fmla="*/ 0 w 3598419"/>
                <a:gd name="connsiteY3" fmla="*/ 4360582 h 4366559"/>
                <a:gd name="connsiteX0" fmla="*/ 0 w 3598419"/>
                <a:gd name="connsiteY0" fmla="*/ 5047876 h 5053853"/>
                <a:gd name="connsiteX1" fmla="*/ 5976 w 3598419"/>
                <a:gd name="connsiteY1" fmla="*/ 0 h 5053853"/>
                <a:gd name="connsiteX2" fmla="*/ 3598419 w 3598419"/>
                <a:gd name="connsiteY2" fmla="*/ 5053853 h 5053853"/>
                <a:gd name="connsiteX3" fmla="*/ 0 w 3598419"/>
                <a:gd name="connsiteY3" fmla="*/ 5047876 h 5053853"/>
                <a:gd name="connsiteX0" fmla="*/ 0 w 3598419"/>
                <a:gd name="connsiteY0" fmla="*/ 5137523 h 5143500"/>
                <a:gd name="connsiteX1" fmla="*/ 0 w 3598419"/>
                <a:gd name="connsiteY1" fmla="*/ 0 h 5143500"/>
                <a:gd name="connsiteX2" fmla="*/ 3598419 w 3598419"/>
                <a:gd name="connsiteY2" fmla="*/ 5143500 h 5143500"/>
                <a:gd name="connsiteX3" fmla="*/ 0 w 3598419"/>
                <a:gd name="connsiteY3" fmla="*/ 5137523 h 514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8419" h="5143500">
                  <a:moveTo>
                    <a:pt x="0" y="5137523"/>
                  </a:moveTo>
                  <a:lnTo>
                    <a:pt x="0" y="0"/>
                  </a:lnTo>
                  <a:lnTo>
                    <a:pt x="3598419" y="5143500"/>
                  </a:lnTo>
                  <a:lnTo>
                    <a:pt x="0" y="5137523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2EC00CD0-F4DB-41B2-913B-D13F2149920F}"/>
                </a:ext>
              </a:extLst>
            </p:cNvPr>
            <p:cNvSpPr/>
            <p:nvPr userDrawn="1"/>
          </p:nvSpPr>
          <p:spPr>
            <a:xfrm>
              <a:off x="3111648" y="5172831"/>
              <a:ext cx="2123341" cy="652202"/>
            </a:xfrm>
            <a:prstGeom prst="rect">
              <a:avLst/>
            </a:prstGeom>
            <a:solidFill>
              <a:srgbClr val="E6E6E6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2" name="直角三角形 61">
              <a:extLst>
                <a:ext uri="{FF2B5EF4-FFF2-40B4-BE49-F238E27FC236}">
                  <a16:creationId xmlns:a16="http://schemas.microsoft.com/office/drawing/2014/main" id="{1A628F28-D43B-4948-8761-488893BD95FD}"/>
                </a:ext>
              </a:extLst>
            </p:cNvPr>
            <p:cNvSpPr/>
            <p:nvPr userDrawn="1"/>
          </p:nvSpPr>
          <p:spPr>
            <a:xfrm flipH="1">
              <a:off x="5077749" y="2058053"/>
              <a:ext cx="2212047" cy="3112393"/>
            </a:xfrm>
            <a:prstGeom prst="rtTriangl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63" name="直線コネクタ 62">
              <a:extLst>
                <a:ext uri="{FF2B5EF4-FFF2-40B4-BE49-F238E27FC236}">
                  <a16:creationId xmlns:a16="http://schemas.microsoft.com/office/drawing/2014/main" id="{37AD696E-B319-4192-AA21-0B32058BEC84}"/>
                </a:ext>
              </a:extLst>
            </p:cNvPr>
            <p:cNvCxnSpPr>
              <a:cxnSpLocks/>
            </p:cNvCxnSpPr>
            <p:nvPr userDrawn="1"/>
          </p:nvCxnSpPr>
          <p:spPr>
            <a:xfrm rot="20315096" flipH="1">
              <a:off x="7895407" y="-296294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線コネクタ 63">
              <a:extLst>
                <a:ext uri="{FF2B5EF4-FFF2-40B4-BE49-F238E27FC236}">
                  <a16:creationId xmlns:a16="http://schemas.microsoft.com/office/drawing/2014/main" id="{1549FA84-E47B-40B8-97E3-2DADCBE0701B}"/>
                </a:ext>
              </a:extLst>
            </p:cNvPr>
            <p:cNvCxnSpPr>
              <a:cxnSpLocks/>
            </p:cNvCxnSpPr>
            <p:nvPr userDrawn="1"/>
          </p:nvCxnSpPr>
          <p:spPr>
            <a:xfrm rot="20315096" flipH="1">
              <a:off x="7795858" y="-257251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線コネクタ 64">
              <a:extLst>
                <a:ext uri="{FF2B5EF4-FFF2-40B4-BE49-F238E27FC236}">
                  <a16:creationId xmlns:a16="http://schemas.microsoft.com/office/drawing/2014/main" id="{2581ACDA-141C-432E-A04A-41DA88A23442}"/>
                </a:ext>
              </a:extLst>
            </p:cNvPr>
            <p:cNvCxnSpPr>
              <a:cxnSpLocks/>
            </p:cNvCxnSpPr>
            <p:nvPr userDrawn="1"/>
          </p:nvCxnSpPr>
          <p:spPr>
            <a:xfrm rot="20315096" flipH="1">
              <a:off x="7696310" y="-218208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正方形/長方形 66">
              <a:extLst>
                <a:ext uri="{FF2B5EF4-FFF2-40B4-BE49-F238E27FC236}">
                  <a16:creationId xmlns:a16="http://schemas.microsoft.com/office/drawing/2014/main" id="{A6AE3976-A635-44F0-87AF-45F139EC0007}"/>
                </a:ext>
              </a:extLst>
            </p:cNvPr>
            <p:cNvSpPr/>
            <p:nvPr userDrawn="1"/>
          </p:nvSpPr>
          <p:spPr>
            <a:xfrm>
              <a:off x="6708771" y="-158182"/>
              <a:ext cx="507207" cy="185127"/>
            </a:xfrm>
            <a:prstGeom prst="rect">
              <a:avLst/>
            </a:prstGeom>
            <a:solidFill>
              <a:srgbClr val="E6E6E6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518EF3E1-12C5-4942-9F33-19D33CF01957}"/>
                </a:ext>
              </a:extLst>
            </p:cNvPr>
            <p:cNvSpPr/>
            <p:nvPr userDrawn="1"/>
          </p:nvSpPr>
          <p:spPr>
            <a:xfrm>
              <a:off x="7291039" y="23398"/>
              <a:ext cx="1393200" cy="4297073"/>
            </a:xfrm>
            <a:prstGeom prst="rect">
              <a:avLst/>
            </a:prstGeom>
            <a:solidFill>
              <a:srgbClr val="E6E6E6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タイトル 1">
            <a:extLst>
              <a:ext uri="{FF2B5EF4-FFF2-40B4-BE49-F238E27FC236}">
                <a16:creationId xmlns:a16="http://schemas.microsoft.com/office/drawing/2014/main" id="{74EDCBBC-24B4-48C0-AC6C-4784D09DC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8325" y="533165"/>
            <a:ext cx="6579784" cy="60484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kumimoji="1" lang="ja-JP" altLang="en-US" dirty="0"/>
              <a:t>クリックしてタイトルを入力</a:t>
            </a:r>
          </a:p>
        </p:txBody>
      </p:sp>
      <p:sp>
        <p:nvSpPr>
          <p:cNvPr id="10" name="テキスト プレースホルダー 6">
            <a:extLst>
              <a:ext uri="{FF2B5EF4-FFF2-40B4-BE49-F238E27FC236}">
                <a16:creationId xmlns:a16="http://schemas.microsoft.com/office/drawing/2014/main" id="{80BDF5A3-4F9C-4B3E-A49A-F4229EEFCA0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325" y="1142776"/>
            <a:ext cx="6579257" cy="2727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300"/>
              </a:spcBef>
              <a:buNone/>
              <a:defRPr sz="1200">
                <a:latin typeface="+mn-ea"/>
                <a:ea typeface="+mn-ea"/>
              </a:defRPr>
            </a:lvl1pPr>
          </a:lstStyle>
          <a:p>
            <a:pPr lvl="0"/>
            <a:r>
              <a:rPr kumimoji="1" lang="ja-JP" altLang="en-US" dirty="0"/>
              <a:t>部署名記入欄</a:t>
            </a:r>
          </a:p>
        </p:txBody>
      </p:sp>
      <p:sp>
        <p:nvSpPr>
          <p:cNvPr id="68" name="平行四辺形 128">
            <a:extLst>
              <a:ext uri="{FF2B5EF4-FFF2-40B4-BE49-F238E27FC236}">
                <a16:creationId xmlns:a16="http://schemas.microsoft.com/office/drawing/2014/main" id="{F6F3424A-0349-4C8B-AB4B-123C8A67117B}"/>
              </a:ext>
            </a:extLst>
          </p:cNvPr>
          <p:cNvSpPr/>
          <p:nvPr userDrawn="1"/>
        </p:nvSpPr>
        <p:spPr>
          <a:xfrm rot="20900152">
            <a:off x="-160011" y="2385507"/>
            <a:ext cx="9464535" cy="637422"/>
          </a:xfrm>
          <a:custGeom>
            <a:avLst/>
            <a:gdLst>
              <a:gd name="connsiteX0" fmla="*/ 0 w 7129327"/>
              <a:gd name="connsiteY0" fmla="*/ 607650 h 607650"/>
              <a:gd name="connsiteX1" fmla="*/ 123049 w 7129327"/>
              <a:gd name="connsiteY1" fmla="*/ 0 h 607650"/>
              <a:gd name="connsiteX2" fmla="*/ 7129327 w 7129327"/>
              <a:gd name="connsiteY2" fmla="*/ 0 h 607650"/>
              <a:gd name="connsiteX3" fmla="*/ 7006278 w 7129327"/>
              <a:gd name="connsiteY3" fmla="*/ 607650 h 607650"/>
              <a:gd name="connsiteX4" fmla="*/ 0 w 7129327"/>
              <a:gd name="connsiteY4" fmla="*/ 607650 h 607650"/>
              <a:gd name="connsiteX0" fmla="*/ 0 w 7129327"/>
              <a:gd name="connsiteY0" fmla="*/ 607650 h 620680"/>
              <a:gd name="connsiteX1" fmla="*/ 123049 w 7129327"/>
              <a:gd name="connsiteY1" fmla="*/ 0 h 620680"/>
              <a:gd name="connsiteX2" fmla="*/ 7129327 w 7129327"/>
              <a:gd name="connsiteY2" fmla="*/ 0 h 620680"/>
              <a:gd name="connsiteX3" fmla="*/ 6998725 w 7129327"/>
              <a:gd name="connsiteY3" fmla="*/ 620680 h 620680"/>
              <a:gd name="connsiteX4" fmla="*/ 0 w 7129327"/>
              <a:gd name="connsiteY4" fmla="*/ 607650 h 620680"/>
              <a:gd name="connsiteX0" fmla="*/ 0 w 7129327"/>
              <a:gd name="connsiteY0" fmla="*/ 607650 h 621161"/>
              <a:gd name="connsiteX1" fmla="*/ 123049 w 7129327"/>
              <a:gd name="connsiteY1" fmla="*/ 0 h 621161"/>
              <a:gd name="connsiteX2" fmla="*/ 7129327 w 7129327"/>
              <a:gd name="connsiteY2" fmla="*/ 0 h 621161"/>
              <a:gd name="connsiteX3" fmla="*/ 7001058 w 7129327"/>
              <a:gd name="connsiteY3" fmla="*/ 621161 h 621161"/>
              <a:gd name="connsiteX4" fmla="*/ 0 w 7129327"/>
              <a:gd name="connsiteY4" fmla="*/ 607650 h 621161"/>
              <a:gd name="connsiteX0" fmla="*/ 0 w 7129327"/>
              <a:gd name="connsiteY0" fmla="*/ 617459 h 630970"/>
              <a:gd name="connsiteX1" fmla="*/ 122643 w 7129327"/>
              <a:gd name="connsiteY1" fmla="*/ 0 h 630970"/>
              <a:gd name="connsiteX2" fmla="*/ 7129327 w 7129327"/>
              <a:gd name="connsiteY2" fmla="*/ 9809 h 630970"/>
              <a:gd name="connsiteX3" fmla="*/ 7001058 w 7129327"/>
              <a:gd name="connsiteY3" fmla="*/ 630970 h 630970"/>
              <a:gd name="connsiteX4" fmla="*/ 0 w 7129327"/>
              <a:gd name="connsiteY4" fmla="*/ 617459 h 630970"/>
              <a:gd name="connsiteX0" fmla="*/ 0 w 7129327"/>
              <a:gd name="connsiteY0" fmla="*/ 616977 h 630488"/>
              <a:gd name="connsiteX1" fmla="*/ 124976 w 7129327"/>
              <a:gd name="connsiteY1" fmla="*/ 0 h 630488"/>
              <a:gd name="connsiteX2" fmla="*/ 7129327 w 7129327"/>
              <a:gd name="connsiteY2" fmla="*/ 9327 h 630488"/>
              <a:gd name="connsiteX3" fmla="*/ 7001058 w 7129327"/>
              <a:gd name="connsiteY3" fmla="*/ 630488 h 630488"/>
              <a:gd name="connsiteX4" fmla="*/ 0 w 7129327"/>
              <a:gd name="connsiteY4" fmla="*/ 616977 h 630488"/>
              <a:gd name="connsiteX0" fmla="*/ 0 w 7065730"/>
              <a:gd name="connsiteY0" fmla="*/ 603359 h 630488"/>
              <a:gd name="connsiteX1" fmla="*/ 61379 w 7065730"/>
              <a:gd name="connsiteY1" fmla="*/ 0 h 630488"/>
              <a:gd name="connsiteX2" fmla="*/ 7065730 w 7065730"/>
              <a:gd name="connsiteY2" fmla="*/ 9327 h 630488"/>
              <a:gd name="connsiteX3" fmla="*/ 6937461 w 7065730"/>
              <a:gd name="connsiteY3" fmla="*/ 630488 h 630488"/>
              <a:gd name="connsiteX4" fmla="*/ 0 w 7065730"/>
              <a:gd name="connsiteY4" fmla="*/ 603359 h 630488"/>
              <a:gd name="connsiteX0" fmla="*/ 0 w 7127958"/>
              <a:gd name="connsiteY0" fmla="*/ 622122 h 630488"/>
              <a:gd name="connsiteX1" fmla="*/ 123607 w 7127958"/>
              <a:gd name="connsiteY1" fmla="*/ 0 h 630488"/>
              <a:gd name="connsiteX2" fmla="*/ 7127958 w 7127958"/>
              <a:gd name="connsiteY2" fmla="*/ 9327 h 630488"/>
              <a:gd name="connsiteX3" fmla="*/ 6999689 w 7127958"/>
              <a:gd name="connsiteY3" fmla="*/ 630488 h 630488"/>
              <a:gd name="connsiteX4" fmla="*/ 0 w 7127958"/>
              <a:gd name="connsiteY4" fmla="*/ 622122 h 630488"/>
              <a:gd name="connsiteX0" fmla="*/ 0 w 7127958"/>
              <a:gd name="connsiteY0" fmla="*/ 621159 h 629525"/>
              <a:gd name="connsiteX1" fmla="*/ 128271 w 7127958"/>
              <a:gd name="connsiteY1" fmla="*/ 0 h 629525"/>
              <a:gd name="connsiteX2" fmla="*/ 7127958 w 7127958"/>
              <a:gd name="connsiteY2" fmla="*/ 8364 h 629525"/>
              <a:gd name="connsiteX3" fmla="*/ 6999689 w 7127958"/>
              <a:gd name="connsiteY3" fmla="*/ 629525 h 629525"/>
              <a:gd name="connsiteX4" fmla="*/ 0 w 7127958"/>
              <a:gd name="connsiteY4" fmla="*/ 621159 h 629525"/>
              <a:gd name="connsiteX0" fmla="*/ 0 w 9462447"/>
              <a:gd name="connsiteY0" fmla="*/ 621159 h 629525"/>
              <a:gd name="connsiteX1" fmla="*/ 128271 w 9462447"/>
              <a:gd name="connsiteY1" fmla="*/ 0 h 629525"/>
              <a:gd name="connsiteX2" fmla="*/ 9462447 w 9462447"/>
              <a:gd name="connsiteY2" fmla="*/ 16261 h 629525"/>
              <a:gd name="connsiteX3" fmla="*/ 6999689 w 9462447"/>
              <a:gd name="connsiteY3" fmla="*/ 629525 h 629525"/>
              <a:gd name="connsiteX4" fmla="*/ 0 w 9462447"/>
              <a:gd name="connsiteY4" fmla="*/ 621159 h 629525"/>
              <a:gd name="connsiteX0" fmla="*/ 0 w 9462447"/>
              <a:gd name="connsiteY0" fmla="*/ 621159 h 637422"/>
              <a:gd name="connsiteX1" fmla="*/ 128271 w 9462447"/>
              <a:gd name="connsiteY1" fmla="*/ 0 h 637422"/>
              <a:gd name="connsiteX2" fmla="*/ 9462447 w 9462447"/>
              <a:gd name="connsiteY2" fmla="*/ 16261 h 637422"/>
              <a:gd name="connsiteX3" fmla="*/ 9334177 w 9462447"/>
              <a:gd name="connsiteY3" fmla="*/ 637422 h 637422"/>
              <a:gd name="connsiteX4" fmla="*/ 0 w 9462447"/>
              <a:gd name="connsiteY4" fmla="*/ 621159 h 637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62447" h="637422">
                <a:moveTo>
                  <a:pt x="0" y="621159"/>
                </a:moveTo>
                <a:lnTo>
                  <a:pt x="128271" y="0"/>
                </a:lnTo>
                <a:lnTo>
                  <a:pt x="9462447" y="16261"/>
                </a:lnTo>
                <a:lnTo>
                  <a:pt x="9334177" y="637422"/>
                </a:lnTo>
                <a:lnTo>
                  <a:pt x="0" y="621159"/>
                </a:lnTo>
                <a:close/>
              </a:path>
            </a:pathLst>
          </a:custGeom>
          <a:solidFill>
            <a:srgbClr val="0E0D6A">
              <a:alpha val="60000"/>
            </a:srgbClr>
          </a:solid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B575BED8-48E6-45B5-A9EE-5A28E381C2BC}"/>
              </a:ext>
            </a:extLst>
          </p:cNvPr>
          <p:cNvCxnSpPr>
            <a:cxnSpLocks/>
          </p:cNvCxnSpPr>
          <p:nvPr userDrawn="1"/>
        </p:nvCxnSpPr>
        <p:spPr>
          <a:xfrm>
            <a:off x="560909" y="2031107"/>
            <a:ext cx="185023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フリーフォーム: 図形 69">
            <a:extLst>
              <a:ext uri="{FF2B5EF4-FFF2-40B4-BE49-F238E27FC236}">
                <a16:creationId xmlns:a16="http://schemas.microsoft.com/office/drawing/2014/main" id="{078FA8C7-2945-4EAD-88AF-5497776B1D9D}"/>
              </a:ext>
            </a:extLst>
          </p:cNvPr>
          <p:cNvSpPr/>
          <p:nvPr userDrawn="1"/>
        </p:nvSpPr>
        <p:spPr>
          <a:xfrm>
            <a:off x="3712369" y="-1"/>
            <a:ext cx="5431630" cy="5143501"/>
          </a:xfrm>
          <a:custGeom>
            <a:avLst/>
            <a:gdLst>
              <a:gd name="connsiteX0" fmla="*/ 1871663 w 1924050"/>
              <a:gd name="connsiteY0" fmla="*/ 0 h 1785938"/>
              <a:gd name="connsiteX1" fmla="*/ 1924050 w 1924050"/>
              <a:gd name="connsiteY1" fmla="*/ 0 h 1785938"/>
              <a:gd name="connsiteX2" fmla="*/ 1924050 w 1924050"/>
              <a:gd name="connsiteY2" fmla="*/ 378619 h 1785938"/>
              <a:gd name="connsiteX3" fmla="*/ 440531 w 1924050"/>
              <a:gd name="connsiteY3" fmla="*/ 1785938 h 1785938"/>
              <a:gd name="connsiteX4" fmla="*/ 0 w 1924050"/>
              <a:gd name="connsiteY4" fmla="*/ 1785938 h 1785938"/>
              <a:gd name="connsiteX5" fmla="*/ 1871663 w 1924050"/>
              <a:gd name="connsiteY5" fmla="*/ 0 h 1785938"/>
              <a:gd name="connsiteX0" fmla="*/ 1871663 w 1924050"/>
              <a:gd name="connsiteY0" fmla="*/ 0 h 1785938"/>
              <a:gd name="connsiteX1" fmla="*/ 1924050 w 1924050"/>
              <a:gd name="connsiteY1" fmla="*/ 0 h 1785938"/>
              <a:gd name="connsiteX2" fmla="*/ 1924050 w 1924050"/>
              <a:gd name="connsiteY2" fmla="*/ 369094 h 1785938"/>
              <a:gd name="connsiteX3" fmla="*/ 440531 w 1924050"/>
              <a:gd name="connsiteY3" fmla="*/ 1785938 h 1785938"/>
              <a:gd name="connsiteX4" fmla="*/ 0 w 1924050"/>
              <a:gd name="connsiteY4" fmla="*/ 1785938 h 1785938"/>
              <a:gd name="connsiteX5" fmla="*/ 1871663 w 1924050"/>
              <a:gd name="connsiteY5" fmla="*/ 0 h 1785938"/>
              <a:gd name="connsiteX0" fmla="*/ 4941095 w 4993482"/>
              <a:gd name="connsiteY0" fmla="*/ 0 h 5138738"/>
              <a:gd name="connsiteX1" fmla="*/ 4993482 w 4993482"/>
              <a:gd name="connsiteY1" fmla="*/ 0 h 5138738"/>
              <a:gd name="connsiteX2" fmla="*/ 4993482 w 4993482"/>
              <a:gd name="connsiteY2" fmla="*/ 369094 h 5138738"/>
              <a:gd name="connsiteX3" fmla="*/ 0 w 4993482"/>
              <a:gd name="connsiteY3" fmla="*/ 5138738 h 5138738"/>
              <a:gd name="connsiteX4" fmla="*/ 3069432 w 4993482"/>
              <a:gd name="connsiteY4" fmla="*/ 1785938 h 5138738"/>
              <a:gd name="connsiteX5" fmla="*/ 4941095 w 4993482"/>
              <a:gd name="connsiteY5" fmla="*/ 0 h 5138738"/>
              <a:gd name="connsiteX0" fmla="*/ 5372100 w 5424487"/>
              <a:gd name="connsiteY0" fmla="*/ 0 h 5143501"/>
              <a:gd name="connsiteX1" fmla="*/ 5424487 w 5424487"/>
              <a:gd name="connsiteY1" fmla="*/ 0 h 5143501"/>
              <a:gd name="connsiteX2" fmla="*/ 5424487 w 5424487"/>
              <a:gd name="connsiteY2" fmla="*/ 369094 h 5143501"/>
              <a:gd name="connsiteX3" fmla="*/ 431005 w 5424487"/>
              <a:gd name="connsiteY3" fmla="*/ 5138738 h 5143501"/>
              <a:gd name="connsiteX4" fmla="*/ 0 w 5424487"/>
              <a:gd name="connsiteY4" fmla="*/ 5143501 h 5143501"/>
              <a:gd name="connsiteX5" fmla="*/ 5372100 w 5424487"/>
              <a:gd name="connsiteY5" fmla="*/ 0 h 5143501"/>
              <a:gd name="connsiteX0" fmla="*/ 5414962 w 5467349"/>
              <a:gd name="connsiteY0" fmla="*/ 0 h 5138738"/>
              <a:gd name="connsiteX1" fmla="*/ 5467349 w 5467349"/>
              <a:gd name="connsiteY1" fmla="*/ 0 h 5138738"/>
              <a:gd name="connsiteX2" fmla="*/ 5467349 w 5467349"/>
              <a:gd name="connsiteY2" fmla="*/ 369094 h 5138738"/>
              <a:gd name="connsiteX3" fmla="*/ 473867 w 5467349"/>
              <a:gd name="connsiteY3" fmla="*/ 5138738 h 5138738"/>
              <a:gd name="connsiteX4" fmla="*/ 0 w 5467349"/>
              <a:gd name="connsiteY4" fmla="*/ 4843463 h 5138738"/>
              <a:gd name="connsiteX5" fmla="*/ 5414962 w 5467349"/>
              <a:gd name="connsiteY5" fmla="*/ 0 h 5138738"/>
              <a:gd name="connsiteX0" fmla="*/ 5414962 w 5467349"/>
              <a:gd name="connsiteY0" fmla="*/ 0 h 5057775"/>
              <a:gd name="connsiteX1" fmla="*/ 5467349 w 5467349"/>
              <a:gd name="connsiteY1" fmla="*/ 0 h 5057775"/>
              <a:gd name="connsiteX2" fmla="*/ 5467349 w 5467349"/>
              <a:gd name="connsiteY2" fmla="*/ 369094 h 5057775"/>
              <a:gd name="connsiteX3" fmla="*/ 685798 w 5467349"/>
              <a:gd name="connsiteY3" fmla="*/ 5057775 h 5057775"/>
              <a:gd name="connsiteX4" fmla="*/ 0 w 5467349"/>
              <a:gd name="connsiteY4" fmla="*/ 4843463 h 5057775"/>
              <a:gd name="connsiteX5" fmla="*/ 5414962 w 5467349"/>
              <a:gd name="connsiteY5" fmla="*/ 0 h 5057775"/>
              <a:gd name="connsiteX0" fmla="*/ 5369719 w 5422106"/>
              <a:gd name="connsiteY0" fmla="*/ 0 h 5143501"/>
              <a:gd name="connsiteX1" fmla="*/ 5422106 w 5422106"/>
              <a:gd name="connsiteY1" fmla="*/ 0 h 5143501"/>
              <a:gd name="connsiteX2" fmla="*/ 5422106 w 5422106"/>
              <a:gd name="connsiteY2" fmla="*/ 369094 h 5143501"/>
              <a:gd name="connsiteX3" fmla="*/ 640555 w 5422106"/>
              <a:gd name="connsiteY3" fmla="*/ 5057775 h 5143501"/>
              <a:gd name="connsiteX4" fmla="*/ 0 w 5422106"/>
              <a:gd name="connsiteY4" fmla="*/ 5143501 h 5143501"/>
              <a:gd name="connsiteX5" fmla="*/ 5369719 w 5422106"/>
              <a:gd name="connsiteY5" fmla="*/ 0 h 5143501"/>
              <a:gd name="connsiteX0" fmla="*/ 5369719 w 5422106"/>
              <a:gd name="connsiteY0" fmla="*/ 0 h 5145881"/>
              <a:gd name="connsiteX1" fmla="*/ 5422106 w 5422106"/>
              <a:gd name="connsiteY1" fmla="*/ 0 h 5145881"/>
              <a:gd name="connsiteX2" fmla="*/ 5422106 w 5422106"/>
              <a:gd name="connsiteY2" fmla="*/ 369094 h 5145881"/>
              <a:gd name="connsiteX3" fmla="*/ 435767 w 5422106"/>
              <a:gd name="connsiteY3" fmla="*/ 5145881 h 5145881"/>
              <a:gd name="connsiteX4" fmla="*/ 0 w 5422106"/>
              <a:gd name="connsiteY4" fmla="*/ 5143501 h 5145881"/>
              <a:gd name="connsiteX5" fmla="*/ 5369719 w 5422106"/>
              <a:gd name="connsiteY5" fmla="*/ 0 h 5145881"/>
              <a:gd name="connsiteX0" fmla="*/ 5369719 w 5422106"/>
              <a:gd name="connsiteY0" fmla="*/ 0 h 5143501"/>
              <a:gd name="connsiteX1" fmla="*/ 5422106 w 5422106"/>
              <a:gd name="connsiteY1" fmla="*/ 0 h 5143501"/>
              <a:gd name="connsiteX2" fmla="*/ 5422106 w 5422106"/>
              <a:gd name="connsiteY2" fmla="*/ 369094 h 5143501"/>
              <a:gd name="connsiteX3" fmla="*/ 435767 w 5422106"/>
              <a:gd name="connsiteY3" fmla="*/ 5129212 h 5143501"/>
              <a:gd name="connsiteX4" fmla="*/ 0 w 5422106"/>
              <a:gd name="connsiteY4" fmla="*/ 5143501 h 5143501"/>
              <a:gd name="connsiteX5" fmla="*/ 5369719 w 5422106"/>
              <a:gd name="connsiteY5" fmla="*/ 0 h 5143501"/>
              <a:gd name="connsiteX0" fmla="*/ 5369719 w 5422106"/>
              <a:gd name="connsiteY0" fmla="*/ 0 h 5143501"/>
              <a:gd name="connsiteX1" fmla="*/ 5422106 w 5422106"/>
              <a:gd name="connsiteY1" fmla="*/ 0 h 5143501"/>
              <a:gd name="connsiteX2" fmla="*/ 5422106 w 5422106"/>
              <a:gd name="connsiteY2" fmla="*/ 369094 h 5143501"/>
              <a:gd name="connsiteX3" fmla="*/ 440529 w 5422106"/>
              <a:gd name="connsiteY3" fmla="*/ 5143500 h 5143501"/>
              <a:gd name="connsiteX4" fmla="*/ 0 w 5422106"/>
              <a:gd name="connsiteY4" fmla="*/ 5143501 h 5143501"/>
              <a:gd name="connsiteX5" fmla="*/ 5369719 w 5422106"/>
              <a:gd name="connsiteY5" fmla="*/ 0 h 5143501"/>
              <a:gd name="connsiteX0" fmla="*/ 5322094 w 5374481"/>
              <a:gd name="connsiteY0" fmla="*/ 0 h 5143500"/>
              <a:gd name="connsiteX1" fmla="*/ 5374481 w 5374481"/>
              <a:gd name="connsiteY1" fmla="*/ 0 h 5143500"/>
              <a:gd name="connsiteX2" fmla="*/ 5374481 w 5374481"/>
              <a:gd name="connsiteY2" fmla="*/ 369094 h 5143500"/>
              <a:gd name="connsiteX3" fmla="*/ 392904 w 5374481"/>
              <a:gd name="connsiteY3" fmla="*/ 5143500 h 5143500"/>
              <a:gd name="connsiteX4" fmla="*/ 0 w 5374481"/>
              <a:gd name="connsiteY4" fmla="*/ 5110164 h 5143500"/>
              <a:gd name="connsiteX5" fmla="*/ 5322094 w 5374481"/>
              <a:gd name="connsiteY5" fmla="*/ 0 h 5143500"/>
              <a:gd name="connsiteX0" fmla="*/ 5369719 w 5422106"/>
              <a:gd name="connsiteY0" fmla="*/ 0 h 5143501"/>
              <a:gd name="connsiteX1" fmla="*/ 5422106 w 5422106"/>
              <a:gd name="connsiteY1" fmla="*/ 0 h 5143501"/>
              <a:gd name="connsiteX2" fmla="*/ 5422106 w 5422106"/>
              <a:gd name="connsiteY2" fmla="*/ 369094 h 5143501"/>
              <a:gd name="connsiteX3" fmla="*/ 440529 w 5422106"/>
              <a:gd name="connsiteY3" fmla="*/ 5143500 h 5143501"/>
              <a:gd name="connsiteX4" fmla="*/ 0 w 5422106"/>
              <a:gd name="connsiteY4" fmla="*/ 5143501 h 5143501"/>
              <a:gd name="connsiteX5" fmla="*/ 5369719 w 5422106"/>
              <a:gd name="connsiteY5" fmla="*/ 0 h 5143501"/>
              <a:gd name="connsiteX0" fmla="*/ 5374481 w 5426868"/>
              <a:gd name="connsiteY0" fmla="*/ 0 h 5143501"/>
              <a:gd name="connsiteX1" fmla="*/ 5426868 w 5426868"/>
              <a:gd name="connsiteY1" fmla="*/ 0 h 5143501"/>
              <a:gd name="connsiteX2" fmla="*/ 5426868 w 5426868"/>
              <a:gd name="connsiteY2" fmla="*/ 369094 h 5143501"/>
              <a:gd name="connsiteX3" fmla="*/ 445291 w 5426868"/>
              <a:gd name="connsiteY3" fmla="*/ 5143500 h 5143501"/>
              <a:gd name="connsiteX4" fmla="*/ 0 w 5426868"/>
              <a:gd name="connsiteY4" fmla="*/ 5143501 h 5143501"/>
              <a:gd name="connsiteX5" fmla="*/ 5374481 w 5426868"/>
              <a:gd name="connsiteY5" fmla="*/ 0 h 5143501"/>
              <a:gd name="connsiteX0" fmla="*/ 5376862 w 5429249"/>
              <a:gd name="connsiteY0" fmla="*/ 0 h 5143501"/>
              <a:gd name="connsiteX1" fmla="*/ 5429249 w 5429249"/>
              <a:gd name="connsiteY1" fmla="*/ 0 h 5143501"/>
              <a:gd name="connsiteX2" fmla="*/ 5429249 w 5429249"/>
              <a:gd name="connsiteY2" fmla="*/ 369094 h 5143501"/>
              <a:gd name="connsiteX3" fmla="*/ 447672 w 5429249"/>
              <a:gd name="connsiteY3" fmla="*/ 5143500 h 5143501"/>
              <a:gd name="connsiteX4" fmla="*/ 0 w 5429249"/>
              <a:gd name="connsiteY4" fmla="*/ 5143501 h 5143501"/>
              <a:gd name="connsiteX5" fmla="*/ 5376862 w 5429249"/>
              <a:gd name="connsiteY5" fmla="*/ 0 h 5143501"/>
              <a:gd name="connsiteX0" fmla="*/ 5379243 w 5431630"/>
              <a:gd name="connsiteY0" fmla="*/ 0 h 5143501"/>
              <a:gd name="connsiteX1" fmla="*/ 5431630 w 5431630"/>
              <a:gd name="connsiteY1" fmla="*/ 0 h 5143501"/>
              <a:gd name="connsiteX2" fmla="*/ 5431630 w 5431630"/>
              <a:gd name="connsiteY2" fmla="*/ 369094 h 5143501"/>
              <a:gd name="connsiteX3" fmla="*/ 450053 w 5431630"/>
              <a:gd name="connsiteY3" fmla="*/ 5143500 h 5143501"/>
              <a:gd name="connsiteX4" fmla="*/ 0 w 5431630"/>
              <a:gd name="connsiteY4" fmla="*/ 5143501 h 5143501"/>
              <a:gd name="connsiteX5" fmla="*/ 5379243 w 5431630"/>
              <a:gd name="connsiteY5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31630" h="5143501">
                <a:moveTo>
                  <a:pt x="5379243" y="0"/>
                </a:moveTo>
                <a:lnTo>
                  <a:pt x="5431630" y="0"/>
                </a:lnTo>
                <a:lnTo>
                  <a:pt x="5431630" y="369094"/>
                </a:lnTo>
                <a:lnTo>
                  <a:pt x="450053" y="5143500"/>
                </a:lnTo>
                <a:lnTo>
                  <a:pt x="0" y="5143501"/>
                </a:lnTo>
                <a:lnTo>
                  <a:pt x="5379243" y="0"/>
                </a:lnTo>
                <a:close/>
              </a:path>
            </a:pathLst>
          </a:custGeom>
          <a:solidFill>
            <a:srgbClr val="042173">
              <a:alpha val="29804"/>
            </a:srgbClr>
          </a:solid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71" name="フリーフォーム: 図形 70">
            <a:extLst>
              <a:ext uri="{FF2B5EF4-FFF2-40B4-BE49-F238E27FC236}">
                <a16:creationId xmlns:a16="http://schemas.microsoft.com/office/drawing/2014/main" id="{779C3911-18A7-4861-A938-D73FE17B2B8B}"/>
              </a:ext>
            </a:extLst>
          </p:cNvPr>
          <p:cNvSpPr/>
          <p:nvPr userDrawn="1"/>
        </p:nvSpPr>
        <p:spPr>
          <a:xfrm>
            <a:off x="1345095" y="919161"/>
            <a:ext cx="7801487" cy="4224338"/>
          </a:xfrm>
          <a:custGeom>
            <a:avLst/>
            <a:gdLst>
              <a:gd name="connsiteX0" fmla="*/ 1076325 w 1076325"/>
              <a:gd name="connsiteY0" fmla="*/ 0 h 652462"/>
              <a:gd name="connsiteX1" fmla="*/ 1076325 w 1076325"/>
              <a:gd name="connsiteY1" fmla="*/ 90487 h 652462"/>
              <a:gd name="connsiteX2" fmla="*/ 133350 w 1076325"/>
              <a:gd name="connsiteY2" fmla="*/ 652462 h 652462"/>
              <a:gd name="connsiteX3" fmla="*/ 0 w 1076325"/>
              <a:gd name="connsiteY3" fmla="*/ 652462 h 652462"/>
              <a:gd name="connsiteX4" fmla="*/ 1076325 w 1076325"/>
              <a:gd name="connsiteY4" fmla="*/ 0 h 652462"/>
              <a:gd name="connsiteX0" fmla="*/ 1966913 w 1966913"/>
              <a:gd name="connsiteY0" fmla="*/ 0 h 1350168"/>
              <a:gd name="connsiteX1" fmla="*/ 1966913 w 1966913"/>
              <a:gd name="connsiteY1" fmla="*/ 90487 h 1350168"/>
              <a:gd name="connsiteX2" fmla="*/ 0 w 1966913"/>
              <a:gd name="connsiteY2" fmla="*/ 1350168 h 1350168"/>
              <a:gd name="connsiteX3" fmla="*/ 890588 w 1966913"/>
              <a:gd name="connsiteY3" fmla="*/ 652462 h 1350168"/>
              <a:gd name="connsiteX4" fmla="*/ 1966913 w 1966913"/>
              <a:gd name="connsiteY4" fmla="*/ 0 h 1350168"/>
              <a:gd name="connsiteX0" fmla="*/ 2850356 w 2850356"/>
              <a:gd name="connsiteY0" fmla="*/ 0 h 1747837"/>
              <a:gd name="connsiteX1" fmla="*/ 2850356 w 2850356"/>
              <a:gd name="connsiteY1" fmla="*/ 90487 h 1747837"/>
              <a:gd name="connsiteX2" fmla="*/ 883443 w 2850356"/>
              <a:gd name="connsiteY2" fmla="*/ 1350168 h 1747837"/>
              <a:gd name="connsiteX3" fmla="*/ 0 w 2850356"/>
              <a:gd name="connsiteY3" fmla="*/ 1747837 h 1747837"/>
              <a:gd name="connsiteX4" fmla="*/ 2850356 w 2850356"/>
              <a:gd name="connsiteY4" fmla="*/ 0 h 1747837"/>
              <a:gd name="connsiteX0" fmla="*/ 3974307 w 3974307"/>
              <a:gd name="connsiteY0" fmla="*/ 0 h 2512218"/>
              <a:gd name="connsiteX1" fmla="*/ 3974307 w 3974307"/>
              <a:gd name="connsiteY1" fmla="*/ 90487 h 2512218"/>
              <a:gd name="connsiteX2" fmla="*/ 0 w 3974307"/>
              <a:gd name="connsiteY2" fmla="*/ 2512218 h 2512218"/>
              <a:gd name="connsiteX3" fmla="*/ 1123951 w 3974307"/>
              <a:gd name="connsiteY3" fmla="*/ 1747837 h 2512218"/>
              <a:gd name="connsiteX4" fmla="*/ 3974307 w 3974307"/>
              <a:gd name="connsiteY4" fmla="*/ 0 h 2512218"/>
              <a:gd name="connsiteX0" fmla="*/ 4079081 w 4079081"/>
              <a:gd name="connsiteY0" fmla="*/ 0 h 2512218"/>
              <a:gd name="connsiteX1" fmla="*/ 4079081 w 4079081"/>
              <a:gd name="connsiteY1" fmla="*/ 90487 h 2512218"/>
              <a:gd name="connsiteX2" fmla="*/ 104774 w 4079081"/>
              <a:gd name="connsiteY2" fmla="*/ 2512218 h 2512218"/>
              <a:gd name="connsiteX3" fmla="*/ 0 w 4079081"/>
              <a:gd name="connsiteY3" fmla="*/ 2497931 h 2512218"/>
              <a:gd name="connsiteX4" fmla="*/ 4079081 w 4079081"/>
              <a:gd name="connsiteY4" fmla="*/ 0 h 2512218"/>
              <a:gd name="connsiteX0" fmla="*/ 4988718 w 4988718"/>
              <a:gd name="connsiteY0" fmla="*/ 0 h 3043238"/>
              <a:gd name="connsiteX1" fmla="*/ 4988718 w 4988718"/>
              <a:gd name="connsiteY1" fmla="*/ 90487 h 3043238"/>
              <a:gd name="connsiteX2" fmla="*/ 1014411 w 4988718"/>
              <a:gd name="connsiteY2" fmla="*/ 2512218 h 3043238"/>
              <a:gd name="connsiteX3" fmla="*/ 0 w 4988718"/>
              <a:gd name="connsiteY3" fmla="*/ 3043238 h 3043238"/>
              <a:gd name="connsiteX4" fmla="*/ 4988718 w 4988718"/>
              <a:gd name="connsiteY4" fmla="*/ 0 h 3043238"/>
              <a:gd name="connsiteX0" fmla="*/ 4988718 w 4988718"/>
              <a:gd name="connsiteY0" fmla="*/ 0 h 3043238"/>
              <a:gd name="connsiteX1" fmla="*/ 4988718 w 4988718"/>
              <a:gd name="connsiteY1" fmla="*/ 90487 h 3043238"/>
              <a:gd name="connsiteX2" fmla="*/ 142874 w 4988718"/>
              <a:gd name="connsiteY2" fmla="*/ 3040855 h 3043238"/>
              <a:gd name="connsiteX3" fmla="*/ 0 w 4988718"/>
              <a:gd name="connsiteY3" fmla="*/ 3043238 h 3043238"/>
              <a:gd name="connsiteX4" fmla="*/ 4988718 w 4988718"/>
              <a:gd name="connsiteY4" fmla="*/ 0 h 3043238"/>
              <a:gd name="connsiteX0" fmla="*/ 4988718 w 4988718"/>
              <a:gd name="connsiteY0" fmla="*/ 0 h 3043238"/>
              <a:gd name="connsiteX1" fmla="*/ 4988718 w 4988718"/>
              <a:gd name="connsiteY1" fmla="*/ 90487 h 3043238"/>
              <a:gd name="connsiteX2" fmla="*/ 140493 w 4988718"/>
              <a:gd name="connsiteY2" fmla="*/ 3043236 h 3043238"/>
              <a:gd name="connsiteX3" fmla="*/ 0 w 4988718"/>
              <a:gd name="connsiteY3" fmla="*/ 3043238 h 3043238"/>
              <a:gd name="connsiteX4" fmla="*/ 4988718 w 4988718"/>
              <a:gd name="connsiteY4" fmla="*/ 0 h 3043238"/>
              <a:gd name="connsiteX0" fmla="*/ 4988718 w 4988718"/>
              <a:gd name="connsiteY0" fmla="*/ 0 h 3043238"/>
              <a:gd name="connsiteX1" fmla="*/ 4988718 w 4988718"/>
              <a:gd name="connsiteY1" fmla="*/ 90487 h 3043238"/>
              <a:gd name="connsiteX2" fmla="*/ 93911 w 4988718"/>
              <a:gd name="connsiteY2" fmla="*/ 3043236 h 3043238"/>
              <a:gd name="connsiteX3" fmla="*/ 0 w 4988718"/>
              <a:gd name="connsiteY3" fmla="*/ 3043238 h 3043238"/>
              <a:gd name="connsiteX4" fmla="*/ 4988718 w 4988718"/>
              <a:gd name="connsiteY4" fmla="*/ 0 h 3043238"/>
              <a:gd name="connsiteX0" fmla="*/ 4988718 w 4988718"/>
              <a:gd name="connsiteY0" fmla="*/ 0 h 3043238"/>
              <a:gd name="connsiteX1" fmla="*/ 4988718 w 4988718"/>
              <a:gd name="connsiteY1" fmla="*/ 90487 h 3043238"/>
              <a:gd name="connsiteX2" fmla="*/ 118005 w 4988718"/>
              <a:gd name="connsiteY2" fmla="*/ 3043236 h 3043238"/>
              <a:gd name="connsiteX3" fmla="*/ 0 w 4988718"/>
              <a:gd name="connsiteY3" fmla="*/ 3043238 h 3043238"/>
              <a:gd name="connsiteX4" fmla="*/ 4988718 w 4988718"/>
              <a:gd name="connsiteY4" fmla="*/ 0 h 3043238"/>
              <a:gd name="connsiteX0" fmla="*/ 4988718 w 4988718"/>
              <a:gd name="connsiteY0" fmla="*/ 0 h 3043238"/>
              <a:gd name="connsiteX1" fmla="*/ 4988718 w 4988718"/>
              <a:gd name="connsiteY1" fmla="*/ 90487 h 3043238"/>
              <a:gd name="connsiteX2" fmla="*/ 106761 w 4988718"/>
              <a:gd name="connsiteY2" fmla="*/ 3043236 h 3043238"/>
              <a:gd name="connsiteX3" fmla="*/ 0 w 4988718"/>
              <a:gd name="connsiteY3" fmla="*/ 3043238 h 3043238"/>
              <a:gd name="connsiteX4" fmla="*/ 4988718 w 4988718"/>
              <a:gd name="connsiteY4" fmla="*/ 0 h 3043238"/>
              <a:gd name="connsiteX0" fmla="*/ 4977475 w 4988718"/>
              <a:gd name="connsiteY0" fmla="*/ 0 h 3998119"/>
              <a:gd name="connsiteX1" fmla="*/ 4988718 w 4988718"/>
              <a:gd name="connsiteY1" fmla="*/ 1045368 h 3998119"/>
              <a:gd name="connsiteX2" fmla="*/ 106761 w 4988718"/>
              <a:gd name="connsiteY2" fmla="*/ 3998117 h 3998119"/>
              <a:gd name="connsiteX3" fmla="*/ 0 w 4988718"/>
              <a:gd name="connsiteY3" fmla="*/ 3998119 h 3998119"/>
              <a:gd name="connsiteX4" fmla="*/ 4977475 w 4988718"/>
              <a:gd name="connsiteY4" fmla="*/ 0 h 3998119"/>
              <a:gd name="connsiteX0" fmla="*/ 4977475 w 4977475"/>
              <a:gd name="connsiteY0" fmla="*/ 0 h 3998119"/>
              <a:gd name="connsiteX1" fmla="*/ 4942136 w 4977475"/>
              <a:gd name="connsiteY1" fmla="*/ 126205 h 3998119"/>
              <a:gd name="connsiteX2" fmla="*/ 106761 w 4977475"/>
              <a:gd name="connsiteY2" fmla="*/ 3998117 h 3998119"/>
              <a:gd name="connsiteX3" fmla="*/ 0 w 4977475"/>
              <a:gd name="connsiteY3" fmla="*/ 3998119 h 3998119"/>
              <a:gd name="connsiteX4" fmla="*/ 4977475 w 4977475"/>
              <a:gd name="connsiteY4" fmla="*/ 0 h 3998119"/>
              <a:gd name="connsiteX0" fmla="*/ 4977475 w 4977475"/>
              <a:gd name="connsiteY0" fmla="*/ 0 h 3998119"/>
              <a:gd name="connsiteX1" fmla="*/ 4977474 w 4977475"/>
              <a:gd name="connsiteY1" fmla="*/ 88105 h 3998119"/>
              <a:gd name="connsiteX2" fmla="*/ 106761 w 4977475"/>
              <a:gd name="connsiteY2" fmla="*/ 3998117 h 3998119"/>
              <a:gd name="connsiteX3" fmla="*/ 0 w 4977475"/>
              <a:gd name="connsiteY3" fmla="*/ 3998119 h 3998119"/>
              <a:gd name="connsiteX4" fmla="*/ 4977475 w 4977475"/>
              <a:gd name="connsiteY4" fmla="*/ 0 h 3998119"/>
              <a:gd name="connsiteX0" fmla="*/ 4977475 w 4977475"/>
              <a:gd name="connsiteY0" fmla="*/ 0 h 3998119"/>
              <a:gd name="connsiteX1" fmla="*/ 4975868 w 4977475"/>
              <a:gd name="connsiteY1" fmla="*/ 76199 h 3998119"/>
              <a:gd name="connsiteX2" fmla="*/ 106761 w 4977475"/>
              <a:gd name="connsiteY2" fmla="*/ 3998117 h 3998119"/>
              <a:gd name="connsiteX3" fmla="*/ 0 w 4977475"/>
              <a:gd name="connsiteY3" fmla="*/ 3998119 h 3998119"/>
              <a:gd name="connsiteX4" fmla="*/ 4977475 w 4977475"/>
              <a:gd name="connsiteY4" fmla="*/ 0 h 3998119"/>
              <a:gd name="connsiteX0" fmla="*/ 4977475 w 4977475"/>
              <a:gd name="connsiteY0" fmla="*/ 0 h 3998119"/>
              <a:gd name="connsiteX1" fmla="*/ 4953381 w 4977475"/>
              <a:gd name="connsiteY1" fmla="*/ 69055 h 3998119"/>
              <a:gd name="connsiteX2" fmla="*/ 106761 w 4977475"/>
              <a:gd name="connsiteY2" fmla="*/ 3998117 h 3998119"/>
              <a:gd name="connsiteX3" fmla="*/ 0 w 4977475"/>
              <a:gd name="connsiteY3" fmla="*/ 3998119 h 3998119"/>
              <a:gd name="connsiteX4" fmla="*/ 4977475 w 4977475"/>
              <a:gd name="connsiteY4" fmla="*/ 0 h 3998119"/>
              <a:gd name="connsiteX0" fmla="*/ 4977475 w 4977476"/>
              <a:gd name="connsiteY0" fmla="*/ 0 h 3998119"/>
              <a:gd name="connsiteX1" fmla="*/ 4977476 w 4977476"/>
              <a:gd name="connsiteY1" fmla="*/ 83343 h 3998119"/>
              <a:gd name="connsiteX2" fmla="*/ 106761 w 4977476"/>
              <a:gd name="connsiteY2" fmla="*/ 3998117 h 3998119"/>
              <a:gd name="connsiteX3" fmla="*/ 0 w 4977476"/>
              <a:gd name="connsiteY3" fmla="*/ 3998119 h 3998119"/>
              <a:gd name="connsiteX4" fmla="*/ 4977475 w 4977476"/>
              <a:gd name="connsiteY4" fmla="*/ 0 h 3998119"/>
              <a:gd name="connsiteX0" fmla="*/ 5261786 w 5261786"/>
              <a:gd name="connsiteY0" fmla="*/ 0 h 4224338"/>
              <a:gd name="connsiteX1" fmla="*/ 4977476 w 5261786"/>
              <a:gd name="connsiteY1" fmla="*/ 309562 h 4224338"/>
              <a:gd name="connsiteX2" fmla="*/ 106761 w 5261786"/>
              <a:gd name="connsiteY2" fmla="*/ 4224336 h 4224338"/>
              <a:gd name="connsiteX3" fmla="*/ 0 w 5261786"/>
              <a:gd name="connsiteY3" fmla="*/ 4224338 h 4224338"/>
              <a:gd name="connsiteX4" fmla="*/ 5261786 w 5261786"/>
              <a:gd name="connsiteY4" fmla="*/ 0 h 4224338"/>
              <a:gd name="connsiteX0" fmla="*/ 5261786 w 5261786"/>
              <a:gd name="connsiteY0" fmla="*/ 0 h 4224338"/>
              <a:gd name="connsiteX1" fmla="*/ 5260181 w 5261786"/>
              <a:gd name="connsiteY1" fmla="*/ 85724 h 4224338"/>
              <a:gd name="connsiteX2" fmla="*/ 106761 w 5261786"/>
              <a:gd name="connsiteY2" fmla="*/ 4224336 h 4224338"/>
              <a:gd name="connsiteX3" fmla="*/ 0 w 5261786"/>
              <a:gd name="connsiteY3" fmla="*/ 4224338 h 4224338"/>
              <a:gd name="connsiteX4" fmla="*/ 5261786 w 5261786"/>
              <a:gd name="connsiteY4" fmla="*/ 0 h 4224338"/>
              <a:gd name="connsiteX0" fmla="*/ 5261786 w 5290586"/>
              <a:gd name="connsiteY0" fmla="*/ 0 h 4224338"/>
              <a:gd name="connsiteX1" fmla="*/ 5260181 w 5290586"/>
              <a:gd name="connsiteY1" fmla="*/ 85724 h 4224338"/>
              <a:gd name="connsiteX2" fmla="*/ 106761 w 5290586"/>
              <a:gd name="connsiteY2" fmla="*/ 4224336 h 4224338"/>
              <a:gd name="connsiteX3" fmla="*/ 0 w 5290586"/>
              <a:gd name="connsiteY3" fmla="*/ 4224338 h 4224338"/>
              <a:gd name="connsiteX4" fmla="*/ 5261786 w 5290586"/>
              <a:gd name="connsiteY4" fmla="*/ 0 h 4224338"/>
              <a:gd name="connsiteX0" fmla="*/ 5261786 w 5261786"/>
              <a:gd name="connsiteY0" fmla="*/ 0 h 4224338"/>
              <a:gd name="connsiteX1" fmla="*/ 5260181 w 5261786"/>
              <a:gd name="connsiteY1" fmla="*/ 85724 h 4224338"/>
              <a:gd name="connsiteX2" fmla="*/ 106761 w 5261786"/>
              <a:gd name="connsiteY2" fmla="*/ 4224336 h 4224338"/>
              <a:gd name="connsiteX3" fmla="*/ 0 w 5261786"/>
              <a:gd name="connsiteY3" fmla="*/ 4224338 h 4224338"/>
              <a:gd name="connsiteX4" fmla="*/ 5261786 w 5261786"/>
              <a:gd name="connsiteY4" fmla="*/ 0 h 4224338"/>
              <a:gd name="connsiteX0" fmla="*/ 5261786 w 5262500"/>
              <a:gd name="connsiteY0" fmla="*/ 0 h 4224338"/>
              <a:gd name="connsiteX1" fmla="*/ 5261787 w 5262500"/>
              <a:gd name="connsiteY1" fmla="*/ 85724 h 4224338"/>
              <a:gd name="connsiteX2" fmla="*/ 106761 w 5262500"/>
              <a:gd name="connsiteY2" fmla="*/ 4224336 h 4224338"/>
              <a:gd name="connsiteX3" fmla="*/ 0 w 5262500"/>
              <a:gd name="connsiteY3" fmla="*/ 4224338 h 4224338"/>
              <a:gd name="connsiteX4" fmla="*/ 5261786 w 5262500"/>
              <a:gd name="connsiteY4" fmla="*/ 0 h 4224338"/>
              <a:gd name="connsiteX0" fmla="*/ 5261786 w 5262500"/>
              <a:gd name="connsiteY0" fmla="*/ 0 h 4224338"/>
              <a:gd name="connsiteX1" fmla="*/ 5261787 w 5262500"/>
              <a:gd name="connsiteY1" fmla="*/ 85724 h 4224338"/>
              <a:gd name="connsiteX2" fmla="*/ 106761 w 5262500"/>
              <a:gd name="connsiteY2" fmla="*/ 4224336 h 4224338"/>
              <a:gd name="connsiteX3" fmla="*/ 0 w 5262500"/>
              <a:gd name="connsiteY3" fmla="*/ 4224338 h 4224338"/>
              <a:gd name="connsiteX4" fmla="*/ 5261786 w 5262500"/>
              <a:gd name="connsiteY4" fmla="*/ 0 h 4224338"/>
              <a:gd name="connsiteX0" fmla="*/ 5261786 w 5261786"/>
              <a:gd name="connsiteY0" fmla="*/ 0 h 4224338"/>
              <a:gd name="connsiteX1" fmla="*/ 5258575 w 5261786"/>
              <a:gd name="connsiteY1" fmla="*/ 85724 h 4224338"/>
              <a:gd name="connsiteX2" fmla="*/ 106761 w 5261786"/>
              <a:gd name="connsiteY2" fmla="*/ 4224336 h 4224338"/>
              <a:gd name="connsiteX3" fmla="*/ 0 w 5261786"/>
              <a:gd name="connsiteY3" fmla="*/ 4224338 h 4224338"/>
              <a:gd name="connsiteX4" fmla="*/ 5261786 w 5261786"/>
              <a:gd name="connsiteY4" fmla="*/ 0 h 4224338"/>
              <a:gd name="connsiteX0" fmla="*/ 5261786 w 5262500"/>
              <a:gd name="connsiteY0" fmla="*/ 0 h 4224338"/>
              <a:gd name="connsiteX1" fmla="*/ 5261787 w 5262500"/>
              <a:gd name="connsiteY1" fmla="*/ 85724 h 4224338"/>
              <a:gd name="connsiteX2" fmla="*/ 106761 w 5262500"/>
              <a:gd name="connsiteY2" fmla="*/ 4224336 h 4224338"/>
              <a:gd name="connsiteX3" fmla="*/ 0 w 5262500"/>
              <a:gd name="connsiteY3" fmla="*/ 4224338 h 4224338"/>
              <a:gd name="connsiteX4" fmla="*/ 5261786 w 5262500"/>
              <a:gd name="connsiteY4" fmla="*/ 0 h 4224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62500" h="4224338">
                <a:moveTo>
                  <a:pt x="5261786" y="0"/>
                </a:moveTo>
                <a:cubicBezTo>
                  <a:pt x="5261786" y="29368"/>
                  <a:pt x="5263393" y="84931"/>
                  <a:pt x="5261787" y="85724"/>
                </a:cubicBezTo>
                <a:lnTo>
                  <a:pt x="106761" y="4224336"/>
                </a:lnTo>
                <a:lnTo>
                  <a:pt x="0" y="4224338"/>
                </a:lnTo>
                <a:lnTo>
                  <a:pt x="5261786" y="0"/>
                </a:lnTo>
                <a:close/>
              </a:path>
            </a:pathLst>
          </a:custGeom>
          <a:solidFill>
            <a:srgbClr val="0E0D6A"/>
          </a:solid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ja-JP" altLang="en-US" dirty="0">
              <a:solidFill>
                <a:schemeClr val="bg1"/>
              </a:solidFill>
            </a:endParaRPr>
          </a:p>
        </p:txBody>
      </p:sp>
      <p:pic>
        <p:nvPicPr>
          <p:cNvPr id="73" name="図 72" descr="クリップアート が含まれている画像&#10;&#10;自動的に生成された説明">
            <a:extLst>
              <a:ext uri="{FF2B5EF4-FFF2-40B4-BE49-F238E27FC236}">
                <a16:creationId xmlns:a16="http://schemas.microsoft.com/office/drawing/2014/main" id="{2FA119EE-0B8F-40CF-BE1F-53F89E8BCB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6510" y="4208535"/>
            <a:ext cx="1242000" cy="568373"/>
          </a:xfrm>
          <a:prstGeom prst="rect">
            <a:avLst/>
          </a:prstGeom>
        </p:spPr>
      </p:pic>
      <p:sp>
        <p:nvSpPr>
          <p:cNvPr id="72" name="テキスト プレースホルダー 4"/>
          <p:cNvSpPr>
            <a:spLocks noGrp="1"/>
          </p:cNvSpPr>
          <p:nvPr>
            <p:ph type="body" sz="quarter" idx="12" hasCustomPrompt="1"/>
          </p:nvPr>
        </p:nvSpPr>
        <p:spPr>
          <a:xfrm>
            <a:off x="304862" y="128153"/>
            <a:ext cx="4177084" cy="33855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buNone/>
              <a:defRPr kumimoji="1" lang="ja-JP" altLang="en-US" sz="16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0" algn="l" defTabSz="914400" rtl="0" eaLnBrk="1" latinLnBrk="0" hangingPunct="1">
              <a:defRPr kumimoji="1" lang="ja-JP" altLang="en-US" sz="20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kumimoji="1" lang="ja-JP" altLang="en-US" dirty="0" smtClean="0"/>
              <a:t>○○○○○　株式会社 御中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46577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中表紙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74EDCBBC-24B4-48C0-AC6C-4784D09DC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5226" y="602685"/>
            <a:ext cx="6579784" cy="110251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kumimoji="1" lang="ja-JP" altLang="en-US" dirty="0"/>
              <a:t>クリックしてタイトルを入力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51B6E14A-FB3C-4194-BC01-3908BDF6A609}"/>
              </a:ext>
            </a:extLst>
          </p:cNvPr>
          <p:cNvSpPr/>
          <p:nvPr userDrawn="1"/>
        </p:nvSpPr>
        <p:spPr>
          <a:xfrm>
            <a:off x="299430" y="0"/>
            <a:ext cx="1594800" cy="4067910"/>
          </a:xfrm>
          <a:prstGeom prst="rect">
            <a:avLst/>
          </a:prstGeom>
          <a:blipFill>
            <a:blip r:embed="rId2"/>
            <a:stretch>
              <a:fillRect t="-24138"/>
            </a:stretch>
          </a:blip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3445A3B-9AC3-4469-ACE4-6788F26D49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91571" y="4882473"/>
            <a:ext cx="1265329" cy="1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891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外用　本文　1カラム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784273" y="196295"/>
            <a:ext cx="8164283" cy="342000"/>
          </a:xfrm>
          <a:prstGeom prst="rect">
            <a:avLst/>
          </a:prstGeom>
        </p:spPr>
        <p:txBody>
          <a:bodyPr/>
          <a:lstStyle>
            <a:lvl1pPr marL="0" algn="l">
              <a:tabLst/>
              <a:defRPr lang="ja-JP" altLang="en-US" sz="2400" b="1" dirty="0">
                <a:latin typeface="+mj-ea"/>
                <a:ea typeface="+mj-ea"/>
              </a:defRPr>
            </a:lvl1pPr>
          </a:lstStyle>
          <a:p>
            <a:pPr marL="0" lvl="0" algn="l"/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379902563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外用　本文　1カラム01 フッター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784273" y="196295"/>
            <a:ext cx="8164283" cy="342000"/>
          </a:xfrm>
          <a:prstGeom prst="rect">
            <a:avLst/>
          </a:prstGeom>
        </p:spPr>
        <p:txBody>
          <a:bodyPr/>
          <a:lstStyle>
            <a:lvl1pPr marL="0" algn="l">
              <a:tabLst/>
              <a:defRPr lang="ja-JP" altLang="en-US" sz="2400" b="1" dirty="0">
                <a:latin typeface="+mj-ea"/>
                <a:ea typeface="+mj-ea"/>
              </a:defRPr>
            </a:lvl1pPr>
          </a:lstStyle>
          <a:p>
            <a:pPr marL="0" lvl="0" algn="l"/>
            <a:r>
              <a:rPr kumimoji="1" lang="ja-JP" altLang="en-US" dirty="0"/>
              <a:t>クリックしてタイトルを入力</a:t>
            </a: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3DC2CE95-6BDF-49CA-947E-9E3FBD9BE765}"/>
              </a:ext>
            </a:extLst>
          </p:cNvPr>
          <p:cNvGrpSpPr/>
          <p:nvPr userDrawn="1"/>
        </p:nvGrpSpPr>
        <p:grpSpPr>
          <a:xfrm>
            <a:off x="196483" y="4745812"/>
            <a:ext cx="8752073" cy="313295"/>
            <a:chOff x="196483" y="4745812"/>
            <a:chExt cx="8752073" cy="313295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E05B3DCA-8187-48E2-A24F-E0680496D811}"/>
                </a:ext>
              </a:extLst>
            </p:cNvPr>
            <p:cNvSpPr/>
            <p:nvPr userDrawn="1"/>
          </p:nvSpPr>
          <p:spPr>
            <a:xfrm>
              <a:off x="196483" y="4745812"/>
              <a:ext cx="8752073" cy="75591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90852F58-A8A6-48F8-A2B3-A5D0782864AE}"/>
                </a:ext>
              </a:extLst>
            </p:cNvPr>
            <p:cNvSpPr/>
            <p:nvPr userDrawn="1"/>
          </p:nvSpPr>
          <p:spPr>
            <a:xfrm>
              <a:off x="7679530" y="4882707"/>
              <a:ext cx="1269026" cy="176400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22625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250826" y="730851"/>
            <a:ext cx="8642349" cy="3877600"/>
          </a:xfrm>
          <a:prstGeom prst="rect">
            <a:avLst/>
          </a:prstGeom>
        </p:spPr>
        <p:txBody>
          <a:bodyPr/>
          <a:lstStyle>
            <a:lvl1pPr marL="266700" indent="-266700">
              <a:buClr>
                <a:schemeClr val="tx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</a:defRPr>
            </a:lvl1pPr>
            <a:lvl2pPr marL="539750" indent="-273050">
              <a:buClr>
                <a:schemeClr val="tx1"/>
              </a:buClr>
              <a:buFont typeface="Wingdings" panose="05000000000000000000" pitchFamily="2" charset="2"/>
              <a:buChar char="l"/>
              <a:defRPr sz="1800" b="1">
                <a:solidFill>
                  <a:schemeClr val="tx1"/>
                </a:solidFill>
              </a:defRPr>
            </a:lvl2pPr>
            <a:lvl3pPr marL="719138" indent="-179388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896938" indent="-177800">
              <a:buClr>
                <a:schemeClr val="tx1"/>
              </a:buClr>
              <a:defRPr sz="1400">
                <a:solidFill>
                  <a:schemeClr val="tx1"/>
                </a:solidFill>
              </a:defRPr>
            </a:lvl4pPr>
            <a:lvl5pPr marL="1074738" indent="-177800">
              <a:defRPr sz="1400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4273" y="196295"/>
            <a:ext cx="8164800" cy="342000"/>
          </a:xfrm>
          <a:prstGeom prst="rect">
            <a:avLst/>
          </a:prstGeom>
        </p:spPr>
        <p:txBody>
          <a:bodyPr/>
          <a:lstStyle>
            <a:lvl1pPr algn="l">
              <a:defRPr lang="ja-JP" altLang="en-US" sz="2400"/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18756286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外用　本文　2カラム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784273" y="196295"/>
            <a:ext cx="8164283" cy="342000"/>
          </a:xfrm>
          <a:prstGeom prst="rect">
            <a:avLst/>
          </a:prstGeom>
        </p:spPr>
        <p:txBody>
          <a:bodyPr/>
          <a:lstStyle>
            <a:lvl1pPr marL="0" algn="l">
              <a:tabLst/>
              <a:defRPr lang="ja-JP" altLang="en-US" sz="2400" b="1" dirty="0">
                <a:latin typeface="+mj-ea"/>
                <a:ea typeface="+mj-ea"/>
              </a:defRPr>
            </a:lvl1pPr>
          </a:lstStyle>
          <a:p>
            <a:pPr marL="0" lvl="0" algn="l"/>
            <a:r>
              <a:rPr kumimoji="1" lang="ja-JP" altLang="en-US" dirty="0"/>
              <a:t>クリックしてタイトルを入力</a:t>
            </a: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AD10D2D-AD51-42AE-8973-FBB4B286505B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 bwMode="gray">
          <a:xfrm>
            <a:off x="250826" y="730852"/>
            <a:ext cx="4176713" cy="3877600"/>
          </a:xfrm>
          <a:prstGeom prst="rect">
            <a:avLst/>
          </a:prstGeom>
        </p:spPr>
        <p:txBody>
          <a:bodyPr/>
          <a:lstStyle>
            <a:lvl1pPr marL="266700" indent="-266700">
              <a:buClr>
                <a:schemeClr val="tx1"/>
              </a:buClr>
              <a:buFont typeface="Wingdings" panose="05000000000000000000" pitchFamily="2" charset="2"/>
              <a:buChar char="n"/>
              <a:defRPr kumimoji="1" lang="ja-JP" altLang="en-US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46088" indent="-179388">
              <a:buClr>
                <a:schemeClr val="tx1"/>
              </a:buClr>
              <a:buFont typeface="Wingdings" panose="05000000000000000000" pitchFamily="2" charset="2"/>
              <a:buChar char="l"/>
              <a:defRPr sz="1600" b="1">
                <a:solidFill>
                  <a:schemeClr val="tx1"/>
                </a:solidFill>
              </a:defRPr>
            </a:lvl2pPr>
            <a:lvl3pPr marL="628650" indent="-182563">
              <a:buClr>
                <a:schemeClr val="tx1"/>
              </a:buClr>
              <a:defRPr sz="1400">
                <a:solidFill>
                  <a:schemeClr val="tx1"/>
                </a:solidFill>
              </a:defRPr>
            </a:lvl3pPr>
            <a:lvl4pPr marL="808038" indent="-179388">
              <a:buClr>
                <a:schemeClr val="tx1"/>
              </a:buClr>
              <a:defRPr sz="1200">
                <a:solidFill>
                  <a:schemeClr val="tx1"/>
                </a:solidFill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7" name="コンテンツ プレースホルダー 3">
            <a:extLst>
              <a:ext uri="{FF2B5EF4-FFF2-40B4-BE49-F238E27FC236}">
                <a16:creationId xmlns:a16="http://schemas.microsoft.com/office/drawing/2014/main" id="{F1E395B9-DD2F-48DF-B429-F1C5A30A6CA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 bwMode="gray">
          <a:xfrm>
            <a:off x="4716466" y="730852"/>
            <a:ext cx="4176712" cy="3877600"/>
          </a:xfrm>
          <a:prstGeom prst="rect">
            <a:avLst/>
          </a:prstGeom>
        </p:spPr>
        <p:txBody>
          <a:bodyPr/>
          <a:lstStyle>
            <a:lvl1pPr marL="266700" indent="-266700">
              <a:buClr>
                <a:schemeClr val="tx1"/>
              </a:buClr>
              <a:buFont typeface="Wingdings" panose="05000000000000000000" pitchFamily="2" charset="2"/>
              <a:buChar char="n"/>
              <a:tabLst/>
              <a:defRPr kumimoji="1" lang="ja-JP" altLang="en-US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indent="-342900">
              <a:buClr>
                <a:schemeClr val="tx1"/>
              </a:buClr>
              <a:defRPr kumimoji="1" lang="ja-JP" altLang="en-US" sz="16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8987" indent="-342900">
              <a:buClr>
                <a:schemeClr val="tx1"/>
              </a:buClr>
              <a:defRPr kumimoji="1" lang="ja-JP" alt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85750">
              <a:defRPr kumimoji="1" lang="ja-JP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marL="446088" marR="0" lvl="1" indent="-1793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marL="628650" marR="0" lvl="2" indent="-18256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marL="808038" marR="0" lvl="3" indent="-1793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0438618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外用　本文　2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784273" y="196295"/>
            <a:ext cx="8164283" cy="342000"/>
          </a:xfrm>
          <a:prstGeom prst="rect">
            <a:avLst/>
          </a:prstGeom>
        </p:spPr>
        <p:txBody>
          <a:bodyPr/>
          <a:lstStyle>
            <a:lvl1pPr marL="0" algn="l">
              <a:tabLst/>
              <a:defRPr lang="ja-JP" altLang="en-US" sz="2400" b="1" dirty="0">
                <a:latin typeface="+mj-ea"/>
                <a:ea typeface="+mj-ea"/>
              </a:defRPr>
            </a:lvl1pPr>
          </a:lstStyle>
          <a:p>
            <a:pPr marL="0" lvl="0" algn="l"/>
            <a:r>
              <a:rPr kumimoji="1" lang="ja-JP" altLang="en-US" dirty="0"/>
              <a:t>クリックしてタイトルを入力</a:t>
            </a: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AD10D2D-AD51-42AE-8973-FBB4B286505B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 bwMode="gray">
          <a:xfrm>
            <a:off x="250826" y="1153357"/>
            <a:ext cx="4176713" cy="3455093"/>
          </a:xfrm>
          <a:prstGeom prst="rect">
            <a:avLst/>
          </a:prstGeom>
        </p:spPr>
        <p:txBody>
          <a:bodyPr tIns="46800"/>
          <a:lstStyle>
            <a:lvl1pPr marL="266700" indent="-266700">
              <a:buClr>
                <a:schemeClr val="tx1"/>
              </a:buClr>
              <a:buFont typeface="Wingdings" panose="05000000000000000000" pitchFamily="2" charset="2"/>
              <a:buChar char="n"/>
              <a:defRPr kumimoji="1" lang="ja-JP" altLang="en-US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46088" indent="-179388">
              <a:buClr>
                <a:schemeClr val="tx1"/>
              </a:buClr>
              <a:buFont typeface="Wingdings" panose="05000000000000000000" pitchFamily="2" charset="2"/>
              <a:buChar char="l"/>
              <a:defRPr sz="1600" b="1">
                <a:solidFill>
                  <a:schemeClr val="tx1"/>
                </a:solidFill>
              </a:defRPr>
            </a:lvl2pPr>
            <a:lvl3pPr marL="628650" indent="-182563">
              <a:buClr>
                <a:schemeClr val="tx1"/>
              </a:buClr>
              <a:defRPr sz="1400">
                <a:solidFill>
                  <a:schemeClr val="tx1"/>
                </a:solidFill>
              </a:defRPr>
            </a:lvl3pPr>
            <a:lvl4pPr marL="808038" indent="-179388">
              <a:buClr>
                <a:schemeClr val="tx1"/>
              </a:buClr>
              <a:defRPr sz="1200">
                <a:solidFill>
                  <a:schemeClr val="tx1"/>
                </a:solidFill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7" name="コンテンツ プレースホルダー 3">
            <a:extLst>
              <a:ext uri="{FF2B5EF4-FFF2-40B4-BE49-F238E27FC236}">
                <a16:creationId xmlns:a16="http://schemas.microsoft.com/office/drawing/2014/main" id="{F1E395B9-DD2F-48DF-B429-F1C5A30A6CA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 bwMode="gray">
          <a:xfrm>
            <a:off x="4716466" y="1153357"/>
            <a:ext cx="4176712" cy="3455093"/>
          </a:xfrm>
          <a:prstGeom prst="rect">
            <a:avLst/>
          </a:prstGeom>
        </p:spPr>
        <p:txBody>
          <a:bodyPr tIns="46800"/>
          <a:lstStyle>
            <a:lvl1pPr marL="266700" indent="-266700">
              <a:buClr>
                <a:schemeClr val="tx1"/>
              </a:buClr>
              <a:buFont typeface="Wingdings" panose="05000000000000000000" pitchFamily="2" charset="2"/>
              <a:buChar char="n"/>
              <a:tabLst/>
              <a:defRPr kumimoji="1" lang="ja-JP" altLang="en-US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indent="-342900">
              <a:buClr>
                <a:schemeClr val="tx1"/>
              </a:buClr>
              <a:defRPr kumimoji="1" lang="ja-JP" altLang="en-US" sz="16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8987" indent="-342900">
              <a:buClr>
                <a:schemeClr val="tx1"/>
              </a:buClr>
              <a:defRPr kumimoji="1" lang="ja-JP" alt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85750">
              <a:defRPr kumimoji="1" lang="ja-JP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marL="446088" marR="0" lvl="1" indent="-1793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marL="628650" marR="0" lvl="2" indent="-18256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marL="808038" marR="0" lvl="3" indent="-1793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テキスト プレースホルダー 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0826" y="730850"/>
            <a:ext cx="417600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8" name="テキスト プレースホルダー 4">
            <a:extLst>
              <a:ext uri="{FF2B5EF4-FFF2-40B4-BE49-F238E27FC236}">
                <a16:creationId xmlns:a16="http://schemas.microsoft.com/office/drawing/2014/main" id="{578175B2-19A8-419C-84BA-F2107D6CA15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716466" y="730850"/>
            <a:ext cx="417600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</p:spTree>
    <p:extLst>
      <p:ext uri="{BB962C8B-B14F-4D97-AF65-F5344CB8AC3E}">
        <p14:creationId xmlns:p14="http://schemas.microsoft.com/office/powerpoint/2010/main" val="15963894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裏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031EE55E-6CD3-4F4A-9060-FD375378BC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97659" y="1748217"/>
            <a:ext cx="3348000" cy="1535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365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中表紙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74EDCBBC-24B4-48C0-AC6C-4784D09DC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5226" y="602685"/>
            <a:ext cx="6579784" cy="110251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kumimoji="1" lang="ja-JP" altLang="en-US" dirty="0"/>
              <a:t>クリックしてタイトルを入力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51B6E14A-FB3C-4194-BC01-3908BDF6A609}"/>
              </a:ext>
            </a:extLst>
          </p:cNvPr>
          <p:cNvSpPr/>
          <p:nvPr userDrawn="1"/>
        </p:nvSpPr>
        <p:spPr>
          <a:xfrm>
            <a:off x="299430" y="0"/>
            <a:ext cx="1594800" cy="4067910"/>
          </a:xfrm>
          <a:prstGeom prst="rect">
            <a:avLst/>
          </a:prstGeom>
          <a:blipFill>
            <a:blip r:embed="rId2"/>
            <a:stretch>
              <a:fillRect t="-24138"/>
            </a:stretch>
          </a:blip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3445A3B-9AC3-4469-ACE4-6788F26D49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91571" y="4882473"/>
            <a:ext cx="1265329" cy="1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07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784273" y="196295"/>
            <a:ext cx="8164283" cy="342000"/>
          </a:xfrm>
          <a:prstGeom prst="rect">
            <a:avLst/>
          </a:prstGeom>
        </p:spPr>
        <p:txBody>
          <a:bodyPr/>
          <a:lstStyle>
            <a:lvl1pPr marL="0" algn="l">
              <a:tabLst/>
              <a:defRPr lang="ja-JP" altLang="en-US" sz="2400" b="1" dirty="0">
                <a:latin typeface="+mj-ea"/>
                <a:ea typeface="+mj-ea"/>
              </a:defRPr>
            </a:lvl1pPr>
          </a:lstStyle>
          <a:p>
            <a:pPr marL="0" lvl="0" algn="l"/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362806538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1 フッター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784273" y="196295"/>
            <a:ext cx="8164283" cy="342000"/>
          </a:xfrm>
          <a:prstGeom prst="rect">
            <a:avLst/>
          </a:prstGeom>
        </p:spPr>
        <p:txBody>
          <a:bodyPr/>
          <a:lstStyle>
            <a:lvl1pPr marL="0" algn="l">
              <a:tabLst/>
              <a:defRPr lang="ja-JP" altLang="en-US" sz="2400" b="1" dirty="0">
                <a:latin typeface="+mj-ea"/>
                <a:ea typeface="+mj-ea"/>
              </a:defRPr>
            </a:lvl1pPr>
          </a:lstStyle>
          <a:p>
            <a:pPr marL="0" lvl="0" algn="l"/>
            <a:r>
              <a:rPr kumimoji="1" lang="ja-JP" altLang="en-US" dirty="0"/>
              <a:t>クリックしてタイトルを入力</a:t>
            </a: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E49B946A-FBC5-4A46-B92F-E25759CB2A25}"/>
              </a:ext>
            </a:extLst>
          </p:cNvPr>
          <p:cNvGrpSpPr/>
          <p:nvPr userDrawn="1"/>
        </p:nvGrpSpPr>
        <p:grpSpPr>
          <a:xfrm>
            <a:off x="196483" y="4745812"/>
            <a:ext cx="8752073" cy="313295"/>
            <a:chOff x="196483" y="4745812"/>
            <a:chExt cx="8752073" cy="313295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B5857982-DEF1-4127-8CAB-14BAF2310B35}"/>
                </a:ext>
              </a:extLst>
            </p:cNvPr>
            <p:cNvSpPr/>
            <p:nvPr userDrawn="1"/>
          </p:nvSpPr>
          <p:spPr>
            <a:xfrm>
              <a:off x="196483" y="4745812"/>
              <a:ext cx="8752073" cy="75591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D65E75D5-D4D9-4720-BAC3-4E5637571580}"/>
                </a:ext>
              </a:extLst>
            </p:cNvPr>
            <p:cNvSpPr/>
            <p:nvPr userDrawn="1"/>
          </p:nvSpPr>
          <p:spPr>
            <a:xfrm>
              <a:off x="7679530" y="4882707"/>
              <a:ext cx="1269026" cy="176400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972544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250826" y="730851"/>
            <a:ext cx="8642349" cy="3877600"/>
          </a:xfrm>
          <a:prstGeom prst="rect">
            <a:avLst/>
          </a:prstGeom>
        </p:spPr>
        <p:txBody>
          <a:bodyPr/>
          <a:lstStyle>
            <a:lvl1pPr marL="266700" indent="-266700">
              <a:buClr>
                <a:schemeClr val="tx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</a:defRPr>
            </a:lvl1pPr>
            <a:lvl2pPr marL="539750" indent="-273050">
              <a:buClr>
                <a:schemeClr val="tx1"/>
              </a:buClr>
              <a:buFont typeface="Wingdings" panose="05000000000000000000" pitchFamily="2" charset="2"/>
              <a:buChar char="l"/>
              <a:defRPr sz="1800" b="1">
                <a:solidFill>
                  <a:schemeClr val="tx1"/>
                </a:solidFill>
              </a:defRPr>
            </a:lvl2pPr>
            <a:lvl3pPr marL="719138" indent="-179388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896938" indent="-177800">
              <a:buClr>
                <a:schemeClr val="tx1"/>
              </a:buClr>
              <a:defRPr sz="1400">
                <a:solidFill>
                  <a:schemeClr val="tx1"/>
                </a:solidFill>
              </a:defRPr>
            </a:lvl4pPr>
            <a:lvl5pPr marL="1074738" indent="-177800">
              <a:defRPr sz="1400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4273" y="196295"/>
            <a:ext cx="8164800" cy="342000"/>
          </a:xfrm>
          <a:prstGeom prst="rect">
            <a:avLst/>
          </a:prstGeom>
        </p:spPr>
        <p:txBody>
          <a:bodyPr/>
          <a:lstStyle>
            <a:lvl1pPr algn="l">
              <a:defRPr lang="ja-JP" altLang="en-US" sz="2400"/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56441072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2カラム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784273" y="196295"/>
            <a:ext cx="8164283" cy="342000"/>
          </a:xfrm>
          <a:prstGeom prst="rect">
            <a:avLst/>
          </a:prstGeom>
        </p:spPr>
        <p:txBody>
          <a:bodyPr/>
          <a:lstStyle>
            <a:lvl1pPr marL="0" algn="l">
              <a:tabLst/>
              <a:defRPr lang="ja-JP" altLang="en-US" sz="2400" b="1" dirty="0">
                <a:latin typeface="+mj-ea"/>
                <a:ea typeface="+mj-ea"/>
              </a:defRPr>
            </a:lvl1pPr>
          </a:lstStyle>
          <a:p>
            <a:pPr marL="0" lvl="0" algn="l"/>
            <a:r>
              <a:rPr kumimoji="1" lang="ja-JP" altLang="en-US" dirty="0"/>
              <a:t>クリックしてタイトルを入力</a:t>
            </a: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AD10D2D-AD51-42AE-8973-FBB4B286505B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 bwMode="gray">
          <a:xfrm>
            <a:off x="250826" y="730852"/>
            <a:ext cx="4176713" cy="3877600"/>
          </a:xfrm>
          <a:prstGeom prst="rect">
            <a:avLst/>
          </a:prstGeom>
        </p:spPr>
        <p:txBody>
          <a:bodyPr/>
          <a:lstStyle>
            <a:lvl1pPr marL="266700" indent="-266700">
              <a:buClr>
                <a:schemeClr val="tx1"/>
              </a:buClr>
              <a:buFont typeface="Wingdings" panose="05000000000000000000" pitchFamily="2" charset="2"/>
              <a:buChar char="n"/>
              <a:defRPr kumimoji="1" lang="ja-JP" altLang="en-US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46088" indent="-179388">
              <a:buClr>
                <a:schemeClr val="tx1"/>
              </a:buClr>
              <a:buFont typeface="Wingdings" panose="05000000000000000000" pitchFamily="2" charset="2"/>
              <a:buChar char="l"/>
              <a:defRPr sz="1600" b="1">
                <a:solidFill>
                  <a:schemeClr val="tx1"/>
                </a:solidFill>
              </a:defRPr>
            </a:lvl2pPr>
            <a:lvl3pPr marL="628650" indent="-182563">
              <a:buClr>
                <a:schemeClr val="tx1"/>
              </a:buClr>
              <a:defRPr sz="1400">
                <a:solidFill>
                  <a:schemeClr val="tx1"/>
                </a:solidFill>
              </a:defRPr>
            </a:lvl3pPr>
            <a:lvl4pPr marL="808038" indent="-179388">
              <a:buClr>
                <a:schemeClr val="tx1"/>
              </a:buClr>
              <a:defRPr sz="1200">
                <a:solidFill>
                  <a:schemeClr val="tx1"/>
                </a:solidFill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7" name="コンテンツ プレースホルダー 3">
            <a:extLst>
              <a:ext uri="{FF2B5EF4-FFF2-40B4-BE49-F238E27FC236}">
                <a16:creationId xmlns:a16="http://schemas.microsoft.com/office/drawing/2014/main" id="{F1E395B9-DD2F-48DF-B429-F1C5A30A6CA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 bwMode="gray">
          <a:xfrm>
            <a:off x="4716466" y="730852"/>
            <a:ext cx="4176712" cy="3877600"/>
          </a:xfrm>
          <a:prstGeom prst="rect">
            <a:avLst/>
          </a:prstGeom>
        </p:spPr>
        <p:txBody>
          <a:bodyPr/>
          <a:lstStyle>
            <a:lvl1pPr marL="266700" indent="-266700">
              <a:buClr>
                <a:schemeClr val="tx1"/>
              </a:buClr>
              <a:buFont typeface="Wingdings" panose="05000000000000000000" pitchFamily="2" charset="2"/>
              <a:buChar char="n"/>
              <a:tabLst/>
              <a:defRPr kumimoji="1" lang="ja-JP" altLang="en-US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indent="-342900">
              <a:buClr>
                <a:schemeClr val="tx1"/>
              </a:buClr>
              <a:defRPr kumimoji="1" lang="ja-JP" altLang="en-US" sz="16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8987" indent="-342900">
              <a:buClr>
                <a:schemeClr val="tx1"/>
              </a:buClr>
              <a:defRPr kumimoji="1" lang="ja-JP" alt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85750">
              <a:defRPr kumimoji="1" lang="ja-JP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marL="446088" marR="0" lvl="1" indent="-1793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marL="628650" marR="0" lvl="2" indent="-18256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marL="808038" marR="0" lvl="3" indent="-1793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73644581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2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784273" y="196295"/>
            <a:ext cx="8164283" cy="342000"/>
          </a:xfrm>
          <a:prstGeom prst="rect">
            <a:avLst/>
          </a:prstGeom>
        </p:spPr>
        <p:txBody>
          <a:bodyPr/>
          <a:lstStyle>
            <a:lvl1pPr marL="0" algn="l">
              <a:tabLst/>
              <a:defRPr lang="ja-JP" altLang="en-US" sz="2400" b="1" dirty="0">
                <a:latin typeface="+mj-ea"/>
                <a:ea typeface="+mj-ea"/>
              </a:defRPr>
            </a:lvl1pPr>
          </a:lstStyle>
          <a:p>
            <a:pPr marL="0" lvl="0" algn="l"/>
            <a:r>
              <a:rPr kumimoji="1" lang="ja-JP" altLang="en-US" dirty="0"/>
              <a:t>クリックしてタイトルを入力</a:t>
            </a: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AD10D2D-AD51-42AE-8973-FBB4B286505B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 bwMode="gray">
          <a:xfrm>
            <a:off x="250826" y="1153357"/>
            <a:ext cx="4176713" cy="3455093"/>
          </a:xfrm>
          <a:prstGeom prst="rect">
            <a:avLst/>
          </a:prstGeom>
        </p:spPr>
        <p:txBody>
          <a:bodyPr tIns="46800"/>
          <a:lstStyle>
            <a:lvl1pPr marL="266700" indent="-266700">
              <a:buClr>
                <a:schemeClr val="tx1"/>
              </a:buClr>
              <a:buFont typeface="Wingdings" panose="05000000000000000000" pitchFamily="2" charset="2"/>
              <a:buChar char="n"/>
              <a:defRPr kumimoji="1" lang="ja-JP" altLang="en-US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46088" indent="-179388">
              <a:buClr>
                <a:schemeClr val="tx1"/>
              </a:buClr>
              <a:buFont typeface="Wingdings" panose="05000000000000000000" pitchFamily="2" charset="2"/>
              <a:buChar char="l"/>
              <a:defRPr sz="1600" b="1">
                <a:solidFill>
                  <a:schemeClr val="tx1"/>
                </a:solidFill>
              </a:defRPr>
            </a:lvl2pPr>
            <a:lvl3pPr marL="628650" indent="-182563">
              <a:buClr>
                <a:schemeClr val="tx1"/>
              </a:buClr>
              <a:defRPr sz="1400">
                <a:solidFill>
                  <a:schemeClr val="tx1"/>
                </a:solidFill>
              </a:defRPr>
            </a:lvl3pPr>
            <a:lvl4pPr marL="808038" indent="-179388">
              <a:buClr>
                <a:schemeClr val="tx1"/>
              </a:buClr>
              <a:defRPr sz="1200">
                <a:solidFill>
                  <a:schemeClr val="tx1"/>
                </a:solidFill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7" name="コンテンツ プレースホルダー 3">
            <a:extLst>
              <a:ext uri="{FF2B5EF4-FFF2-40B4-BE49-F238E27FC236}">
                <a16:creationId xmlns:a16="http://schemas.microsoft.com/office/drawing/2014/main" id="{F1E395B9-DD2F-48DF-B429-F1C5A30A6CA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 bwMode="gray">
          <a:xfrm>
            <a:off x="4716466" y="1153357"/>
            <a:ext cx="4176712" cy="3455093"/>
          </a:xfrm>
          <a:prstGeom prst="rect">
            <a:avLst/>
          </a:prstGeom>
        </p:spPr>
        <p:txBody>
          <a:bodyPr tIns="46800"/>
          <a:lstStyle>
            <a:lvl1pPr marL="266700" indent="-266700">
              <a:buClr>
                <a:schemeClr val="tx1"/>
              </a:buClr>
              <a:buFont typeface="Wingdings" panose="05000000000000000000" pitchFamily="2" charset="2"/>
              <a:buChar char="n"/>
              <a:tabLst/>
              <a:defRPr kumimoji="1" lang="ja-JP" altLang="en-US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indent="-342900">
              <a:buClr>
                <a:schemeClr val="tx1"/>
              </a:buClr>
              <a:defRPr kumimoji="1" lang="ja-JP" altLang="en-US" sz="16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8987" indent="-342900">
              <a:buClr>
                <a:schemeClr val="tx1"/>
              </a:buClr>
              <a:defRPr kumimoji="1" lang="ja-JP" alt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85750">
              <a:defRPr kumimoji="1" lang="ja-JP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marL="446088" marR="0" lvl="1" indent="-1793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marL="628650" marR="0" lvl="2" indent="-18256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marL="808038" marR="0" lvl="3" indent="-1793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テキスト プレースホルダー 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0826" y="730850"/>
            <a:ext cx="417600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8" name="テキスト プレースホルダー 4">
            <a:extLst>
              <a:ext uri="{FF2B5EF4-FFF2-40B4-BE49-F238E27FC236}">
                <a16:creationId xmlns:a16="http://schemas.microsoft.com/office/drawing/2014/main" id="{578175B2-19A8-419C-84BA-F2107D6CA15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716466" y="730850"/>
            <a:ext cx="417600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</p:spTree>
    <p:extLst>
      <p:ext uri="{BB962C8B-B14F-4D97-AF65-F5344CB8AC3E}">
        <p14:creationId xmlns:p14="http://schemas.microsoft.com/office/powerpoint/2010/main" val="170311985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裏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4EF3B247-2CF5-4A4D-806A-A9628E4C4D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97659" y="1748217"/>
            <a:ext cx="3348000" cy="1535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78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D1921-5CAE-4EAF-91CB-442DAA019D35}" type="datetimeFigureOut">
              <a:rPr kumimoji="1" lang="ja-JP" altLang="en-US" smtClean="0"/>
              <a:t>2019/12/2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1196397" y="4871179"/>
            <a:ext cx="6749740" cy="273844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EFDA-ACF5-4063-A67A-650597A3BF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479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3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99BBB018-5534-43C9-9B5E-B279BBC8D41E}"/>
              </a:ext>
            </a:extLst>
          </p:cNvPr>
          <p:cNvGrpSpPr/>
          <p:nvPr userDrawn="1"/>
        </p:nvGrpSpPr>
        <p:grpSpPr>
          <a:xfrm>
            <a:off x="204603" y="0"/>
            <a:ext cx="8730000" cy="550801"/>
            <a:chOff x="204603" y="0"/>
            <a:chExt cx="8730000" cy="550801"/>
          </a:xfrm>
        </p:grpSpPr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8ACFC740-8072-4FB9-86B2-0091FCF9E220}"/>
                </a:ext>
              </a:extLst>
            </p:cNvPr>
            <p:cNvSpPr/>
            <p:nvPr userDrawn="1"/>
          </p:nvSpPr>
          <p:spPr>
            <a:xfrm>
              <a:off x="204603" y="0"/>
              <a:ext cx="488342" cy="550801"/>
            </a:xfrm>
            <a:prstGeom prst="rect">
              <a:avLst/>
            </a:prstGeom>
            <a:blipFill>
              <a:blip r:embed="rId11"/>
              <a:stretch>
                <a:fillRect t="-24138"/>
              </a:stretch>
            </a:blip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8" name="直線コネクタ 7">
              <a:extLst>
                <a:ext uri="{FF2B5EF4-FFF2-40B4-BE49-F238E27FC236}">
                  <a16:creationId xmlns:a16="http://schemas.microsoft.com/office/drawing/2014/main" id="{F36C8309-A13D-4AC2-AFC7-09DD55A44A7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45319" y="542927"/>
              <a:ext cx="8289284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図 8">
            <a:extLst>
              <a:ext uri="{FF2B5EF4-FFF2-40B4-BE49-F238E27FC236}">
                <a16:creationId xmlns:a16="http://schemas.microsoft.com/office/drawing/2014/main" id="{43445A3B-9AC3-4469-ACE4-6788F26D492A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691571" y="4882473"/>
            <a:ext cx="1265329" cy="176400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>
          <a:xfrm>
            <a:off x="8801956" y="314331"/>
            <a:ext cx="142668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fld id="{E92F5356-8360-4518-8584-93A8F6983246}" type="slidenum">
              <a:rPr kumimoji="1" lang="ja-JP" altLang="en-US" sz="900" smtClean="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900" dirty="0">
              <a:solidFill>
                <a:schemeClr val="tx1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03FED6A3-5BC5-4BC6-BCB4-1CA411F6BAD1}"/>
              </a:ext>
            </a:extLst>
          </p:cNvPr>
          <p:cNvCxnSpPr>
            <a:cxnSpLocks/>
          </p:cNvCxnSpPr>
          <p:nvPr userDrawn="1"/>
        </p:nvCxnSpPr>
        <p:spPr>
          <a:xfrm>
            <a:off x="204603" y="4781737"/>
            <a:ext cx="8730000" cy="0"/>
          </a:xfrm>
          <a:prstGeom prst="line">
            <a:avLst/>
          </a:prstGeom>
          <a:ln w="889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4637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03" r:id="rId2"/>
    <p:sldLayoutId id="2147483688" r:id="rId3"/>
    <p:sldLayoutId id="2147483693" r:id="rId4"/>
    <p:sldLayoutId id="2147483690" r:id="rId5"/>
    <p:sldLayoutId id="2147483691" r:id="rId6"/>
    <p:sldLayoutId id="2147483692" r:id="rId7"/>
    <p:sldLayoutId id="2147483676" r:id="rId8"/>
    <p:sldLayoutId id="2147483706" r:id="rId9"/>
  </p:sldLayoutIdLst>
  <p:timing>
    <p:tnLst>
      <p:par>
        <p:cTn id="1" dur="indefinite" restart="never" nodeType="tmRoot"/>
      </p:par>
    </p:tnLst>
  </p:timing>
  <p:hf hdr="0" ftr="0"/>
  <p:txStyles>
    <p:titleStyle>
      <a:lvl1pPr algn="ctr" defTabSz="914400" rtl="0" eaLnBrk="1" latinLnBrk="0" hangingPunct="1">
        <a:spcBef>
          <a:spcPct val="0"/>
        </a:spcBef>
        <a:buNone/>
        <a:defRPr kumimoji="1" lang="ja-JP" altLang="en-US" sz="1800" b="1" kern="1200" smtClean="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342900" marR="0" indent="-3429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8575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»"/>
        <a:tabLst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4915AA22-8759-41D4-A887-B7F698F61550}"/>
              </a:ext>
            </a:extLst>
          </p:cNvPr>
          <p:cNvGrpSpPr/>
          <p:nvPr userDrawn="1"/>
        </p:nvGrpSpPr>
        <p:grpSpPr>
          <a:xfrm>
            <a:off x="204603" y="0"/>
            <a:ext cx="8730000" cy="550801"/>
            <a:chOff x="204603" y="0"/>
            <a:chExt cx="8730000" cy="550801"/>
          </a:xfrm>
        </p:grpSpPr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280AAAE1-ED04-4790-BC89-CFB37370E70E}"/>
                </a:ext>
              </a:extLst>
            </p:cNvPr>
            <p:cNvSpPr/>
            <p:nvPr userDrawn="1"/>
          </p:nvSpPr>
          <p:spPr>
            <a:xfrm>
              <a:off x="204603" y="0"/>
              <a:ext cx="488342" cy="550801"/>
            </a:xfrm>
            <a:prstGeom prst="rect">
              <a:avLst/>
            </a:prstGeom>
            <a:blipFill>
              <a:blip r:embed="rId10"/>
              <a:stretch>
                <a:fillRect t="-24138"/>
              </a:stretch>
            </a:blip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8" name="直線コネクタ 7">
              <a:extLst>
                <a:ext uri="{FF2B5EF4-FFF2-40B4-BE49-F238E27FC236}">
                  <a16:creationId xmlns:a16="http://schemas.microsoft.com/office/drawing/2014/main" id="{87029C88-3C74-436D-84B6-285C16FC08A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45319" y="542927"/>
              <a:ext cx="8289284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図 8">
            <a:extLst>
              <a:ext uri="{FF2B5EF4-FFF2-40B4-BE49-F238E27FC236}">
                <a16:creationId xmlns:a16="http://schemas.microsoft.com/office/drawing/2014/main" id="{03B26BA0-C6C5-4178-9E88-AFE599FE9F37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7691571" y="4882473"/>
            <a:ext cx="1265329" cy="17640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2232CD6-50DC-421E-84B0-DA03D6D23FC1}"/>
              </a:ext>
            </a:extLst>
          </p:cNvPr>
          <p:cNvSpPr txBox="1"/>
          <p:nvPr userDrawn="1"/>
        </p:nvSpPr>
        <p:spPr>
          <a:xfrm>
            <a:off x="8803560" y="314331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fld id="{E92F5356-8360-4518-8584-93A8F6983246}" type="slidenum">
              <a:rPr kumimoji="1" lang="ja-JP" altLang="en-US" sz="9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9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837E98BF-3864-4519-9D0C-EBD3BDC18355}"/>
              </a:ext>
            </a:extLst>
          </p:cNvPr>
          <p:cNvCxnSpPr>
            <a:cxnSpLocks/>
          </p:cNvCxnSpPr>
          <p:nvPr userDrawn="1"/>
        </p:nvCxnSpPr>
        <p:spPr>
          <a:xfrm>
            <a:off x="204603" y="4781737"/>
            <a:ext cx="8730000" cy="0"/>
          </a:xfrm>
          <a:prstGeom prst="line">
            <a:avLst/>
          </a:prstGeom>
          <a:ln w="889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7B086DCA-F32D-4DDE-A4FC-145C0F68C452}"/>
              </a:ext>
            </a:extLst>
          </p:cNvPr>
          <p:cNvSpPr/>
          <p:nvPr userDrawn="1"/>
        </p:nvSpPr>
        <p:spPr>
          <a:xfrm>
            <a:off x="199840" y="4954220"/>
            <a:ext cx="609141" cy="12311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ja-JP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2019 KDDI</a:t>
            </a:r>
            <a:endParaRPr lang="ja-JP" altLang="en-US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テキスト プレースホルダー 2"/>
          <p:cNvSpPr txBox="1">
            <a:spLocks/>
          </p:cNvSpPr>
          <p:nvPr userDrawn="1"/>
        </p:nvSpPr>
        <p:spPr>
          <a:xfrm>
            <a:off x="8101155" y="48879"/>
            <a:ext cx="1005403" cy="195814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tIns="36000" bIns="36000" anchor="ctr">
            <a:sp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1" lang="ja-JP" altLang="en-US" sz="9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marR="0" indent="-28575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 kumimoji="1" lang="ja-JP" altLang="en-US" sz="1800" kern="1200" smtClean="0">
                <a:solidFill>
                  <a:schemeClr val="bg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1143000" marR="0" indent="-2286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kumimoji="1" lang="ja-JP" altLang="en-US" sz="1800" kern="1200" smtClean="0">
                <a:solidFill>
                  <a:schemeClr val="bg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600200" marR="0" indent="-2286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 kumimoji="1" lang="ja-JP" altLang="en-US" sz="1800" kern="1200" smtClean="0">
                <a:solidFill>
                  <a:schemeClr val="bg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2057400" marR="0" indent="-2286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 kumimoji="1" lang="ja-JP" altLang="en-US" sz="1800" kern="1200">
                <a:solidFill>
                  <a:schemeClr val="bg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 smtClean="0"/>
              <a:t>○○○○○社限り</a:t>
            </a:r>
            <a:endParaRPr lang="ja-JP" altLang="en-US" sz="800" dirty="0"/>
          </a:p>
        </p:txBody>
      </p:sp>
    </p:spTree>
    <p:extLst>
      <p:ext uri="{BB962C8B-B14F-4D97-AF65-F5344CB8AC3E}">
        <p14:creationId xmlns:p14="http://schemas.microsoft.com/office/powerpoint/2010/main" val="3485867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704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kumimoji="1" lang="ja-JP" altLang="en-US" sz="1800" b="1" kern="1200" smtClean="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342900" marR="0" indent="-3429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8575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»"/>
        <a:tabLst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64216" y="1976140"/>
            <a:ext cx="6579784" cy="1102519"/>
          </a:xfrm>
        </p:spPr>
        <p:txBody>
          <a:bodyPr>
            <a:noAutofit/>
          </a:bodyPr>
          <a:lstStyle/>
          <a:p>
            <a:pPr>
              <a:lnSpc>
                <a:spcPts val="3400"/>
              </a:lnSpc>
            </a:pPr>
            <a:r>
              <a:rPr lang="en-US" altLang="ja-JP" sz="3600" dirty="0">
                <a:latin typeface="Calibri" panose="020F0502020204030204" pitchFamily="34" charset="0"/>
                <a:cs typeface="Calibri" panose="020F0502020204030204" pitchFamily="34" charset="0"/>
              </a:rPr>
              <a:t>Motivation for study on Dynamic spectrum sharing interface </a:t>
            </a:r>
            <a:r>
              <a:rPr lang="en-US" altLang="ja-JP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enhancement</a:t>
            </a:r>
            <a:endParaRPr kumimoji="1" lang="ja-JP" altLang="en-US" sz="36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3"/>
          </p:nvPr>
        </p:nvSpPr>
        <p:spPr>
          <a:xfrm>
            <a:off x="2664177" y="3336862"/>
            <a:ext cx="3127023" cy="272700"/>
          </a:xfrm>
        </p:spPr>
        <p:txBody>
          <a:bodyPr/>
          <a:lstStyle/>
          <a:p>
            <a:r>
              <a:rPr lang="en-US" altLang="ja-JP" sz="2800" dirty="0">
                <a:latin typeface="Calibri" panose="020F0502020204030204" pitchFamily="34" charset="0"/>
                <a:cs typeface="Calibri" panose="020F0502020204030204" pitchFamily="34" charset="0"/>
              </a:rPr>
              <a:t>KDDI </a:t>
            </a:r>
            <a:r>
              <a:rPr lang="en-US" altLang="ja-JP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corporation</a:t>
            </a:r>
            <a:endParaRPr lang="ja-JP" alt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テキスト プレースホルダー 2"/>
          <p:cNvSpPr txBox="1">
            <a:spLocks/>
          </p:cNvSpPr>
          <p:nvPr/>
        </p:nvSpPr>
        <p:spPr>
          <a:xfrm>
            <a:off x="7608711" y="0"/>
            <a:ext cx="1535289" cy="27270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1" sz="12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RP-192591</a:t>
            </a:r>
            <a:endParaRPr lang="ja-JP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テキスト プレースホルダー 2"/>
          <p:cNvSpPr txBox="1">
            <a:spLocks/>
          </p:cNvSpPr>
          <p:nvPr/>
        </p:nvSpPr>
        <p:spPr>
          <a:xfrm>
            <a:off x="1925624" y="0"/>
            <a:ext cx="5039620" cy="27270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1" sz="12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200"/>
              </a:lnSpc>
              <a:spcBef>
                <a:spcPts val="0"/>
              </a:spcBef>
            </a:pP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3GPP TSG RAN Meeting #</a:t>
            </a:r>
            <a:r>
              <a:rPr lang="en-US" altLang="ja-JP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86</a:t>
            </a:r>
          </a:p>
          <a:p>
            <a:pPr>
              <a:lnSpc>
                <a:spcPts val="2200"/>
              </a:lnSpc>
              <a:spcBef>
                <a:spcPts val="0"/>
              </a:spcBef>
            </a:pPr>
            <a:r>
              <a:rPr lang="en-US" altLang="ja-JP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Sitges</a:t>
            </a: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, Spain, December 9-12, 2019</a:t>
            </a:r>
            <a:endParaRPr lang="ja-JP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879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C244DCE-D52A-48BB-80B1-91D3445D66C6}"/>
              </a:ext>
            </a:extLst>
          </p:cNvPr>
          <p:cNvSpPr txBox="1"/>
          <p:nvPr/>
        </p:nvSpPr>
        <p:spPr>
          <a:xfrm>
            <a:off x="282220" y="541867"/>
            <a:ext cx="8579558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ja-JP" sz="2000" dirty="0" smtClean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DSS </a:t>
            </a:r>
            <a:r>
              <a:rPr lang="en-US" altLang="ja-JP" sz="2000" dirty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(dynamic spectrum </a:t>
            </a:r>
            <a:r>
              <a:rPr lang="en-US" altLang="ja-JP" sz="2000" dirty="0" smtClean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sharing)</a:t>
            </a:r>
          </a:p>
          <a:p>
            <a:pPr lvl="1">
              <a:spcAft>
                <a:spcPts val="600"/>
              </a:spcAft>
            </a:pPr>
            <a:r>
              <a:rPr lang="en-US" altLang="ja-JP" dirty="0" smtClean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DSS </a:t>
            </a:r>
            <a:r>
              <a:rPr lang="en-US" altLang="ja-JP" dirty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is an important feature for migration from LTE to NR. Especially for operators don’t have enough spectrum for NR operations, the DSS technology is a key to success to enhance their NR coverage using sub 6 LTE </a:t>
            </a:r>
            <a:r>
              <a:rPr lang="en-US" altLang="ja-JP" dirty="0" smtClean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spectrum.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ja-JP" sz="2000" dirty="0" smtClean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RAN3 status</a:t>
            </a:r>
          </a:p>
          <a:p>
            <a:pPr lvl="1"/>
            <a:r>
              <a:rPr lang="en-US" altLang="ja-JP" dirty="0" smtClean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However currently RAN3 has specified the DSS interfaces only for EN-DC and MR-DC, no interface between </a:t>
            </a:r>
            <a:r>
              <a:rPr lang="en-US" altLang="ja-JP" dirty="0" err="1" smtClean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eNB</a:t>
            </a:r>
            <a:r>
              <a:rPr lang="en-US" altLang="ja-JP" dirty="0" smtClean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 (Standalone LTE using EPC) and </a:t>
            </a:r>
            <a:r>
              <a:rPr lang="en-US" altLang="ja-JP" dirty="0" err="1" smtClean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gNB</a:t>
            </a:r>
            <a:r>
              <a:rPr lang="en-US" altLang="ja-JP" dirty="0" smtClean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 (Standalone NR using 5GC), so the DSS interface for SA mode should be specified in Rel-17.</a:t>
            </a:r>
            <a:endParaRPr lang="en-US" altLang="ja-JP" dirty="0">
              <a:solidFill>
                <a:prstClr val="black"/>
              </a:solidFill>
              <a:latin typeface="Calibri" panose="020F0502020204030204" pitchFamily="34" charset="0"/>
              <a:ea typeface="游ゴシック" panose="020B0400000000000000" pitchFamily="50" charset="-128"/>
              <a:cs typeface="Calibri" panose="020F0502020204030204" pitchFamily="34" charset="0"/>
            </a:endParaRP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8BFE278A-2D81-4E7E-9842-52757D706B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4777" y="73903"/>
            <a:ext cx="7184512" cy="467964"/>
          </a:xfrm>
        </p:spPr>
        <p:txBody>
          <a:bodyPr>
            <a:noAutofit/>
          </a:bodyPr>
          <a:lstStyle/>
          <a:p>
            <a:r>
              <a:rPr lang="en-US" altLang="ja-JP" sz="2500" dirty="0" smtClean="0">
                <a:latin typeface="Calibri" panose="020F0502020204030204" pitchFamily="34" charset="0"/>
                <a:cs typeface="Calibri" panose="020F0502020204030204" pitchFamily="34" charset="0"/>
              </a:rPr>
              <a:t>Justification</a:t>
            </a:r>
            <a:endParaRPr kumimoji="1" lang="ja-JP" altLang="en-US" sz="2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6955290"/>
              </p:ext>
            </p:extLst>
          </p:nvPr>
        </p:nvGraphicFramePr>
        <p:xfrm>
          <a:off x="3341512" y="3142579"/>
          <a:ext cx="2280355" cy="1712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r:id="rId3" imgW="2181255" imgH="1638161" progId="Visio.Drawing.15">
                  <p:embed/>
                </p:oleObj>
              </mc:Choice>
              <mc:Fallback>
                <p:oleObj r:id="rId3" imgW="2181255" imgH="1638161" progId="Visio.Drawing.15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1512" y="3142579"/>
                        <a:ext cx="2280355" cy="17127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テキスト プレースホルダー 2"/>
          <p:cNvSpPr txBox="1">
            <a:spLocks/>
          </p:cNvSpPr>
          <p:nvPr/>
        </p:nvSpPr>
        <p:spPr>
          <a:xfrm>
            <a:off x="7608711" y="0"/>
            <a:ext cx="1535289" cy="27270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1" sz="12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RP-192591</a:t>
            </a:r>
            <a:endParaRPr lang="ja-JP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691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>
            <a:extLst>
              <a:ext uri="{FF2B5EF4-FFF2-40B4-BE49-F238E27FC236}">
                <a16:creationId xmlns:a16="http://schemas.microsoft.com/office/drawing/2014/main" id="{8BFE278A-2D81-4E7E-9842-52757D706B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4777" y="73903"/>
            <a:ext cx="7184512" cy="467964"/>
          </a:xfrm>
        </p:spPr>
        <p:txBody>
          <a:bodyPr>
            <a:noAutofit/>
          </a:bodyPr>
          <a:lstStyle/>
          <a:p>
            <a:r>
              <a:rPr lang="en-US" altLang="ja-JP" sz="2500" dirty="0" smtClean="0">
                <a:latin typeface="Calibri" panose="020F0502020204030204" pitchFamily="34" charset="0"/>
                <a:cs typeface="Calibri" panose="020F0502020204030204" pitchFamily="34" charset="0"/>
              </a:rPr>
              <a:t>Objective</a:t>
            </a:r>
            <a:endParaRPr kumimoji="1" lang="ja-JP" altLang="en-US" sz="2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C244DCE-D52A-48BB-80B1-91D3445D66C6}"/>
              </a:ext>
            </a:extLst>
          </p:cNvPr>
          <p:cNvSpPr txBox="1"/>
          <p:nvPr/>
        </p:nvSpPr>
        <p:spPr>
          <a:xfrm>
            <a:off x="327376" y="632179"/>
            <a:ext cx="8579558" cy="4085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ja-JP" dirty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Study new interface for SA operation between an LTE </a:t>
            </a:r>
            <a:r>
              <a:rPr lang="en-US" altLang="ja-JP" dirty="0" err="1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eNB</a:t>
            </a:r>
            <a:r>
              <a:rPr lang="en-US" altLang="ja-JP" dirty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 and an NR </a:t>
            </a:r>
            <a:r>
              <a:rPr lang="en-US" altLang="ja-JP" dirty="0" err="1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gNB</a:t>
            </a:r>
            <a:r>
              <a:rPr lang="en-US" altLang="ja-JP" dirty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 which enables LTE/NR DSS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dirty="0" smtClean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Study </a:t>
            </a:r>
            <a:r>
              <a:rPr lang="en-US" altLang="ja-JP" dirty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the architecture and its basic design which enables communication between two </a:t>
            </a:r>
            <a:r>
              <a:rPr lang="en-US" altLang="ja-JP" dirty="0" smtClean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nodes</a:t>
            </a:r>
          </a:p>
          <a:p>
            <a:pPr marL="800100" lvl="1" indent="-342900">
              <a:buFont typeface="Times New Roman" panose="02020603050405020304" pitchFamily="18" charset="0"/>
              <a:buChar char="-"/>
            </a:pPr>
            <a:r>
              <a:rPr lang="en-US" altLang="ja-JP" dirty="0" smtClean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Study </a:t>
            </a:r>
            <a:r>
              <a:rPr lang="en-US" altLang="ja-JP" dirty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which interface should be adopted for new interface (i.e. </a:t>
            </a:r>
            <a:r>
              <a:rPr lang="en-US" altLang="ja-JP" dirty="0" err="1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eNB</a:t>
            </a:r>
            <a:r>
              <a:rPr lang="en-US" altLang="ja-JP" dirty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/</a:t>
            </a:r>
            <a:r>
              <a:rPr lang="en-US" altLang="ja-JP" dirty="0" err="1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gNB</a:t>
            </a:r>
            <a:r>
              <a:rPr lang="en-US" altLang="ja-JP" dirty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 and/or </a:t>
            </a:r>
            <a:r>
              <a:rPr lang="en-US" altLang="ja-JP" dirty="0" err="1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eNB</a:t>
            </a:r>
            <a:r>
              <a:rPr lang="en-US" altLang="ja-JP" dirty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/</a:t>
            </a:r>
            <a:r>
              <a:rPr lang="en-US" altLang="ja-JP" dirty="0" err="1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gNB</a:t>
            </a:r>
            <a:r>
              <a:rPr lang="en-US" altLang="ja-JP" dirty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-DU and/or </a:t>
            </a:r>
            <a:r>
              <a:rPr lang="en-US" altLang="ja-JP" dirty="0" err="1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eNB</a:t>
            </a:r>
            <a:r>
              <a:rPr lang="en-US" altLang="ja-JP" dirty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-DU/</a:t>
            </a:r>
            <a:r>
              <a:rPr lang="en-US" altLang="ja-JP" dirty="0" err="1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gNB</a:t>
            </a:r>
            <a:r>
              <a:rPr lang="en-US" altLang="ja-JP" dirty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-DU, intra </a:t>
            </a:r>
            <a:r>
              <a:rPr lang="en-US" altLang="ja-JP" dirty="0" err="1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gNB</a:t>
            </a:r>
            <a:r>
              <a:rPr lang="en-US" altLang="ja-JP" dirty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-DU), considering the progress of the work item “Interface enhancement of </a:t>
            </a:r>
            <a:r>
              <a:rPr lang="en-US" altLang="ja-JP" dirty="0" err="1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eNB</a:t>
            </a:r>
            <a:r>
              <a:rPr lang="en-US" altLang="ja-JP" dirty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(s) architecture </a:t>
            </a:r>
            <a:r>
              <a:rPr lang="en-US" altLang="ja-JP" dirty="0" smtClean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evolution”</a:t>
            </a:r>
          </a:p>
          <a:p>
            <a:pPr marL="800100" lvl="1" indent="-342900"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en-US" altLang="ja-JP" dirty="0" smtClean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Study </a:t>
            </a:r>
            <a:r>
              <a:rPr lang="en-US" altLang="ja-JP" dirty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transport layer aspects for new </a:t>
            </a:r>
            <a:r>
              <a:rPr lang="en-US" altLang="ja-JP" dirty="0" smtClean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interface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dirty="0" smtClean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Study </a:t>
            </a:r>
            <a:r>
              <a:rPr lang="en-US" altLang="ja-JP" dirty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the detailed procedures and transactions for new </a:t>
            </a:r>
            <a:r>
              <a:rPr lang="en-US" altLang="ja-JP" dirty="0" smtClean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interface</a:t>
            </a:r>
          </a:p>
          <a:p>
            <a:pPr marL="800100" lvl="1" indent="-342900">
              <a:buFont typeface="Times New Roman" panose="02020603050405020304" pitchFamily="18" charset="0"/>
              <a:buChar char="-"/>
            </a:pPr>
            <a:r>
              <a:rPr lang="en-US" altLang="ja-JP" dirty="0" smtClean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Study </a:t>
            </a:r>
            <a:r>
              <a:rPr lang="en-US" altLang="ja-JP" dirty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the procedure and transactions for connection establishment between two </a:t>
            </a:r>
            <a:r>
              <a:rPr lang="en-US" altLang="ja-JP" dirty="0" smtClean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nodes</a:t>
            </a:r>
          </a:p>
          <a:p>
            <a:pPr marL="800100" lvl="1" indent="-342900">
              <a:buFont typeface="Times New Roman" panose="02020603050405020304" pitchFamily="18" charset="0"/>
              <a:buChar char="-"/>
            </a:pPr>
            <a:r>
              <a:rPr lang="en-US" altLang="ja-JP" dirty="0" smtClean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Study </a:t>
            </a:r>
            <a:r>
              <a:rPr lang="en-US" altLang="ja-JP" dirty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the procedure and transactions for the resource coordination among two nodes, considering the alignment with the current DSS interface mechanism (i.e. E-UTRA – NR CELL RESOURCE COORDINATION REQUEST/RESPONSE</a:t>
            </a:r>
            <a:r>
              <a:rPr lang="en-US" altLang="ja-JP" dirty="0" smtClean="0">
                <a:solidFill>
                  <a:prstClr val="black"/>
                </a:solidFill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)</a:t>
            </a:r>
            <a:endParaRPr lang="en-US" altLang="ja-JP" dirty="0">
              <a:solidFill>
                <a:prstClr val="black"/>
              </a:solidFill>
              <a:latin typeface="Calibri" panose="020F0502020204030204" pitchFamily="34" charset="0"/>
              <a:ea typeface="游ゴシック" panose="020B0400000000000000" pitchFamily="50" charset="-128"/>
              <a:cs typeface="Calibri" panose="020F0502020204030204" pitchFamily="34" charset="0"/>
            </a:endParaRPr>
          </a:p>
        </p:txBody>
      </p:sp>
      <p:sp>
        <p:nvSpPr>
          <p:cNvPr id="8" name="テキスト プレースホルダー 2"/>
          <p:cNvSpPr txBox="1">
            <a:spLocks/>
          </p:cNvSpPr>
          <p:nvPr/>
        </p:nvSpPr>
        <p:spPr>
          <a:xfrm>
            <a:off x="7608711" y="0"/>
            <a:ext cx="1535289" cy="27270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1" sz="12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RP-192591</a:t>
            </a:r>
            <a:endParaRPr lang="ja-JP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221477"/>
      </p:ext>
    </p:extLst>
  </p:cSld>
  <p:clrMapOvr>
    <a:masterClrMapping/>
  </p:clrMapOvr>
</p:sld>
</file>

<file path=ppt/theme/theme1.xml><?xml version="1.0" encoding="utf-8"?>
<a:theme xmlns:a="http://schemas.openxmlformats.org/drawingml/2006/main" name="社内用">
  <a:themeElements>
    <a:clrScheme name="KDDIテンプレ配色">
      <a:dk1>
        <a:srgbClr val="262626"/>
      </a:dk1>
      <a:lt1>
        <a:sysClr val="window" lastClr="FFFFFF"/>
      </a:lt1>
      <a:dk2>
        <a:srgbClr val="EA6031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E0"/>
      </a:folHlink>
    </a:clrScheme>
    <a:fontScheme name="メイリオ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905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>
            <a:solidFill>
              <a:schemeClr val="bg1"/>
            </a:solidFill>
          </a:defRPr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  <a:txDef>
      <a:spPr>
        <a:noFill/>
      </a:spPr>
      <a:bodyPr wrap="none" rtlCol="0">
        <a:spAutoFit/>
      </a:bodyPr>
      <a:lstStyle>
        <a:defPPr>
          <a:defRPr kumimoji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社外用">
  <a:themeElements>
    <a:clrScheme name="KDDIテンプレ配色">
      <a:dk1>
        <a:srgbClr val="262626"/>
      </a:dk1>
      <a:lt1>
        <a:sysClr val="window" lastClr="FFFFFF"/>
      </a:lt1>
      <a:dk2>
        <a:srgbClr val="EA6031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E0"/>
      </a:folHlink>
    </a:clrScheme>
    <a:fontScheme name="メイリオ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905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>
            <a:solidFill>
              <a:schemeClr val="bg1"/>
            </a:solidFill>
          </a:defRPr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  <a:txDef>
      <a:spPr>
        <a:noFill/>
      </a:spPr>
      <a:bodyPr wrap="none" rtlCol="0">
        <a:spAutoFit/>
      </a:bodyPr>
      <a:lstStyle>
        <a:defPPr>
          <a:defRPr kumimoji="1" dirty="0" smtClean="0"/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3302</TotalTime>
  <Words>253</Words>
  <Application>Microsoft Office PowerPoint</Application>
  <PresentationFormat>画面に合わせる (16:9)</PresentationFormat>
  <Paragraphs>20</Paragraphs>
  <Slides>3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2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4" baseType="lpstr">
      <vt:lpstr>ＭＳ Ｐゴシック</vt:lpstr>
      <vt:lpstr>メイリオ</vt:lpstr>
      <vt:lpstr>游ゴシック</vt:lpstr>
      <vt:lpstr>Arial</vt:lpstr>
      <vt:lpstr>Calibri</vt:lpstr>
      <vt:lpstr>Cambria</vt:lpstr>
      <vt:lpstr>Times New Roman</vt:lpstr>
      <vt:lpstr>Wingdings</vt:lpstr>
      <vt:lpstr>社内用</vt:lpstr>
      <vt:lpstr>社外用</vt:lpstr>
      <vt:lpstr>Visio.Drawing.15</vt:lpstr>
      <vt:lpstr>Motivation for study on Dynamic spectrum sharing interface enhancement</vt:lpstr>
      <vt:lpstr>Justification</vt:lpstr>
      <vt:lpstr>Objective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KDDI宣伝部</dc:creator>
  <cp:lastModifiedBy>武田 洋樹</cp:lastModifiedBy>
  <cp:revision>355</cp:revision>
  <cp:lastPrinted>2013-11-26T04:50:05Z</cp:lastPrinted>
  <dcterms:created xsi:type="dcterms:W3CDTF">2013-08-16T05:11:27Z</dcterms:created>
  <dcterms:modified xsi:type="dcterms:W3CDTF">2019-12-02T08:11:14Z</dcterms:modified>
</cp:coreProperties>
</file>