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 new basket WI to cover adding new channel BW support in existing bands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RP-192517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#86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Sitges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Spain, December 9-12,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hangingPunct="0"/>
            <a:r>
              <a:rPr lang="en-GB" dirty="0"/>
              <a:t>Many NR FR1 bands were re-farmed from LTE considering only LTE channel bandwidth (up to 20MHz).</a:t>
            </a:r>
          </a:p>
          <a:p>
            <a:pPr hangingPunct="0"/>
            <a:r>
              <a:rPr lang="en-GB" dirty="0"/>
              <a:t>Operators have larger allocated spectrum and would expect deploying BS/UEs supporting higher NR channel bandwidth for a more efficient use of their available spectrum.</a:t>
            </a:r>
          </a:p>
          <a:p>
            <a:r>
              <a:rPr lang="en-GB" dirty="0"/>
              <a:t>Many requests to add wider channel bandwidth and SCS </a:t>
            </a:r>
          </a:p>
          <a:p>
            <a:pPr lvl="1"/>
            <a:r>
              <a:rPr lang="en-GB" dirty="0"/>
              <a:t>In Rel-16:</a:t>
            </a:r>
          </a:p>
          <a:p>
            <a:pPr lvl="2"/>
            <a:r>
              <a:rPr lang="en-GB" dirty="0"/>
              <a:t>n1: 30MHz, 40MHz and 25MHz </a:t>
            </a:r>
          </a:p>
          <a:p>
            <a:pPr lvl="2"/>
            <a:r>
              <a:rPr lang="en-GB" dirty="0"/>
              <a:t>n7: 25, 30, 40 and 50 MHz</a:t>
            </a:r>
          </a:p>
          <a:p>
            <a:pPr lvl="2"/>
            <a:r>
              <a:rPr lang="en-GB" dirty="0"/>
              <a:t>n25: 25, 30, 35 and MHz</a:t>
            </a:r>
          </a:p>
          <a:p>
            <a:pPr lvl="2"/>
            <a:r>
              <a:rPr lang="en-GB" dirty="0"/>
              <a:t>n28: 30 and 40 MHz</a:t>
            </a:r>
          </a:p>
          <a:p>
            <a:pPr lvl="2"/>
            <a:r>
              <a:rPr lang="en-GB" dirty="0"/>
              <a:t>n38: 25, 30, 40 and 50 MHz</a:t>
            </a:r>
          </a:p>
          <a:p>
            <a:pPr lvl="2"/>
            <a:r>
              <a:rPr lang="en-GB" dirty="0"/>
              <a:t>n41: 30 MHz</a:t>
            </a:r>
          </a:p>
          <a:p>
            <a:pPr lvl="2"/>
            <a:r>
              <a:rPr lang="en-GB" dirty="0"/>
              <a:t>n75: 25, 30, 40 and 50 MHz</a:t>
            </a:r>
          </a:p>
          <a:p>
            <a:pPr lvl="2"/>
            <a:r>
              <a:rPr lang="en-GB" dirty="0"/>
              <a:t>n77-n78: 25, 30 and 70 MHz</a:t>
            </a:r>
          </a:p>
          <a:p>
            <a:pPr lvl="1"/>
            <a:r>
              <a:rPr lang="en-GB" dirty="0"/>
              <a:t>In Rel-17:</a:t>
            </a:r>
          </a:p>
          <a:p>
            <a:pPr lvl="2"/>
            <a:r>
              <a:rPr lang="en-GB" dirty="0"/>
              <a:t>n3: 40MHz</a:t>
            </a:r>
          </a:p>
          <a:p>
            <a:pPr lvl="2"/>
            <a:r>
              <a:rPr lang="en-GB" dirty="0"/>
              <a:t>n5: 25 MHz</a:t>
            </a:r>
          </a:p>
          <a:p>
            <a:pPr lvl="2"/>
            <a:r>
              <a:rPr lang="en-GB" dirty="0"/>
              <a:t>n65: 50MHz</a:t>
            </a:r>
          </a:p>
          <a:p>
            <a:r>
              <a:rPr lang="en-GB" dirty="0"/>
              <a:t>Need to easily manage new request while work is already on-going for the same band:</a:t>
            </a:r>
          </a:p>
          <a:p>
            <a:pPr lvl="1"/>
            <a:r>
              <a:rPr lang="en-GB" dirty="0"/>
              <a:t>E.g. band n38: WID has been agreed to add 40MHz only, but new request to add 25 and 30 MHz as well, separate WIs while same band.</a:t>
            </a:r>
          </a:p>
          <a:p>
            <a:pPr lvl="1"/>
            <a:r>
              <a:rPr lang="en-GB" dirty="0"/>
              <a:t>Idem for band n1 with 30, 40 and later request of 25 MHz, we ended up with 2 separate </a:t>
            </a:r>
            <a:r>
              <a:rPr lang="en-GB" dirty="0" err="1"/>
              <a:t>WIs.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Specifications impacts are very similar for all cases:</a:t>
            </a:r>
          </a:p>
          <a:p>
            <a:pPr lvl="1"/>
            <a:r>
              <a:rPr lang="sv-SE" dirty="0"/>
              <a:t>TS 38.104: </a:t>
            </a:r>
          </a:p>
          <a:p>
            <a:pPr lvl="2"/>
            <a:r>
              <a:rPr lang="sv-SE" dirty="0"/>
              <a:t>Update CBW/SCS table</a:t>
            </a:r>
          </a:p>
          <a:p>
            <a:pPr lvl="1"/>
            <a:r>
              <a:rPr lang="sv-SE" dirty="0"/>
              <a:t>TS 38.101</a:t>
            </a:r>
          </a:p>
          <a:p>
            <a:pPr lvl="2"/>
            <a:r>
              <a:rPr lang="sv-SE" dirty="0"/>
              <a:t>Update CBW/SCS table</a:t>
            </a:r>
          </a:p>
          <a:p>
            <a:pPr lvl="2"/>
            <a:r>
              <a:rPr lang="sv-SE" dirty="0"/>
              <a:t>A-MPR / NS signalling</a:t>
            </a:r>
          </a:p>
          <a:p>
            <a:pPr lvl="2"/>
            <a:r>
              <a:rPr lang="sv-SE" dirty="0"/>
              <a:t>REFSENS requirement</a:t>
            </a:r>
          </a:p>
          <a:p>
            <a:r>
              <a:rPr lang="sv-SE" dirty="0"/>
              <a:t>Introducing a basket WI would highly reduce overhead and CRs management.</a:t>
            </a:r>
          </a:p>
          <a:p>
            <a:r>
              <a:rPr lang="sv-SE" dirty="0"/>
              <a:t>This has been discussed in RAN4 and was well received:</a:t>
            </a:r>
          </a:p>
          <a:p>
            <a:pPr lvl="1"/>
            <a:r>
              <a:rPr lang="sv-SE" dirty="0"/>
              <a:t>Way Forward R4-1912984 was approved, the proposed basket </a:t>
            </a:r>
            <a:r>
              <a:rPr lang="sv-SE"/>
              <a:t>WI captures related agreements.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17668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312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Motivation for a new basket WI to cover adding new channel BW support in existing bands</vt:lpstr>
      <vt:lpstr> Motivation</vt:lpstr>
      <vt:lpstr>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67</cp:revision>
  <dcterms:created xsi:type="dcterms:W3CDTF">2018-08-31T08:49:32Z</dcterms:created>
  <dcterms:modified xsi:type="dcterms:W3CDTF">2019-12-01T17:10:14Z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