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37" r:id="rId2"/>
  </p:sldMasterIdLst>
  <p:notesMasterIdLst>
    <p:notesMasterId r:id="rId8"/>
  </p:notesMasterIdLst>
  <p:handoutMasterIdLst>
    <p:handoutMasterId r:id="rId9"/>
  </p:handoutMasterIdLst>
  <p:sldIdLst>
    <p:sldId id="285" r:id="rId3"/>
    <p:sldId id="397" r:id="rId4"/>
    <p:sldId id="399" r:id="rId5"/>
    <p:sldId id="398" r:id="rId6"/>
    <p:sldId id="284" r:id="rId7"/>
  </p:sldIdLst>
  <p:sldSz cx="12188825" cy="6858000"/>
  <p:notesSz cx="6400800" cy="117316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A6BFC381-9DBC-9B47-9D16-E651729A1C82}">
          <p14:sldIdLst>
            <p14:sldId id="285"/>
            <p14:sldId id="397"/>
            <p14:sldId id="399"/>
            <p14:sldId id="398"/>
            <p14:sldId id="284"/>
          </p14:sldIdLst>
        </p14:section>
        <p14:section name="Titles and Dividers" id="{1E7DD9E6-8846-8448-AF36-6CA7C36D3FBC}">
          <p14:sldIdLst/>
        </p14:section>
        <p14:section name="Content" id="{380C3243-BEFC-A549-B533-A4F0BFEA40A1}">
          <p14:sldIdLst/>
        </p14:section>
        <p14:section name="Example slides" id="{6F4BDC45-F9AA-BE40-B27C-BCB372411A4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96">
          <p15:clr>
            <a:srgbClr val="A4A3A4"/>
          </p15:clr>
        </p15:guide>
        <p15:guide id="3" orient="horz" pos="3688">
          <p15:clr>
            <a:srgbClr val="A4A3A4"/>
          </p15:clr>
        </p15:guide>
        <p15:guide id="4" orient="horz" pos="760">
          <p15:clr>
            <a:srgbClr val="A4A3A4"/>
          </p15:clr>
        </p15:guide>
        <p15:guide id="5" orient="horz" pos="488">
          <p15:clr>
            <a:srgbClr val="A4A3A4"/>
          </p15:clr>
        </p15:guide>
        <p15:guide id="6" pos="309">
          <p15:clr>
            <a:srgbClr val="A4A3A4"/>
          </p15:clr>
        </p15:guide>
        <p15:guide id="7" pos="7371">
          <p15:clr>
            <a:srgbClr val="A4A3A4"/>
          </p15:clr>
        </p15:guide>
        <p15:guide id="8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577"/>
    <a:srgbClr val="4CA90C"/>
    <a:srgbClr val="009FDB"/>
    <a:srgbClr val="FFCC99"/>
    <a:srgbClr val="007A3E"/>
    <a:srgbClr val="00FF00"/>
    <a:srgbClr val="FF00FF"/>
    <a:srgbClr val="00FFFF"/>
    <a:srgbClr val="FF99FF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45" autoAdjust="0"/>
    <p:restoredTop sz="75264" autoAdjust="0"/>
  </p:normalViewPr>
  <p:slideViewPr>
    <p:cSldViewPr snapToGrid="0">
      <p:cViewPr varScale="1">
        <p:scale>
          <a:sx n="143" d="100"/>
          <a:sy n="143" d="100"/>
        </p:scale>
        <p:origin x="1560" y="208"/>
      </p:cViewPr>
      <p:guideLst>
        <p:guide orient="horz" pos="232"/>
        <p:guide orient="horz" pos="4096"/>
        <p:guide orient="horz" pos="3688"/>
        <p:guide orient="horz" pos="760"/>
        <p:guide orient="horz" pos="488"/>
        <p:guide pos="309"/>
        <p:guide pos="7371"/>
        <p:guide pos="3839"/>
      </p:guideLst>
    </p:cSldViewPr>
  </p:slideViewPr>
  <p:outlineViewPr>
    <p:cViewPr>
      <p:scale>
        <a:sx n="33" d="100"/>
        <a:sy n="33" d="100"/>
      </p:scale>
      <p:origin x="0" y="-29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625639" y="0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D4A5829C-7C6A-DF41-92FC-FE30E34D6DBD}" type="datetimeFigureOut">
              <a:rPr lang="en-US" smtClean="0"/>
              <a:t>9/9/19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1143008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625639" y="11143008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600A37F-B7DA-9E4D-A068-4D61982E80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1657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625639" y="0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6C7A9F4-9AF1-BE4F-A500-2756F8488435}" type="datetimeFigureOut">
              <a:rPr lang="en-US" smtClean="0"/>
              <a:t>9/9/19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708025" y="881063"/>
            <a:ext cx="7816850" cy="4398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40080" y="5572522"/>
            <a:ext cx="5120640" cy="5279231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1143008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25639" y="11143008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CFD9196-B747-C840-B910-EBFFFCF75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6214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 b="0" i="0">
                <a:solidFill>
                  <a:schemeClr val="bg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27100"/>
            <a:ext cx="11209064" cy="1523098"/>
          </a:xfrm>
          <a:effectLst/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98798" y="2459736"/>
            <a:ext cx="11213719" cy="914400"/>
          </a:xfrm>
          <a:effectLst/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9143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4067"/>
            <a:ext cx="11209064" cy="151553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494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448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4639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774700"/>
            <a:ext cx="12188825" cy="6083300"/>
          </a:xfrm>
          <a:solidFill>
            <a:schemeClr val="bg2"/>
          </a:solidFill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8300"/>
            <a:ext cx="11209064" cy="1516378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954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370"/>
            <a:ext cx="11209064" cy="48121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722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629"/>
            <a:ext cx="11209064" cy="4800600"/>
          </a:xfrm>
        </p:spPr>
        <p:txBody>
          <a:bodyPr/>
          <a:lstStyle>
            <a:lvl1pPr>
              <a:lnSpc>
                <a:spcPct val="90000"/>
              </a:lnSpc>
              <a:spcAft>
                <a:spcPts val="600"/>
              </a:spcAft>
              <a:defRPr sz="2400" baseline="0"/>
            </a:lvl1pPr>
            <a:lvl2pPr>
              <a:defRPr b="1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709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239751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2282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27426" y="1206500"/>
            <a:ext cx="5474693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9655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7661" y="1139546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2619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43000"/>
            <a:ext cx="699935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43000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673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9064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063" y="939800"/>
            <a:ext cx="11209064" cy="151176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9063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000" baseline="0"/>
            </a:lvl2pPr>
            <a:lvl3pPr>
              <a:defRPr sz="2000" baseline="0"/>
            </a:lvl3pPr>
            <a:lvl4pPr>
              <a:defRPr sz="2000" baseline="0"/>
            </a:lvl4pPr>
            <a:lvl5pPr>
              <a:defRPr sz="20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064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5090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90940" y="1206501"/>
            <a:ext cx="6994062" cy="4648199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39825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689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60775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687207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855021" y="1139825"/>
            <a:ext cx="3844981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5778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337490" y="1118312"/>
            <a:ext cx="5362514" cy="4833226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7734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7662" y="1117916"/>
            <a:ext cx="11213296" cy="4833623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2289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1206500"/>
            <a:ext cx="12188825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2806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206500"/>
            <a:ext cx="610660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</a:t>
            </a:r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6094413" y="1206500"/>
            <a:ext cx="609441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7848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3520578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87661" y="1206500"/>
            <a:ext cx="2844059" cy="2128838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5571"/>
            <a:ext cx="8024310" cy="2306404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487661" y="3721100"/>
            <a:ext cx="2844059" cy="21336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9"/>
          </p:nvPr>
        </p:nvSpPr>
        <p:spPr>
          <a:xfrm>
            <a:off x="3675693" y="3632261"/>
            <a:ext cx="8024310" cy="2309752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8660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2690205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 flipH="1">
            <a:off x="490939" y="4365061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90939" y="1209839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6867"/>
            <a:ext cx="8024310" cy="1461642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90939" y="2868174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0"/>
          </p:nvPr>
        </p:nvSpPr>
        <p:spPr>
          <a:xfrm>
            <a:off x="3675693" y="2778378"/>
            <a:ext cx="8024310" cy="1456917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9" name="Picture Placeholder 5"/>
          <p:cNvSpPr>
            <a:spLocks noGrp="1"/>
          </p:cNvSpPr>
          <p:nvPr>
            <p:ph type="pic" sz="quarter" idx="21"/>
          </p:nvPr>
        </p:nvSpPr>
        <p:spPr>
          <a:xfrm>
            <a:off x="490939" y="4546625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Text Placeholder 20"/>
          <p:cNvSpPr>
            <a:spLocks noGrp="1"/>
          </p:cNvSpPr>
          <p:nvPr>
            <p:ph type="body" sz="quarter" idx="22"/>
          </p:nvPr>
        </p:nvSpPr>
        <p:spPr>
          <a:xfrm>
            <a:off x="3675693" y="4465965"/>
            <a:ext cx="8024310" cy="1485573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221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6339882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4711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6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20"/>
          </p:nvPr>
        </p:nvSpPr>
        <p:spPr>
          <a:xfrm>
            <a:off x="4396253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8299451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026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39801"/>
            <a:ext cx="11209064" cy="1511763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8798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400" baseline="0"/>
            </a:lvl2pPr>
            <a:lvl3pPr>
              <a:defRPr sz="2400" baseline="0"/>
            </a:lvl3pPr>
            <a:lvl4pPr>
              <a:defRPr sz="2400" baseline="0"/>
            </a:lvl4pPr>
            <a:lvl5pPr>
              <a:defRPr sz="24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2701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8645" y="1209675"/>
            <a:ext cx="0" cy="4652786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3412422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18"/>
          <p:cNvSpPr>
            <a:spLocks noGrp="1"/>
          </p:cNvSpPr>
          <p:nvPr>
            <p:ph type="pic" sz="quarter" idx="22"/>
          </p:nvPr>
        </p:nvSpPr>
        <p:spPr>
          <a:xfrm>
            <a:off x="6332423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18"/>
          <p:cNvSpPr>
            <a:spLocks noGrp="1"/>
          </p:cNvSpPr>
          <p:nvPr>
            <p:ph type="pic" sz="quarter" idx="23"/>
          </p:nvPr>
        </p:nvSpPr>
        <p:spPr>
          <a:xfrm>
            <a:off x="9239918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5370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86707" y="1118870"/>
            <a:ext cx="11209064" cy="134019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4603"/>
            <a:ext cx="5363083" cy="3315823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1570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414290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804969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39349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8300289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6598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3167640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3355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019071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8670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6"/>
          </p:nvPr>
        </p:nvSpPr>
        <p:spPr>
          <a:xfrm>
            <a:off x="3412422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7"/>
          </p:nvPr>
        </p:nvSpPr>
        <p:spPr>
          <a:xfrm>
            <a:off x="633813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9263851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7487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327186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2624603"/>
            <a:ext cx="5363083" cy="3315823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8192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4393498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830028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29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791167"/>
            <a:ext cx="0" cy="4073058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780313"/>
            <a:ext cx="0" cy="408391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3412422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22"/>
          </p:nvPr>
        </p:nvSpPr>
        <p:spPr>
          <a:xfrm>
            <a:off x="6332423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23"/>
          </p:nvPr>
        </p:nvSpPr>
        <p:spPr>
          <a:xfrm>
            <a:off x="9255280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4981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39825"/>
            <a:ext cx="7942744" cy="4806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3261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90939" y="1206500"/>
            <a:ext cx="7937550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564600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m 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89338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352209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38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9339" y="1142212"/>
            <a:ext cx="5347755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729005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361399" y="1142212"/>
            <a:ext cx="5338604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6586412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83968" y="3217928"/>
            <a:ext cx="253934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93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</a:t>
            </a:r>
            <a:r>
              <a:rPr lang="en-US" sz="600" baseline="0" dirty="0">
                <a:solidFill>
                  <a:schemeClr val="tx2"/>
                </a:solidFill>
              </a:rPr>
              <a:t> </a:t>
            </a:r>
            <a:r>
              <a:rPr lang="en-US" sz="600" dirty="0">
                <a:solidFill>
                  <a:schemeClr val="tx2"/>
                </a:solidFill>
              </a:rPr>
              <a:t>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9742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type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9742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743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27882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0408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4987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071100" y="6078714"/>
            <a:ext cx="2117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6927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ack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287000" y="6078714"/>
            <a:ext cx="1901825" cy="77928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820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u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1" y="1"/>
            <a:ext cx="4348722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579100" y="6078714"/>
            <a:ext cx="1609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874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508226" y="566578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 b="0" i="0">
                <a:solidFill>
                  <a:schemeClr val="bg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27100"/>
            <a:ext cx="11209064" cy="1523098"/>
          </a:xfrm>
          <a:effectLst/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98798" y="2459736"/>
            <a:ext cx="11213719" cy="914400"/>
          </a:xfrm>
          <a:effectLst/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2232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9064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063" y="939800"/>
            <a:ext cx="11209064" cy="151176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9063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000" baseline="0"/>
            </a:lvl2pPr>
            <a:lvl3pPr>
              <a:defRPr sz="2000" baseline="0"/>
            </a:lvl3pPr>
            <a:lvl4pPr>
              <a:defRPr sz="2000" baseline="0"/>
            </a:lvl4pPr>
            <a:lvl5pPr>
              <a:defRPr sz="20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064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772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39801"/>
            <a:ext cx="11209064" cy="1511763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8798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400" baseline="0"/>
            </a:lvl2pPr>
            <a:lvl3pPr>
              <a:defRPr sz="2400" baseline="0"/>
            </a:lvl3pPr>
            <a:lvl4pPr>
              <a:defRPr sz="2400" baseline="0"/>
            </a:lvl4pPr>
            <a:lvl5pPr>
              <a:defRPr sz="24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436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</a:t>
            </a:r>
            <a:r>
              <a:rPr lang="en-US" sz="600" baseline="0" dirty="0">
                <a:solidFill>
                  <a:schemeClr val="tx2"/>
                </a:solidFill>
              </a:rPr>
              <a:t> </a:t>
            </a:r>
            <a:r>
              <a:rPr lang="en-US" sz="600" dirty="0">
                <a:solidFill>
                  <a:schemeClr val="tx2"/>
                </a:solidFill>
              </a:rPr>
              <a:t>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9742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type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9742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743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0756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565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286371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7057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4375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24979" y="6075784"/>
            <a:ext cx="661784" cy="496467"/>
          </a:xfrm>
          <a:prstGeom prst="rect">
            <a:avLst/>
          </a:prstGeom>
        </p:spPr>
      </p:pic>
      <p:sp>
        <p:nvSpPr>
          <p:cNvPr id="12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12188825" cy="6858000"/>
          </a:xfrm>
          <a:solidFill>
            <a:schemeClr val="bg2"/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and footer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498798" y="3276600"/>
            <a:ext cx="11209064" cy="15107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809744"/>
            <a:ext cx="10885298" cy="4445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46732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03030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7224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4067"/>
            <a:ext cx="11209064" cy="151553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82660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48081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55621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774700"/>
            <a:ext cx="12188825" cy="6083300"/>
          </a:xfrm>
          <a:solidFill>
            <a:schemeClr val="bg2"/>
          </a:solidFill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8300"/>
            <a:ext cx="11209064" cy="1516378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73819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C2577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370"/>
            <a:ext cx="11209064" cy="4812167"/>
          </a:xfrm>
        </p:spPr>
        <p:txBody>
          <a:bodyPr/>
          <a:lstStyle>
            <a:lvl1pPr>
              <a:defRPr>
                <a:solidFill>
                  <a:srgbClr val="0C2577"/>
                </a:solidFill>
              </a:defRPr>
            </a:lvl1pPr>
            <a:lvl2pPr>
              <a:defRPr>
                <a:solidFill>
                  <a:srgbClr val="0C2577"/>
                </a:solidFill>
              </a:defRPr>
            </a:lvl2pPr>
            <a:lvl3pPr>
              <a:defRPr>
                <a:solidFill>
                  <a:srgbClr val="0C2577"/>
                </a:solidFill>
              </a:defRPr>
            </a:lvl3pPr>
            <a:lvl4pPr>
              <a:defRPr>
                <a:solidFill>
                  <a:srgbClr val="0C2577"/>
                </a:solidFill>
              </a:defRPr>
            </a:lvl4pPr>
            <a:lvl5pPr>
              <a:defRPr>
                <a:solidFill>
                  <a:srgbClr val="0C257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722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629"/>
            <a:ext cx="11209064" cy="4800600"/>
          </a:xfrm>
        </p:spPr>
        <p:txBody>
          <a:bodyPr/>
          <a:lstStyle>
            <a:lvl1pPr>
              <a:lnSpc>
                <a:spcPct val="90000"/>
              </a:lnSpc>
              <a:spcAft>
                <a:spcPts val="600"/>
              </a:spcAft>
              <a:defRPr sz="2400" baseline="0"/>
            </a:lvl1pPr>
            <a:lvl2pPr>
              <a:defRPr b="1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712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6710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239751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65116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27426" y="1206500"/>
            <a:ext cx="5474693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40522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7661" y="1139546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19797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43000"/>
            <a:ext cx="699935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43000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69118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90940" y="1206501"/>
            <a:ext cx="6994062" cy="4648199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39825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3469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60775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687207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855021" y="1139825"/>
            <a:ext cx="3844981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5451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337490" y="1118312"/>
            <a:ext cx="5362514" cy="4833226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7763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7662" y="1117916"/>
            <a:ext cx="11213296" cy="4833623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65631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1206500"/>
            <a:ext cx="12188825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26075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206500"/>
            <a:ext cx="610660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</a:t>
            </a:r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6094413" y="1206500"/>
            <a:ext cx="609441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66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2854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3520578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87661" y="1206500"/>
            <a:ext cx="2844059" cy="2128838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5571"/>
            <a:ext cx="8024310" cy="2306404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487661" y="3721100"/>
            <a:ext cx="2844059" cy="21336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9"/>
          </p:nvPr>
        </p:nvSpPr>
        <p:spPr>
          <a:xfrm>
            <a:off x="3675693" y="3632261"/>
            <a:ext cx="8024310" cy="2309752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45245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2690205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 flipH="1">
            <a:off x="490939" y="4365061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90939" y="1209839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6867"/>
            <a:ext cx="8024310" cy="1461642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90939" y="2868174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0"/>
          </p:nvPr>
        </p:nvSpPr>
        <p:spPr>
          <a:xfrm>
            <a:off x="3675693" y="2778378"/>
            <a:ext cx="8024310" cy="1456917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9" name="Picture Placeholder 5"/>
          <p:cNvSpPr>
            <a:spLocks noGrp="1"/>
          </p:cNvSpPr>
          <p:nvPr>
            <p:ph type="pic" sz="quarter" idx="21"/>
          </p:nvPr>
        </p:nvSpPr>
        <p:spPr>
          <a:xfrm>
            <a:off x="490939" y="4546625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Text Placeholder 20"/>
          <p:cNvSpPr>
            <a:spLocks noGrp="1"/>
          </p:cNvSpPr>
          <p:nvPr>
            <p:ph type="body" sz="quarter" idx="22"/>
          </p:nvPr>
        </p:nvSpPr>
        <p:spPr>
          <a:xfrm>
            <a:off x="3675693" y="4465965"/>
            <a:ext cx="8024310" cy="1485573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36015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6339882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99793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6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20"/>
          </p:nvPr>
        </p:nvSpPr>
        <p:spPr>
          <a:xfrm>
            <a:off x="4396253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8299451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40390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8645" y="1209675"/>
            <a:ext cx="0" cy="4652786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3412422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18"/>
          <p:cNvSpPr>
            <a:spLocks noGrp="1"/>
          </p:cNvSpPr>
          <p:nvPr>
            <p:ph type="pic" sz="quarter" idx="22"/>
          </p:nvPr>
        </p:nvSpPr>
        <p:spPr>
          <a:xfrm>
            <a:off x="6332423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18"/>
          <p:cNvSpPr>
            <a:spLocks noGrp="1"/>
          </p:cNvSpPr>
          <p:nvPr>
            <p:ph type="pic" sz="quarter" idx="23"/>
          </p:nvPr>
        </p:nvSpPr>
        <p:spPr>
          <a:xfrm>
            <a:off x="9239918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94197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86707" y="1118870"/>
            <a:ext cx="11209064" cy="134019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4603"/>
            <a:ext cx="5363083" cy="3315823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48156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414290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804969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39349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8300289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8035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3167640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3355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019071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8670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6"/>
          </p:nvPr>
        </p:nvSpPr>
        <p:spPr>
          <a:xfrm>
            <a:off x="3412422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7"/>
          </p:nvPr>
        </p:nvSpPr>
        <p:spPr>
          <a:xfrm>
            <a:off x="633813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9263851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29372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327186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2624603"/>
            <a:ext cx="5363083" cy="3315823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79585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4393498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830028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408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24979" y="6075784"/>
            <a:ext cx="661784" cy="496467"/>
          </a:xfrm>
          <a:prstGeom prst="rect">
            <a:avLst/>
          </a:prstGeom>
        </p:spPr>
      </p:pic>
      <p:sp>
        <p:nvSpPr>
          <p:cNvPr id="12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12188825" cy="6858000"/>
          </a:xfrm>
          <a:solidFill>
            <a:schemeClr val="bg2"/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and footer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498798" y="3276600"/>
            <a:ext cx="11209064" cy="15107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809744"/>
            <a:ext cx="10885298" cy="4445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69800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791167"/>
            <a:ext cx="0" cy="4073058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780313"/>
            <a:ext cx="0" cy="408391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3412422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22"/>
          </p:nvPr>
        </p:nvSpPr>
        <p:spPr>
          <a:xfrm>
            <a:off x="6332423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23"/>
          </p:nvPr>
        </p:nvSpPr>
        <p:spPr>
          <a:xfrm>
            <a:off x="9255280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78525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39825"/>
            <a:ext cx="7942744" cy="4806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39616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90939" y="1206500"/>
            <a:ext cx="7937550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7899646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m 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89338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352209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38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9339" y="1142212"/>
            <a:ext cx="5347755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729005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361399" y="1142212"/>
            <a:ext cx="5338604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6586412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83968" y="3217928"/>
            <a:ext cx="253934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02565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21251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91453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071100" y="6078714"/>
            <a:ext cx="2117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55184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ack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287000" y="6078714"/>
            <a:ext cx="1901825" cy="77928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079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u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1" y="1"/>
            <a:ext cx="4348722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579100" y="6078714"/>
            <a:ext cx="1609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5705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03030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9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26" Type="http://schemas.openxmlformats.org/officeDocument/2006/relationships/slideLayout" Target="../slideLayouts/slideLayout70.xml"/><Relationship Id="rId39" Type="http://schemas.openxmlformats.org/officeDocument/2006/relationships/slideLayout" Target="../slideLayouts/slideLayout83.xml"/><Relationship Id="rId21" Type="http://schemas.openxmlformats.org/officeDocument/2006/relationships/slideLayout" Target="../slideLayouts/slideLayout65.xml"/><Relationship Id="rId34" Type="http://schemas.openxmlformats.org/officeDocument/2006/relationships/slideLayout" Target="../slideLayouts/slideLayout78.xml"/><Relationship Id="rId42" Type="http://schemas.openxmlformats.org/officeDocument/2006/relationships/slideLayout" Target="../slideLayouts/slideLayout86.xml"/><Relationship Id="rId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9" Type="http://schemas.openxmlformats.org/officeDocument/2006/relationships/slideLayout" Target="../slideLayouts/slideLayout73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slideLayout" Target="../slideLayouts/slideLayout68.xml"/><Relationship Id="rId32" Type="http://schemas.openxmlformats.org/officeDocument/2006/relationships/slideLayout" Target="../slideLayouts/slideLayout76.xml"/><Relationship Id="rId37" Type="http://schemas.openxmlformats.org/officeDocument/2006/relationships/slideLayout" Target="../slideLayouts/slideLayout81.xml"/><Relationship Id="rId40" Type="http://schemas.openxmlformats.org/officeDocument/2006/relationships/slideLayout" Target="../slideLayouts/slideLayout84.xml"/><Relationship Id="rId45" Type="http://schemas.openxmlformats.org/officeDocument/2006/relationships/theme" Target="../theme/theme2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67.xml"/><Relationship Id="rId28" Type="http://schemas.openxmlformats.org/officeDocument/2006/relationships/slideLayout" Target="../slideLayouts/slideLayout72.xml"/><Relationship Id="rId36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31" Type="http://schemas.openxmlformats.org/officeDocument/2006/relationships/slideLayout" Target="../slideLayouts/slideLayout75.xml"/><Relationship Id="rId44" Type="http://schemas.openxmlformats.org/officeDocument/2006/relationships/slideLayout" Target="../slideLayouts/slideLayout88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66.xml"/><Relationship Id="rId27" Type="http://schemas.openxmlformats.org/officeDocument/2006/relationships/slideLayout" Target="../slideLayouts/slideLayout71.xml"/><Relationship Id="rId30" Type="http://schemas.openxmlformats.org/officeDocument/2006/relationships/slideLayout" Target="../slideLayouts/slideLayout74.xml"/><Relationship Id="rId35" Type="http://schemas.openxmlformats.org/officeDocument/2006/relationships/slideLayout" Target="../slideLayouts/slideLayout79.xml"/><Relationship Id="rId43" Type="http://schemas.openxmlformats.org/officeDocument/2006/relationships/slideLayout" Target="../slideLayouts/slideLayout87.xml"/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5" Type="http://schemas.openxmlformats.org/officeDocument/2006/relationships/slideLayout" Target="../slideLayouts/slideLayout69.xml"/><Relationship Id="rId33" Type="http://schemas.openxmlformats.org/officeDocument/2006/relationships/slideLayout" Target="../slideLayouts/slideLayout77.xml"/><Relationship Id="rId38" Type="http://schemas.openxmlformats.org/officeDocument/2006/relationships/slideLayout" Target="../slideLayouts/slideLayout82.xml"/><Relationship Id="rId46" Type="http://schemas.openxmlformats.org/officeDocument/2006/relationships/image" Target="../media/image1.png"/><Relationship Id="rId20" Type="http://schemas.openxmlformats.org/officeDocument/2006/relationships/slideLayout" Target="../slideLayouts/slideLayout64.xml"/><Relationship Id="rId41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F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8897" y="6398261"/>
            <a:ext cx="294066" cy="22479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000"/>
              </a:lnSpc>
              <a:defRPr sz="800" b="0">
                <a:solidFill>
                  <a:schemeClr val="bg1"/>
                </a:solidFill>
              </a:defRPr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939" y="1139001"/>
            <a:ext cx="11209064" cy="48030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16E942-B436-4457-8235-3B59F7744429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863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5" r:id="rId2"/>
    <p:sldLayoutId id="2147483724" r:id="rId3"/>
    <p:sldLayoutId id="2147483721" r:id="rId4"/>
    <p:sldLayoutId id="2147483717" r:id="rId5"/>
    <p:sldLayoutId id="2147483729" r:id="rId6"/>
    <p:sldLayoutId id="2147483730" r:id="rId7"/>
    <p:sldLayoutId id="2147483722" r:id="rId8"/>
    <p:sldLayoutId id="2147483718" r:id="rId9"/>
    <p:sldLayoutId id="2147483720" r:id="rId10"/>
    <p:sldLayoutId id="2147483727" r:id="rId11"/>
    <p:sldLayoutId id="2147483728" r:id="rId12"/>
    <p:sldLayoutId id="2147483719" r:id="rId13"/>
    <p:sldLayoutId id="2147483650" r:id="rId14"/>
    <p:sldLayoutId id="2147483701" r:id="rId15"/>
    <p:sldLayoutId id="2147483691" r:id="rId16"/>
    <p:sldLayoutId id="2147483731" r:id="rId17"/>
    <p:sldLayoutId id="2147483698" r:id="rId18"/>
    <p:sldLayoutId id="2147483695" r:id="rId19"/>
    <p:sldLayoutId id="2147483732" r:id="rId20"/>
    <p:sldLayoutId id="2147483699" r:id="rId21"/>
    <p:sldLayoutId id="2147483700" r:id="rId22"/>
    <p:sldLayoutId id="2147483702" r:id="rId23"/>
    <p:sldLayoutId id="2147483679" r:id="rId24"/>
    <p:sldLayoutId id="2147483697" r:id="rId25"/>
    <p:sldLayoutId id="2147483689" r:id="rId26"/>
    <p:sldLayoutId id="2147483703" r:id="rId27"/>
    <p:sldLayoutId id="2147483707" r:id="rId28"/>
    <p:sldLayoutId id="2147483713" r:id="rId29"/>
    <p:sldLayoutId id="2147483714" r:id="rId30"/>
    <p:sldLayoutId id="2147483704" r:id="rId31"/>
    <p:sldLayoutId id="2147483705" r:id="rId32"/>
    <p:sldLayoutId id="2147483706" r:id="rId33"/>
    <p:sldLayoutId id="2147483712" r:id="rId34"/>
    <p:sldLayoutId id="2147483710" r:id="rId35"/>
    <p:sldLayoutId id="2147483711" r:id="rId36"/>
    <p:sldLayoutId id="2147483723" r:id="rId37"/>
    <p:sldLayoutId id="2147483733" r:id="rId38"/>
    <p:sldLayoutId id="2147483696" r:id="rId39"/>
    <p:sldLayoutId id="2147483654" r:id="rId40"/>
    <p:sldLayoutId id="2147483655" r:id="rId41"/>
    <p:sldLayoutId id="2147483660" r:id="rId42"/>
    <p:sldLayoutId id="2147483734" r:id="rId43"/>
    <p:sldLayoutId id="2147483736" r:id="rId44"/>
  </p:sldLayoutIdLst>
  <p:hf hdr="0" ftr="0" dt="0"/>
  <p:txStyles>
    <p:titleStyle>
      <a:lvl1pPr algn="l" defTabSz="457200" rtl="0" eaLnBrk="1" latinLnBrk="0" hangingPunct="1">
        <a:lnSpc>
          <a:spcPct val="110000"/>
        </a:lnSpc>
        <a:spcBef>
          <a:spcPct val="0"/>
        </a:spcBef>
        <a:spcAft>
          <a:spcPts val="1000"/>
        </a:spcAft>
        <a:buNone/>
        <a:defRPr sz="28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1"/>
        </a:buClr>
        <a:buFont typeface="Arial"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Tx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228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457200" indent="-23177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685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917575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1143000" indent="-22542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5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473" userDrawn="1">
          <p15:clr>
            <a:srgbClr val="F26B43"/>
          </p15:clr>
        </p15:guide>
        <p15:guide id="4" orient="horz" pos="743" userDrawn="1">
          <p15:clr>
            <a:srgbClr val="F26B43"/>
          </p15:clr>
        </p15:guide>
        <p15:guide id="5" orient="horz" pos="3696" userDrawn="1">
          <p15:clr>
            <a:srgbClr val="F26B43"/>
          </p15:clr>
        </p15:guide>
        <p15:guide id="6" orient="horz" pos="4091" userDrawn="1">
          <p15:clr>
            <a:srgbClr val="F26B43"/>
          </p15:clr>
        </p15:guide>
        <p15:guide id="7" pos="231" userDrawn="1">
          <p15:clr>
            <a:srgbClr val="F26B43"/>
          </p15:clr>
        </p15:guide>
        <p15:guide id="8" pos="553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85000">
              <a:schemeClr val="bg1"/>
            </a:gs>
            <a:gs pos="100000">
              <a:srgbClr val="009FD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8897" y="6398261"/>
            <a:ext cx="294066" cy="22479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000"/>
              </a:lnSpc>
              <a:defRPr sz="800" b="0">
                <a:solidFill>
                  <a:schemeClr val="bg1"/>
                </a:solidFill>
              </a:defRPr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939" y="1139001"/>
            <a:ext cx="11209064" cy="48030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16E942-B436-4457-8235-3B59F7744429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509047" y="113122"/>
            <a:ext cx="914400" cy="33936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600" b="1" dirty="0">
                <a:solidFill>
                  <a:srgbClr val="0C2577"/>
                </a:solidFill>
              </a:rPr>
              <a:t>RP-190974</a:t>
            </a:r>
          </a:p>
        </p:txBody>
      </p:sp>
    </p:spTree>
    <p:extLst>
      <p:ext uri="{BB962C8B-B14F-4D97-AF65-F5344CB8AC3E}">
        <p14:creationId xmlns:p14="http://schemas.microsoft.com/office/powerpoint/2010/main" val="381585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  <p:sldLayoutId id="2147483755" r:id="rId18"/>
    <p:sldLayoutId id="2147483756" r:id="rId19"/>
    <p:sldLayoutId id="2147483757" r:id="rId20"/>
    <p:sldLayoutId id="2147483758" r:id="rId21"/>
    <p:sldLayoutId id="2147483759" r:id="rId22"/>
    <p:sldLayoutId id="2147483760" r:id="rId23"/>
    <p:sldLayoutId id="2147483761" r:id="rId24"/>
    <p:sldLayoutId id="2147483762" r:id="rId25"/>
    <p:sldLayoutId id="2147483763" r:id="rId26"/>
    <p:sldLayoutId id="2147483764" r:id="rId27"/>
    <p:sldLayoutId id="2147483765" r:id="rId28"/>
    <p:sldLayoutId id="2147483766" r:id="rId29"/>
    <p:sldLayoutId id="2147483767" r:id="rId30"/>
    <p:sldLayoutId id="2147483768" r:id="rId31"/>
    <p:sldLayoutId id="2147483769" r:id="rId32"/>
    <p:sldLayoutId id="2147483770" r:id="rId33"/>
    <p:sldLayoutId id="2147483771" r:id="rId34"/>
    <p:sldLayoutId id="2147483772" r:id="rId35"/>
    <p:sldLayoutId id="2147483773" r:id="rId36"/>
    <p:sldLayoutId id="2147483774" r:id="rId37"/>
    <p:sldLayoutId id="2147483775" r:id="rId38"/>
    <p:sldLayoutId id="2147483776" r:id="rId39"/>
    <p:sldLayoutId id="2147483777" r:id="rId40"/>
    <p:sldLayoutId id="2147483778" r:id="rId41"/>
    <p:sldLayoutId id="2147483779" r:id="rId42"/>
    <p:sldLayoutId id="2147483780" r:id="rId43"/>
    <p:sldLayoutId id="2147483781" r:id="rId44"/>
  </p:sldLayoutIdLst>
  <p:hf hdr="0" ftr="0" dt="0"/>
  <p:txStyles>
    <p:titleStyle>
      <a:lvl1pPr algn="l" defTabSz="457200" rtl="0" eaLnBrk="1" latinLnBrk="0" hangingPunct="1">
        <a:lnSpc>
          <a:spcPct val="110000"/>
        </a:lnSpc>
        <a:spcBef>
          <a:spcPct val="0"/>
        </a:spcBef>
        <a:spcAft>
          <a:spcPts val="1000"/>
        </a:spcAft>
        <a:buNone/>
        <a:defRPr sz="2800" b="1" kern="1200">
          <a:solidFill>
            <a:srgbClr val="0C2577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1"/>
        </a:buClr>
        <a:buFont typeface="Arial"/>
        <a:buNone/>
        <a:defRPr sz="2400" kern="1200">
          <a:solidFill>
            <a:srgbClr val="0C2577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Tx/>
        <a:buNone/>
        <a:defRPr sz="1400" kern="1200" baseline="0">
          <a:solidFill>
            <a:srgbClr val="0C2577"/>
          </a:solidFill>
          <a:latin typeface="+mn-lt"/>
          <a:ea typeface="+mn-ea"/>
          <a:cs typeface="+mn-cs"/>
        </a:defRPr>
      </a:lvl2pPr>
      <a:lvl3pPr marL="228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 baseline="0">
          <a:solidFill>
            <a:srgbClr val="0C2577"/>
          </a:solidFill>
          <a:latin typeface="+mn-lt"/>
          <a:ea typeface="+mn-ea"/>
          <a:cs typeface="+mn-cs"/>
        </a:defRPr>
      </a:lvl3pPr>
      <a:lvl4pPr marL="457200" indent="-23177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rgbClr val="0C2577"/>
          </a:solidFill>
          <a:latin typeface="+mn-lt"/>
          <a:ea typeface="+mn-ea"/>
          <a:cs typeface="+mn-cs"/>
        </a:defRPr>
      </a:lvl4pPr>
      <a:lvl5pPr marL="685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rgbClr val="0C2577"/>
          </a:solidFill>
          <a:latin typeface="+mn-lt"/>
          <a:ea typeface="+mn-ea"/>
          <a:cs typeface="+mn-cs"/>
        </a:defRPr>
      </a:lvl5pPr>
      <a:lvl6pPr marL="917575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 baseline="0">
          <a:solidFill>
            <a:srgbClr val="0C2577"/>
          </a:solidFill>
          <a:latin typeface="+mn-lt"/>
          <a:ea typeface="+mn-ea"/>
          <a:cs typeface="+mn-cs"/>
        </a:defRPr>
      </a:lvl6pPr>
      <a:lvl7pPr marL="1143000" indent="-22542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rgbClr val="0C2577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5">
          <p15:clr>
            <a:srgbClr val="F26B43"/>
          </p15:clr>
        </p15:guide>
        <p15:guide id="2" pos="2880">
          <p15:clr>
            <a:srgbClr val="F26B43"/>
          </p15:clr>
        </p15:guide>
        <p15:guide id="3" orient="horz" pos="473">
          <p15:clr>
            <a:srgbClr val="F26B43"/>
          </p15:clr>
        </p15:guide>
        <p15:guide id="4" orient="horz" pos="743">
          <p15:clr>
            <a:srgbClr val="F26B43"/>
          </p15:clr>
        </p15:guide>
        <p15:guide id="5" orient="horz" pos="3696">
          <p15:clr>
            <a:srgbClr val="F26B43"/>
          </p15:clr>
        </p15:guide>
        <p15:guide id="6" orient="horz" pos="4091">
          <p15:clr>
            <a:srgbClr val="F26B43"/>
          </p15:clr>
        </p15:guide>
        <p15:guide id="7" pos="231">
          <p15:clr>
            <a:srgbClr val="F26B43"/>
          </p15:clr>
        </p15:guide>
        <p15:guide id="8" pos="553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9880" y="2195011"/>
            <a:ext cx="11209064" cy="1523098"/>
          </a:xfrm>
        </p:spPr>
        <p:txBody>
          <a:bodyPr/>
          <a:lstStyle/>
          <a:p>
            <a:r>
              <a:rPr lang="en-US" sz="2400" dirty="0"/>
              <a:t>Agenda Item: 8.1.14</a:t>
            </a:r>
            <a:br>
              <a:rPr lang="en-US" sz="2400" dirty="0"/>
            </a:br>
            <a:r>
              <a:rPr lang="en-US" sz="2400" dirty="0"/>
              <a:t>Source: AT&amp;T</a:t>
            </a:r>
            <a:br>
              <a:rPr lang="en-US" sz="2400" dirty="0"/>
            </a:br>
            <a:r>
              <a:rPr lang="en-US" sz="2400" dirty="0"/>
              <a:t>Title: RAN Enhancements for Localized User Plane</a:t>
            </a:r>
            <a:br>
              <a:rPr lang="en-US" sz="2400" dirty="0"/>
            </a:br>
            <a:r>
              <a:rPr lang="en-US" sz="2400" dirty="0"/>
              <a:t>Document for: Discussion/Decision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98798" y="1069012"/>
            <a:ext cx="11213719" cy="783336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3GPP TSG RAN Plenary Meeting #85                                                                          RP-192108</a:t>
            </a:r>
          </a:p>
          <a:p>
            <a:r>
              <a:rPr lang="en-US" b="1" dirty="0">
                <a:solidFill>
                  <a:schemeClr val="tx1"/>
                </a:solidFill>
              </a:rPr>
              <a:t>Newport Beach, USA: September 16-20,</a:t>
            </a:r>
            <a:r>
              <a:rPr lang="en-US" b="1" baseline="30000" dirty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2019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71" y="4060772"/>
            <a:ext cx="3438525" cy="1996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228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CB907E-C602-C34B-93F7-CA9E4071428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for NR-based Non-Public Networks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8" y="1139370"/>
            <a:ext cx="10762278" cy="4812167"/>
          </a:xfrm>
        </p:spPr>
        <p:txBody>
          <a:bodyPr/>
          <a:lstStyle/>
          <a:p>
            <a:r>
              <a:rPr lang="en-US" dirty="0"/>
              <a:t>Non-public networks are increasingly becoming the preferred option for many enterprises:</a:t>
            </a:r>
          </a:p>
          <a:p>
            <a:pPr marL="342900" indent="-342900">
              <a:buClr>
                <a:srgbClr val="0C2577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Need to keep the user plane data in the premise (e.g. security/edge computing) </a:t>
            </a:r>
          </a:p>
          <a:p>
            <a:pPr marL="342900" indent="-342900">
              <a:buClr>
                <a:srgbClr val="0C2577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Requires heavy infrastructure deployment as private networks require full </a:t>
            </a:r>
            <a:r>
              <a:rPr lang="en-US" sz="2000" dirty="0" err="1"/>
              <a:t>gNB</a:t>
            </a:r>
            <a:r>
              <a:rPr lang="en-US" sz="2000" dirty="0"/>
              <a:t> on premise (e.g. a full CU and DU)</a:t>
            </a:r>
          </a:p>
          <a:p>
            <a:pPr>
              <a:buClr>
                <a:srgbClr val="0C2577"/>
              </a:buClr>
            </a:pPr>
            <a:endParaRPr lang="en-US" sz="20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789E92C-456E-7E49-A97B-A1B8BFD57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2277" y="2332037"/>
            <a:ext cx="6959600" cy="3619500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1385181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B8B45E-84C5-5A4B-BF43-211B1FE3A8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3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28B0676-31C0-7944-92C0-D2797A0AD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610" y="567792"/>
            <a:ext cx="11209064" cy="342206"/>
          </a:xfrm>
        </p:spPr>
        <p:txBody>
          <a:bodyPr/>
          <a:lstStyle/>
          <a:p>
            <a:r>
              <a:rPr lang="en-US" dirty="0"/>
              <a:t>Public/Non-Public Network Shared Infrastructure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243F14-FACA-AA4B-8B38-598BAF85C90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90939" y="1139370"/>
            <a:ext cx="7039437" cy="481216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Another option is to support a CU/DU split where only DUs and Local Managers (LMs) are contained or deployed within the enterprise, while the CU is deployed outside the enterprise</a:t>
            </a:r>
          </a:p>
          <a:p>
            <a:pPr marL="571500" lvl="2" indent="-342900">
              <a:buClr>
                <a:schemeClr val="tx1"/>
              </a:buClr>
            </a:pPr>
            <a:r>
              <a:rPr lang="en-US" sz="2000" dirty="0"/>
              <a:t>A NPN uses a CU-UP and CU-CP deployed outside the premise, in common with the public network </a:t>
            </a:r>
          </a:p>
          <a:p>
            <a:pPr marL="571500" lvl="2" indent="-342900">
              <a:buClr>
                <a:schemeClr val="tx1"/>
              </a:buClr>
            </a:pPr>
            <a:r>
              <a:rPr lang="en-US" sz="2000" dirty="0"/>
              <a:t>Different DUs are used for the NPN and the public network</a:t>
            </a:r>
          </a:p>
          <a:p>
            <a:pPr marL="571500" lvl="2" indent="-342900">
              <a:buClr>
                <a:schemeClr val="tx1"/>
              </a:buClr>
            </a:pPr>
            <a:r>
              <a:rPr lang="en-US" sz="2000" dirty="0"/>
              <a:t>PC5 interface can be used to allow for local traffic routing within the NPN</a:t>
            </a:r>
          </a:p>
          <a:p>
            <a:pPr marL="571500" lvl="2" indent="-342900">
              <a:buClr>
                <a:schemeClr val="tx1"/>
              </a:buClr>
            </a:pPr>
            <a:endParaRPr lang="en-US" sz="2000" dirty="0"/>
          </a:p>
          <a:p>
            <a:pPr marL="571500" lvl="2" indent="-342900">
              <a:buClr>
                <a:schemeClr val="tx1"/>
              </a:buClr>
            </a:pPr>
            <a:endParaRPr lang="en-US" sz="2000" dirty="0"/>
          </a:p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C05601-1D40-0E40-B0C5-EF473BCA9465}"/>
              </a:ext>
            </a:extLst>
          </p:cNvPr>
          <p:cNvSpPr/>
          <p:nvPr/>
        </p:nvSpPr>
        <p:spPr>
          <a:xfrm>
            <a:off x="7741920" y="3166815"/>
            <a:ext cx="3683518" cy="2551815"/>
          </a:xfrm>
          <a:prstGeom prst="rect">
            <a:avLst/>
          </a:prstGeom>
          <a:noFill/>
          <a:ln w="38100">
            <a:solidFill>
              <a:srgbClr val="0C2577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B788DD-A423-174C-9169-F930C2D880A2}"/>
              </a:ext>
            </a:extLst>
          </p:cNvPr>
          <p:cNvSpPr/>
          <p:nvPr/>
        </p:nvSpPr>
        <p:spPr>
          <a:xfrm>
            <a:off x="8108079" y="3347568"/>
            <a:ext cx="616688" cy="425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DU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14DFF9-0A91-CD43-827D-07EB36592C0F}"/>
              </a:ext>
            </a:extLst>
          </p:cNvPr>
          <p:cNvSpPr/>
          <p:nvPr/>
        </p:nvSpPr>
        <p:spPr>
          <a:xfrm>
            <a:off x="10450786" y="3361745"/>
            <a:ext cx="616688" cy="425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DU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FF873AF-3501-7642-80CC-F4AD45B8F171}"/>
              </a:ext>
            </a:extLst>
          </p:cNvPr>
          <p:cNvSpPr/>
          <p:nvPr/>
        </p:nvSpPr>
        <p:spPr>
          <a:xfrm>
            <a:off x="9174879" y="1299029"/>
            <a:ext cx="616688" cy="425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DU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41612B3-2523-C848-A98C-FC57CC060D4B}"/>
              </a:ext>
            </a:extLst>
          </p:cNvPr>
          <p:cNvSpPr/>
          <p:nvPr/>
        </p:nvSpPr>
        <p:spPr>
          <a:xfrm>
            <a:off x="7714675" y="590191"/>
            <a:ext cx="3551274" cy="425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CU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E48D753-8583-8F40-A4D3-5DC8471CF739}"/>
              </a:ext>
            </a:extLst>
          </p:cNvPr>
          <p:cNvCxnSpPr>
            <a:stCxn id="10" idx="0"/>
          </p:cNvCxnSpPr>
          <p:nvPr/>
        </p:nvCxnSpPr>
        <p:spPr>
          <a:xfrm flipH="1" flipV="1">
            <a:off x="9490311" y="210965"/>
            <a:ext cx="1" cy="379226"/>
          </a:xfrm>
          <a:prstGeom prst="straightConnector1">
            <a:avLst/>
          </a:prstGeom>
          <a:ln w="28575" cmpd="sng">
            <a:solidFill>
              <a:srgbClr val="0C2577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4D70657-7DC9-1F47-86D5-483616EE2558}"/>
              </a:ext>
            </a:extLst>
          </p:cNvPr>
          <p:cNvSpPr txBox="1"/>
          <p:nvPr/>
        </p:nvSpPr>
        <p:spPr>
          <a:xfrm>
            <a:off x="9617903" y="189700"/>
            <a:ext cx="595422" cy="27644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To core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7A4BCE1-CEA1-FB41-B6E5-B7E680D4B798}"/>
              </a:ext>
            </a:extLst>
          </p:cNvPr>
          <p:cNvSpPr/>
          <p:nvPr/>
        </p:nvSpPr>
        <p:spPr>
          <a:xfrm>
            <a:off x="9323735" y="4106024"/>
            <a:ext cx="616688" cy="42530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/>
              <a:t>LM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BFAF72-8FAF-3946-8EBF-7F9817041009}"/>
              </a:ext>
            </a:extLst>
          </p:cNvPr>
          <p:cNvSpPr txBox="1"/>
          <p:nvPr/>
        </p:nvSpPr>
        <p:spPr>
          <a:xfrm>
            <a:off x="10117634" y="4145012"/>
            <a:ext cx="595422" cy="27644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PC5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B086285-C357-6641-BA19-8F54566024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842" y="5070044"/>
            <a:ext cx="429031" cy="42903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1035BC8-A619-3A42-BE6D-4ECC613620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295" y="4352145"/>
            <a:ext cx="483983" cy="48398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787601C-AC3B-5149-A5ED-13CDB2D169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372" y="2415448"/>
            <a:ext cx="429031" cy="42903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5271184-3A87-D541-A7A9-9054E21F16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314" y="5028212"/>
            <a:ext cx="519111" cy="51841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40CE160-4B6B-6442-90CB-4B02457D22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94" y="5021124"/>
            <a:ext cx="519111" cy="518419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136CF9B-01F9-7F4D-8CEE-A67E57169779}"/>
              </a:ext>
            </a:extLst>
          </p:cNvPr>
          <p:cNvCxnSpPr>
            <a:stCxn id="18" idx="3"/>
            <a:endCxn id="19" idx="1"/>
          </p:cNvCxnSpPr>
          <p:nvPr/>
        </p:nvCxnSpPr>
        <p:spPr>
          <a:xfrm flipV="1">
            <a:off x="9488425" y="5280334"/>
            <a:ext cx="377569" cy="7088"/>
          </a:xfrm>
          <a:prstGeom prst="line">
            <a:avLst/>
          </a:prstGeom>
          <a:ln w="1905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8207C90-AD0E-144F-865E-336A462C2ED3}"/>
              </a:ext>
            </a:extLst>
          </p:cNvPr>
          <p:cNvCxnSpPr>
            <a:stCxn id="18" idx="0"/>
            <a:endCxn id="13" idx="2"/>
          </p:cNvCxnSpPr>
          <p:nvPr/>
        </p:nvCxnSpPr>
        <p:spPr>
          <a:xfrm flipV="1">
            <a:off x="9228870" y="4531327"/>
            <a:ext cx="403209" cy="496885"/>
          </a:xfrm>
          <a:prstGeom prst="line">
            <a:avLst/>
          </a:prstGeom>
          <a:ln w="1905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296D818-31EA-E54E-9B19-6030AECD370D}"/>
              </a:ext>
            </a:extLst>
          </p:cNvPr>
          <p:cNvCxnSpPr>
            <a:stCxn id="19" idx="0"/>
            <a:endCxn id="13" idx="2"/>
          </p:cNvCxnSpPr>
          <p:nvPr/>
        </p:nvCxnSpPr>
        <p:spPr>
          <a:xfrm flipH="1" flipV="1">
            <a:off x="9632079" y="4531327"/>
            <a:ext cx="493471" cy="489797"/>
          </a:xfrm>
          <a:prstGeom prst="line">
            <a:avLst/>
          </a:prstGeom>
          <a:ln w="1905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B987260-7836-EF48-914A-8DA67E770905}"/>
              </a:ext>
            </a:extLst>
          </p:cNvPr>
          <p:cNvCxnSpPr>
            <a:stCxn id="16" idx="1"/>
            <a:endCxn id="13" idx="3"/>
          </p:cNvCxnSpPr>
          <p:nvPr/>
        </p:nvCxnSpPr>
        <p:spPr>
          <a:xfrm flipH="1" flipV="1">
            <a:off x="9940423" y="4318676"/>
            <a:ext cx="808872" cy="275461"/>
          </a:xfrm>
          <a:prstGeom prst="line">
            <a:avLst/>
          </a:prstGeom>
          <a:ln w="1905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C89E548-D516-3641-A2B8-70B1FF52CC44}"/>
              </a:ext>
            </a:extLst>
          </p:cNvPr>
          <p:cNvCxnSpPr/>
          <p:nvPr/>
        </p:nvCxnSpPr>
        <p:spPr>
          <a:xfrm flipV="1">
            <a:off x="8220193" y="3772871"/>
            <a:ext cx="143065" cy="1297173"/>
          </a:xfrm>
          <a:prstGeom prst="line">
            <a:avLst/>
          </a:prstGeom>
          <a:ln w="1905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12AF7FE-DCDA-B54F-B29D-BF363141B13C}"/>
              </a:ext>
            </a:extLst>
          </p:cNvPr>
          <p:cNvCxnSpPr>
            <a:stCxn id="7" idx="0"/>
          </p:cNvCxnSpPr>
          <p:nvPr/>
        </p:nvCxnSpPr>
        <p:spPr>
          <a:xfrm flipV="1">
            <a:off x="8416423" y="1019039"/>
            <a:ext cx="350874" cy="2328529"/>
          </a:xfrm>
          <a:prstGeom prst="line">
            <a:avLst/>
          </a:prstGeom>
          <a:ln w="1905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1AEA994-F30B-074C-9051-1A95CF3D528A}"/>
              </a:ext>
            </a:extLst>
          </p:cNvPr>
          <p:cNvCxnSpPr/>
          <p:nvPr/>
        </p:nvCxnSpPr>
        <p:spPr>
          <a:xfrm flipH="1" flipV="1">
            <a:off x="9532841" y="1720788"/>
            <a:ext cx="232619" cy="694660"/>
          </a:xfrm>
          <a:prstGeom prst="line">
            <a:avLst/>
          </a:prstGeom>
          <a:ln w="1905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CB512CC-7E50-A347-8725-E5C3D9FFA072}"/>
              </a:ext>
            </a:extLst>
          </p:cNvPr>
          <p:cNvCxnSpPr>
            <a:stCxn id="9" idx="0"/>
            <a:endCxn id="10" idx="2"/>
          </p:cNvCxnSpPr>
          <p:nvPr/>
        </p:nvCxnSpPr>
        <p:spPr>
          <a:xfrm flipV="1">
            <a:off x="9483223" y="1015494"/>
            <a:ext cx="7089" cy="283535"/>
          </a:xfrm>
          <a:prstGeom prst="line">
            <a:avLst/>
          </a:prstGeom>
          <a:ln w="1905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307C295-CE36-0E45-8F0F-E7B039C35ECC}"/>
              </a:ext>
            </a:extLst>
          </p:cNvPr>
          <p:cNvSpPr txBox="1"/>
          <p:nvPr/>
        </p:nvSpPr>
        <p:spPr>
          <a:xfrm>
            <a:off x="8150609" y="2337477"/>
            <a:ext cx="361507" cy="29771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F1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DA8C427-7EBF-A240-9BA0-C55DA98FCA75}"/>
              </a:ext>
            </a:extLst>
          </p:cNvPr>
          <p:cNvCxnSpPr>
            <a:stCxn id="16" idx="0"/>
            <a:endCxn id="8" idx="2"/>
          </p:cNvCxnSpPr>
          <p:nvPr/>
        </p:nvCxnSpPr>
        <p:spPr>
          <a:xfrm flipH="1" flipV="1">
            <a:off x="10759130" y="3787048"/>
            <a:ext cx="232157" cy="565097"/>
          </a:xfrm>
          <a:prstGeom prst="line">
            <a:avLst/>
          </a:prstGeom>
          <a:ln w="1905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DC626D0-3F50-0540-BDD7-4880856B1241}"/>
              </a:ext>
            </a:extLst>
          </p:cNvPr>
          <p:cNvSpPr txBox="1"/>
          <p:nvPr/>
        </p:nvSpPr>
        <p:spPr>
          <a:xfrm>
            <a:off x="7927326" y="4506519"/>
            <a:ext cx="435934" cy="23391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err="1">
                <a:solidFill>
                  <a:schemeClr val="tx2"/>
                </a:solidFill>
              </a:rPr>
              <a:t>Uu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7FB3249-A648-504C-99B6-61FA6659FE0B}"/>
              </a:ext>
            </a:extLst>
          </p:cNvPr>
          <p:cNvSpPr txBox="1"/>
          <p:nvPr/>
        </p:nvSpPr>
        <p:spPr>
          <a:xfrm>
            <a:off x="10993047" y="3904008"/>
            <a:ext cx="435934" cy="23391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err="1">
                <a:solidFill>
                  <a:schemeClr val="tx2"/>
                </a:solidFill>
              </a:rPr>
              <a:t>Uu</a:t>
            </a:r>
            <a:endParaRPr lang="en-US" sz="1400" dirty="0">
              <a:solidFill>
                <a:schemeClr val="tx2"/>
              </a:solidFill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6985BC4-37FA-764C-88F3-622BDC27FA0E}"/>
              </a:ext>
            </a:extLst>
          </p:cNvPr>
          <p:cNvCxnSpPr>
            <a:stCxn id="13" idx="0"/>
          </p:cNvCxnSpPr>
          <p:nvPr/>
        </p:nvCxnSpPr>
        <p:spPr>
          <a:xfrm flipV="1">
            <a:off x="9632079" y="3779960"/>
            <a:ext cx="1077434" cy="326064"/>
          </a:xfrm>
          <a:prstGeom prst="line">
            <a:avLst/>
          </a:prstGeom>
          <a:ln w="19050" cmpd="sng">
            <a:solidFill>
              <a:schemeClr val="tx2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46C9345-96D5-064A-BAA2-9AA631876A79}"/>
              </a:ext>
            </a:extLst>
          </p:cNvPr>
          <p:cNvCxnSpPr/>
          <p:nvPr/>
        </p:nvCxnSpPr>
        <p:spPr>
          <a:xfrm flipH="1" flipV="1">
            <a:off x="10837092" y="3758690"/>
            <a:ext cx="232157" cy="565097"/>
          </a:xfrm>
          <a:prstGeom prst="line">
            <a:avLst/>
          </a:prstGeom>
          <a:ln w="19050" cmpd="sng">
            <a:solidFill>
              <a:schemeClr val="tx2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B823C056-7776-CD44-BAAE-00958AE217BE}"/>
              </a:ext>
            </a:extLst>
          </p:cNvPr>
          <p:cNvSpPr txBox="1"/>
          <p:nvPr/>
        </p:nvSpPr>
        <p:spPr>
          <a:xfrm>
            <a:off x="9419428" y="4857393"/>
            <a:ext cx="326065" cy="3012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PC5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451C295-0BC2-2948-BD74-749A00B63E59}"/>
              </a:ext>
            </a:extLst>
          </p:cNvPr>
          <p:cNvCxnSpPr/>
          <p:nvPr/>
        </p:nvCxnSpPr>
        <p:spPr>
          <a:xfrm flipV="1">
            <a:off x="8330061" y="3765776"/>
            <a:ext cx="143065" cy="1297173"/>
          </a:xfrm>
          <a:prstGeom prst="line">
            <a:avLst/>
          </a:prstGeom>
          <a:ln w="19050" cmpd="sng">
            <a:solidFill>
              <a:schemeClr val="tx2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D76A4CA-C28E-D144-8753-6B0D526B31CE}"/>
              </a:ext>
            </a:extLst>
          </p:cNvPr>
          <p:cNvCxnSpPr/>
          <p:nvPr/>
        </p:nvCxnSpPr>
        <p:spPr>
          <a:xfrm flipV="1">
            <a:off x="8547557" y="1001311"/>
            <a:ext cx="350874" cy="2328529"/>
          </a:xfrm>
          <a:prstGeom prst="line">
            <a:avLst/>
          </a:prstGeom>
          <a:ln w="19050" cmpd="sng">
            <a:solidFill>
              <a:schemeClr val="tx2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A8BF722-3EAD-1248-BF62-CB29953F7B6E}"/>
              </a:ext>
            </a:extLst>
          </p:cNvPr>
          <p:cNvCxnSpPr/>
          <p:nvPr/>
        </p:nvCxnSpPr>
        <p:spPr>
          <a:xfrm flipH="1" flipV="1">
            <a:off x="10192059" y="997774"/>
            <a:ext cx="545805" cy="2363971"/>
          </a:xfrm>
          <a:prstGeom prst="line">
            <a:avLst/>
          </a:prstGeom>
          <a:ln w="1905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3A3C7E0-69C6-924C-AB83-A44D74861D4C}"/>
              </a:ext>
            </a:extLst>
          </p:cNvPr>
          <p:cNvCxnSpPr/>
          <p:nvPr/>
        </p:nvCxnSpPr>
        <p:spPr>
          <a:xfrm flipH="1" flipV="1">
            <a:off x="10301930" y="1001318"/>
            <a:ext cx="545805" cy="2363971"/>
          </a:xfrm>
          <a:prstGeom prst="line">
            <a:avLst/>
          </a:prstGeom>
          <a:ln w="19050" cmpd="sng">
            <a:solidFill>
              <a:schemeClr val="tx2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C02C951-6954-1141-B156-39E1A29BC23E}"/>
              </a:ext>
            </a:extLst>
          </p:cNvPr>
          <p:cNvCxnSpPr/>
          <p:nvPr/>
        </p:nvCxnSpPr>
        <p:spPr>
          <a:xfrm flipH="1" flipV="1">
            <a:off x="9642709" y="1724326"/>
            <a:ext cx="232619" cy="694660"/>
          </a:xfrm>
          <a:prstGeom prst="line">
            <a:avLst/>
          </a:prstGeom>
          <a:ln w="19050" cmpd="sng">
            <a:solidFill>
              <a:schemeClr val="tx2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6B77EE9-63BA-6B49-B05E-69D246D08A89}"/>
              </a:ext>
            </a:extLst>
          </p:cNvPr>
          <p:cNvCxnSpPr/>
          <p:nvPr/>
        </p:nvCxnSpPr>
        <p:spPr>
          <a:xfrm flipV="1">
            <a:off x="9582458" y="1029667"/>
            <a:ext cx="7089" cy="283535"/>
          </a:xfrm>
          <a:prstGeom prst="line">
            <a:avLst/>
          </a:prstGeom>
          <a:ln w="19050" cmpd="sng">
            <a:solidFill>
              <a:schemeClr val="tx2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9E1934FA-DF6D-C44C-A66D-92C15C3090A4}"/>
              </a:ext>
            </a:extLst>
          </p:cNvPr>
          <p:cNvSpPr txBox="1"/>
          <p:nvPr/>
        </p:nvSpPr>
        <p:spPr>
          <a:xfrm>
            <a:off x="10652805" y="2075207"/>
            <a:ext cx="361507" cy="29771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F1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B84EBEE-450E-2A46-B012-983331737378}"/>
              </a:ext>
            </a:extLst>
          </p:cNvPr>
          <p:cNvSpPr txBox="1"/>
          <p:nvPr/>
        </p:nvSpPr>
        <p:spPr>
          <a:xfrm>
            <a:off x="9855361" y="2022037"/>
            <a:ext cx="435934" cy="23391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err="1">
                <a:solidFill>
                  <a:schemeClr val="tx2"/>
                </a:solidFill>
              </a:rPr>
              <a:t>Uu</a:t>
            </a:r>
            <a:endParaRPr lang="en-US" sz="1400" dirty="0">
              <a:solidFill>
                <a:schemeClr val="tx2"/>
              </a:solidFill>
            </a:endParaRP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45D62508-BC6C-CF4E-98CE-CE61AB4E4790}"/>
              </a:ext>
            </a:extLst>
          </p:cNvPr>
          <p:cNvCxnSpPr/>
          <p:nvPr/>
        </p:nvCxnSpPr>
        <p:spPr>
          <a:xfrm>
            <a:off x="7916693" y="5899384"/>
            <a:ext cx="531628" cy="0"/>
          </a:xfrm>
          <a:prstGeom prst="line">
            <a:avLst/>
          </a:prstGeom>
          <a:ln w="1905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755E3E-084A-F946-8B24-DFBBAF887150}"/>
              </a:ext>
            </a:extLst>
          </p:cNvPr>
          <p:cNvCxnSpPr/>
          <p:nvPr/>
        </p:nvCxnSpPr>
        <p:spPr>
          <a:xfrm>
            <a:off x="9217409" y="5892296"/>
            <a:ext cx="531628" cy="0"/>
          </a:xfrm>
          <a:prstGeom prst="line">
            <a:avLst/>
          </a:prstGeom>
          <a:ln w="1905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57A6FAC5-B92C-0C41-9A82-85859444161A}"/>
              </a:ext>
            </a:extLst>
          </p:cNvPr>
          <p:cNvCxnSpPr/>
          <p:nvPr/>
        </p:nvCxnSpPr>
        <p:spPr>
          <a:xfrm>
            <a:off x="10518126" y="5863943"/>
            <a:ext cx="531628" cy="0"/>
          </a:xfrm>
          <a:prstGeom prst="line">
            <a:avLst/>
          </a:prstGeom>
          <a:ln w="19050" cmpd="sng">
            <a:solidFill>
              <a:schemeClr val="tx2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A43C6BEB-7D1F-2B48-90C3-B84BC7E6923E}"/>
              </a:ext>
            </a:extLst>
          </p:cNvPr>
          <p:cNvSpPr txBox="1"/>
          <p:nvPr/>
        </p:nvSpPr>
        <p:spPr>
          <a:xfrm>
            <a:off x="10464965" y="5949002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Control plane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61868B8-AA9A-B24A-B758-5CA5EAAF8930}"/>
              </a:ext>
            </a:extLst>
          </p:cNvPr>
          <p:cNvSpPr txBox="1"/>
          <p:nvPr/>
        </p:nvSpPr>
        <p:spPr>
          <a:xfrm>
            <a:off x="9075641" y="5949002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Local traffic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92BBD8A-82B5-3248-BBD9-8D66C2EA91F4}"/>
              </a:ext>
            </a:extLst>
          </p:cNvPr>
          <p:cNvSpPr txBox="1"/>
          <p:nvPr/>
        </p:nvSpPr>
        <p:spPr>
          <a:xfrm>
            <a:off x="7762993" y="5952548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Cellular traffic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3DCE9BD-823B-9A44-A6D3-B0895BDD2BB4}"/>
              </a:ext>
            </a:extLst>
          </p:cNvPr>
          <p:cNvSpPr txBox="1"/>
          <p:nvPr/>
        </p:nvSpPr>
        <p:spPr>
          <a:xfrm>
            <a:off x="9026018" y="3419351"/>
            <a:ext cx="405701" cy="29869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defTabSz="457063">
              <a:defRPr/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Non public network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F0EEE5F-09E5-4A48-9B19-99F90786AF44}"/>
              </a:ext>
            </a:extLst>
          </p:cNvPr>
          <p:cNvSpPr txBox="1"/>
          <p:nvPr/>
        </p:nvSpPr>
        <p:spPr>
          <a:xfrm>
            <a:off x="10611445" y="1287906"/>
            <a:ext cx="405701" cy="29869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defTabSz="457063">
              <a:defRPr/>
            </a:pPr>
            <a:r>
              <a:rPr lang="en-US" sz="1200" b="1" dirty="0">
                <a:solidFill>
                  <a:srgbClr val="000000"/>
                </a:solidFill>
                <a:latin typeface="Calibri"/>
              </a:rPr>
              <a:t>Public network</a:t>
            </a:r>
          </a:p>
        </p:txBody>
      </p:sp>
    </p:spTree>
    <p:extLst>
      <p:ext uri="{BB962C8B-B14F-4D97-AF65-F5344CB8AC3E}">
        <p14:creationId xmlns:p14="http://schemas.microsoft.com/office/powerpoint/2010/main" val="4043592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616C91-0B5F-3948-B632-C78352CBFA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4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593958-3A62-674A-8FF4-18EAA2E06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Localized User Plane (LUP)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8FC1D0-216E-7745-A400-2C4DE6539E8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90939" y="1139370"/>
            <a:ext cx="6825402" cy="4812167"/>
          </a:xfrm>
        </p:spPr>
        <p:txBody>
          <a:bodyPr/>
          <a:lstStyle/>
          <a:p>
            <a:pPr>
              <a:buClr>
                <a:srgbClr val="0C2577"/>
              </a:buClr>
            </a:pPr>
            <a:r>
              <a:rPr lang="en-US" dirty="0"/>
              <a:t>A further extension for Rel-17 is to support a control plane (CP) and user plane (UP) split between the Public Network and the NPN:</a:t>
            </a:r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sz="2000" dirty="0"/>
              <a:t>Multi-connectivity is used to provide CP and UP functionality to the NPN</a:t>
            </a:r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sz="2000" dirty="0"/>
              <a:t>The CU-UP for the NPN traffic can be localized within the private network to support security and edge computing considerations</a:t>
            </a:r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sz="2000" dirty="0"/>
              <a:t>The CU-UP for the public network traffic can remain off-premise (e.g. co-located with the CU-CP)</a:t>
            </a:r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sz="2000" dirty="0"/>
              <a:t>The CU-CP remains common for both the public and NPN users</a:t>
            </a:r>
          </a:p>
          <a:p>
            <a:endParaRPr lang="en-US" dirty="0"/>
          </a:p>
          <a:p>
            <a:r>
              <a:rPr lang="en-US" b="1" dirty="0"/>
              <a:t>Proposal: Rel-17 should support RAN architecture enhancements to support Localized User Plane for Public Network Integrated NPN (PNI-NPN)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473D7A-447A-EB45-ABA6-FD7F64A6114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837" y="737061"/>
            <a:ext cx="3582670" cy="55981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39651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3650907"/>
      </p:ext>
    </p:extLst>
  </p:cSld>
  <p:clrMapOvr>
    <a:masterClrMapping/>
  </p:clrMapOvr>
</p:sld>
</file>

<file path=ppt/theme/theme1.xml><?xml version="1.0" encoding="utf-8"?>
<a:theme xmlns:a="http://schemas.openxmlformats.org/drawingml/2006/main" name="att_int_wde_globe_att">
  <a:themeElements>
    <a:clrScheme name="ATT 3">
      <a:dk1>
        <a:srgbClr val="009FDB"/>
      </a:dk1>
      <a:lt1>
        <a:sysClr val="window" lastClr="FFFFFF"/>
      </a:lt1>
      <a:dk2>
        <a:srgbClr val="000000"/>
      </a:dk2>
      <a:lt2>
        <a:srgbClr val="D2D2D2"/>
      </a:lt2>
      <a:accent1>
        <a:srgbClr val="009FDB"/>
      </a:accent1>
      <a:accent2>
        <a:srgbClr val="EA7400"/>
      </a:accent2>
      <a:accent3>
        <a:srgbClr val="71C5E8"/>
      </a:accent3>
      <a:accent4>
        <a:srgbClr val="0568AE"/>
      </a:accent4>
      <a:accent5>
        <a:srgbClr val="959595"/>
      </a:accent5>
      <a:accent6>
        <a:srgbClr val="5A5A5A"/>
      </a:accent6>
      <a:hlink>
        <a:srgbClr val="0B1763"/>
      </a:hlink>
      <a:folHlink>
        <a:srgbClr val="0568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lIns="0" tIns="0" rIns="0" bIns="0"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accent6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tt_wide_globe_att_template_151211" id="{3DC9FCFA-E59A-4634-A8A3-B6223C800DCC}" vid="{36104BAA-BFC8-4924-944E-77ACC76C3046}"/>
    </a:ext>
  </a:extLst>
</a:theme>
</file>

<file path=ppt/theme/theme2.xml><?xml version="1.0" encoding="utf-8"?>
<a:theme xmlns:a="http://schemas.openxmlformats.org/drawingml/2006/main" name="1_att_int_wde_globe_att">
  <a:themeElements>
    <a:clrScheme name="ATT 3">
      <a:dk1>
        <a:srgbClr val="009FDB"/>
      </a:dk1>
      <a:lt1>
        <a:sysClr val="window" lastClr="FFFFFF"/>
      </a:lt1>
      <a:dk2>
        <a:srgbClr val="000000"/>
      </a:dk2>
      <a:lt2>
        <a:srgbClr val="D2D2D2"/>
      </a:lt2>
      <a:accent1>
        <a:srgbClr val="009FDB"/>
      </a:accent1>
      <a:accent2>
        <a:srgbClr val="EA7400"/>
      </a:accent2>
      <a:accent3>
        <a:srgbClr val="71C5E8"/>
      </a:accent3>
      <a:accent4>
        <a:srgbClr val="0568AE"/>
      </a:accent4>
      <a:accent5>
        <a:srgbClr val="959595"/>
      </a:accent5>
      <a:accent6>
        <a:srgbClr val="5A5A5A"/>
      </a:accent6>
      <a:hlink>
        <a:srgbClr val="0B1763"/>
      </a:hlink>
      <a:folHlink>
        <a:srgbClr val="0568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lIns="0" tIns="0" rIns="0" bIns="0"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accent6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tt_wide_globe_att_template_151211" id="{3DC9FCFA-E59A-4634-A8A3-B6223C800DCC}" vid="{36104BAA-BFC8-4924-944E-77ACC76C304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45150</TotalTime>
  <Words>312</Words>
  <Application>Microsoft Macintosh PowerPoint</Application>
  <PresentationFormat>Custom</PresentationFormat>
  <Paragraphs>42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Lucida Grande</vt:lpstr>
      <vt:lpstr>att_int_wde_globe_att</vt:lpstr>
      <vt:lpstr>1_att_int_wde_globe_att</vt:lpstr>
      <vt:lpstr>Agenda Item: 8.1.14 Source: AT&amp;T Title: RAN Enhancements for Localized User Plane Document for: Discussion/Decision</vt:lpstr>
      <vt:lpstr>Support for NR-based Non-Public Networks</vt:lpstr>
      <vt:lpstr>Public/Non-Public Network Shared Infrastructure</vt:lpstr>
      <vt:lpstr>Localized User Plane (LUP)</vt:lpstr>
      <vt:lpstr>PowerPoint Presentation</vt:lpstr>
    </vt:vector>
  </TitlesOfParts>
  <Manager/>
  <Company>AT&amp;T Labs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Wireless Technologies</dc:title>
  <dc:subject/>
  <dc:creator>Ghosh, Arunabha</dc:creator>
  <cp:keywords/>
  <dc:description/>
  <cp:lastModifiedBy>Microsoft Office User</cp:lastModifiedBy>
  <cp:revision>406</cp:revision>
  <cp:lastPrinted>2019-04-17T15:06:42Z</cp:lastPrinted>
  <dcterms:created xsi:type="dcterms:W3CDTF">2017-10-03T19:56:26Z</dcterms:created>
  <dcterms:modified xsi:type="dcterms:W3CDTF">2019-09-09T20:42:21Z</dcterms:modified>
  <cp:category/>
</cp:coreProperties>
</file>