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08/09/2019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 new basket WI to cover adding new channel BW support in existing bands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RP-192012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#85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Newport Beach, USA, September 16-20, 2019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 9.1.5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GB" dirty="0"/>
              <a:t>Many NR FR1 bands were re-farmed from LTE considering only LTE channel bandwidth (up to 20MHz).</a:t>
            </a:r>
          </a:p>
          <a:p>
            <a:pPr hangingPunct="0"/>
            <a:r>
              <a:rPr lang="en-GB" dirty="0"/>
              <a:t>Operators have larger allocated spectrum and would expect deploying BS/UEs supporting higher NR channel bandwidth for a more efficient use of their available spectrum.</a:t>
            </a:r>
          </a:p>
          <a:p>
            <a:r>
              <a:rPr lang="en-GB" dirty="0"/>
              <a:t>Many requests to add wider channel bandwidth and SCS in Rel-16:</a:t>
            </a:r>
          </a:p>
          <a:p>
            <a:pPr lvl="1"/>
            <a:r>
              <a:rPr lang="en-GB" dirty="0"/>
              <a:t>n1: 30MHz and now 40MHz</a:t>
            </a:r>
          </a:p>
          <a:p>
            <a:pPr lvl="1"/>
            <a:r>
              <a:rPr lang="en-GB" dirty="0"/>
              <a:t>n7: 25, 30, 40 and 50 MHz</a:t>
            </a:r>
          </a:p>
          <a:p>
            <a:pPr lvl="1"/>
            <a:r>
              <a:rPr lang="en-GB" dirty="0"/>
              <a:t>n25: 25, 30, 35 and MHz</a:t>
            </a:r>
          </a:p>
          <a:p>
            <a:pPr lvl="1"/>
            <a:r>
              <a:rPr lang="en-GB" dirty="0"/>
              <a:t>n28: 30 and 40 MHz</a:t>
            </a:r>
          </a:p>
          <a:p>
            <a:pPr lvl="1"/>
            <a:r>
              <a:rPr lang="en-GB" dirty="0"/>
              <a:t>n38: 25, 30, 40 and 50 MHz</a:t>
            </a:r>
          </a:p>
          <a:p>
            <a:pPr lvl="1"/>
            <a:r>
              <a:rPr lang="en-GB" dirty="0"/>
              <a:t>n41: 30 MHz</a:t>
            </a:r>
          </a:p>
          <a:p>
            <a:pPr lvl="1"/>
            <a:r>
              <a:rPr lang="en-GB" dirty="0"/>
              <a:t>n75: 25, 30, 40 and 50 MHz</a:t>
            </a:r>
          </a:p>
          <a:p>
            <a:pPr lvl="1"/>
            <a:r>
              <a:rPr lang="en-GB" dirty="0"/>
              <a:t>n77-n78: 25, 30 and 70 MHz</a:t>
            </a:r>
          </a:p>
          <a:p>
            <a:r>
              <a:rPr lang="en-GB" dirty="0"/>
              <a:t>Need to easily manage new request while work is already on-going for the same band:</a:t>
            </a:r>
          </a:p>
          <a:p>
            <a:pPr lvl="1"/>
            <a:r>
              <a:rPr lang="en-GB" dirty="0"/>
              <a:t>E.g. band n38: WID has been agreed to add 40MHz only, but new request to add 25, 30 and 50 </a:t>
            </a:r>
            <a:r>
              <a:rPr lang="en-GB" dirty="0" err="1"/>
              <a:t>Mhz</a:t>
            </a:r>
            <a:r>
              <a:rPr lang="en-GB" dirty="0"/>
              <a:t> as well.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Specifications impacts are very similar for all cases:</a:t>
            </a:r>
          </a:p>
          <a:p>
            <a:pPr lvl="1"/>
            <a:r>
              <a:rPr lang="sv-SE" dirty="0"/>
              <a:t>TS 38.104: </a:t>
            </a:r>
          </a:p>
          <a:p>
            <a:pPr lvl="2"/>
            <a:r>
              <a:rPr lang="sv-SE" dirty="0"/>
              <a:t>Update CBW/SCS table</a:t>
            </a:r>
          </a:p>
          <a:p>
            <a:pPr lvl="1"/>
            <a:r>
              <a:rPr lang="sv-SE" dirty="0"/>
              <a:t>TS 38.101</a:t>
            </a:r>
          </a:p>
          <a:p>
            <a:pPr lvl="2"/>
            <a:r>
              <a:rPr lang="sv-SE" dirty="0"/>
              <a:t>Update CBW/SCS table</a:t>
            </a:r>
          </a:p>
          <a:p>
            <a:pPr lvl="2"/>
            <a:r>
              <a:rPr lang="sv-SE" dirty="0"/>
              <a:t>A-MPR / NS signalling</a:t>
            </a:r>
          </a:p>
          <a:p>
            <a:pPr lvl="2"/>
            <a:r>
              <a:rPr lang="sv-SE" dirty="0"/>
              <a:t>REFSENS requirement</a:t>
            </a:r>
          </a:p>
          <a:p>
            <a:r>
              <a:rPr lang="sv-SE" dirty="0"/>
              <a:t>Introducing a basket WI would highly reduce overhead and CRs management.</a:t>
            </a:r>
          </a:p>
        </p:txBody>
      </p:sp>
    </p:spTree>
    <p:extLst>
      <p:ext uri="{BB962C8B-B14F-4D97-AF65-F5344CB8AC3E}">
        <p14:creationId xmlns:p14="http://schemas.microsoft.com/office/powerpoint/2010/main" val="3617668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247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Unicode MS</vt:lpstr>
      <vt:lpstr>Calibri</vt:lpstr>
      <vt:lpstr>Calibri Light</vt:lpstr>
      <vt:lpstr>Office Theme</vt:lpstr>
      <vt:lpstr>Motivation for a new basket WI to cover adding new channel BW support in existing bands</vt:lpstr>
      <vt:lpstr> Motivation</vt:lpstr>
      <vt:lpstr>Motivation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58</cp:revision>
  <dcterms:created xsi:type="dcterms:W3CDTF">2018-08-31T08:49:32Z</dcterms:created>
  <dcterms:modified xsi:type="dcterms:W3CDTF">2019-09-08T17:29:28Z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fccfb-80ca-4fe1-a574-1516544edb53_Enabled">
    <vt:lpwstr>True</vt:lpwstr>
  </property>
  <property fmtid="{D5CDD505-2E9C-101B-9397-08002B2CF9AE}" pid="3" name="MSIP_Label_2e1fccfb-80ca-4fe1-a574-1516544edb53_SiteId">
    <vt:lpwstr>364e5b87-c1c7-420d-9bee-c35d19b557a1</vt:lpwstr>
  </property>
  <property fmtid="{D5CDD505-2E9C-101B-9397-08002B2CF9AE}" pid="4" name="MSIP_Label_2e1fccfb-80ca-4fe1-a574-1516544edb53_Owner">
    <vt:lpwstr>Christoph.Maeder@swisscom.com</vt:lpwstr>
  </property>
  <property fmtid="{D5CDD505-2E9C-101B-9397-08002B2CF9AE}" pid="5" name="MSIP_Label_2e1fccfb-80ca-4fe1-a574-1516544edb53_SetDate">
    <vt:lpwstr>2019-05-23T05:46:06.5841375Z</vt:lpwstr>
  </property>
  <property fmtid="{D5CDD505-2E9C-101B-9397-08002B2CF9AE}" pid="6" name="MSIP_Label_2e1fccfb-80ca-4fe1-a574-1516544edb53_Name">
    <vt:lpwstr>C2 Internal</vt:lpwstr>
  </property>
  <property fmtid="{D5CDD505-2E9C-101B-9397-08002B2CF9AE}" pid="7" name="MSIP_Label_2e1fccfb-80ca-4fe1-a574-1516544edb53_Application">
    <vt:lpwstr>Microsoft Azure Information Protection</vt:lpwstr>
  </property>
  <property fmtid="{D5CDD505-2E9C-101B-9397-08002B2CF9AE}" pid="8" name="MSIP_Label_2e1fccfb-80ca-4fe1-a574-1516544edb53_Extended_MSFT_Method">
    <vt:lpwstr>Automatic</vt:lpwstr>
  </property>
  <property fmtid="{D5CDD505-2E9C-101B-9397-08002B2CF9AE}" pid="9" name="Sensitivity">
    <vt:lpwstr>C2 Internal</vt:lpwstr>
  </property>
</Properties>
</file>