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0" r:id="rId4"/>
    <p:sldId id="263" r:id="rId5"/>
    <p:sldId id="262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On switching </a:t>
            </a:r>
            <a:r>
              <a:rPr lang="en-US" altLang="zh-CN" dirty="0"/>
              <a:t>period between two FR1 uplink carriers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5281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85</a:t>
            </a:r>
            <a:r>
              <a:rPr lang="en-US" altLang="zh-CN" sz="2000" dirty="0"/>
              <a:t>	</a:t>
            </a:r>
          </a:p>
          <a:p>
            <a:r>
              <a:rPr lang="de-DE" altLang="zh-CN" sz="2000" dirty="0"/>
              <a:t>Newport Beach, USA, September 16-20, 2019</a:t>
            </a:r>
            <a:endParaRPr lang="de-DE" altLang="zh-CN" sz="2000" dirty="0" smtClean="0"/>
          </a:p>
          <a:p>
            <a:r>
              <a:rPr lang="en-US" altLang="ja-JP" sz="2000" dirty="0" smtClean="0"/>
              <a:t>Agenda: </a:t>
            </a:r>
            <a:r>
              <a:rPr lang="en-US" altLang="ja-JP" sz="2000" dirty="0"/>
              <a:t>9.4.19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RP-191894</a:t>
            </a:r>
            <a:endParaRPr lang="en-US" altLang="zh-CN" sz="2000" dirty="0" smtClean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653136"/>
            <a:ext cx="6400800" cy="9856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September </a:t>
            </a:r>
            <a:r>
              <a:rPr lang="en-US" altLang="zh-CN" sz="2800" dirty="0">
                <a:solidFill>
                  <a:schemeClr val="tx1"/>
                </a:solidFill>
              </a:rPr>
              <a:t>2019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Background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dirty="0" smtClean="0"/>
              <a:t>UE RF requirements </a:t>
            </a:r>
            <a:r>
              <a:rPr lang="en-US" altLang="zh-CN" sz="2400" dirty="0"/>
              <a:t>for switching period between two </a:t>
            </a:r>
            <a:r>
              <a:rPr lang="en-US" altLang="zh-CN" sz="2400" dirty="0" smtClean="0"/>
              <a:t>uplink carriers </a:t>
            </a:r>
            <a:r>
              <a:rPr lang="en-US" altLang="zh-CN" sz="2400" dirty="0"/>
              <a:t>for </a:t>
            </a:r>
            <a:r>
              <a:rPr lang="en-US" altLang="zh-CN" sz="2400" dirty="0" smtClean="0"/>
              <a:t>FR1 was discussed in RAN4 #92 meeting:</a:t>
            </a:r>
          </a:p>
          <a:p>
            <a:pPr marL="800100" lvl="3" indent="-342900">
              <a:spcBef>
                <a:spcPts val="1200"/>
              </a:spcBef>
            </a:pPr>
            <a:r>
              <a:rPr lang="en-US" altLang="zh-CN" dirty="0"/>
              <a:t>R4-1908584, Discussion on requirement for switching period between two FR1 uplink carriers, </a:t>
            </a:r>
            <a:r>
              <a:rPr lang="it-IT" altLang="zh-CN" dirty="0"/>
              <a:t>China Telecom, CMCC, China Unicom, KDDI, </a:t>
            </a:r>
            <a:r>
              <a:rPr lang="it-IT" altLang="zh-CN" dirty="0" smtClean="0"/>
              <a:t>Orange</a:t>
            </a:r>
            <a:endParaRPr lang="zh-CN" altLang="zh-CN" dirty="0"/>
          </a:p>
          <a:p>
            <a:pPr marL="800100" lvl="3" indent="-342900">
              <a:spcBef>
                <a:spcPts val="1200"/>
              </a:spcBef>
            </a:pPr>
            <a:r>
              <a:rPr lang="en-US" altLang="zh-CN" dirty="0"/>
              <a:t>R4-1908622, CR to TS 38.101-1: Switching time mask between 1Tx and 2Tx, </a:t>
            </a:r>
            <a:r>
              <a:rPr lang="it-IT" altLang="zh-CN" dirty="0"/>
              <a:t>China Telecom, CMCC, China Unicom, KDDI, Orange</a:t>
            </a:r>
            <a:endParaRPr lang="zh-CN" altLang="zh-CN" dirty="0"/>
          </a:p>
          <a:p>
            <a:pPr marL="800100" lvl="3" indent="-342900">
              <a:spcBef>
                <a:spcPts val="1200"/>
              </a:spcBef>
            </a:pPr>
            <a:r>
              <a:rPr lang="en-US" altLang="zh-CN" dirty="0"/>
              <a:t>R4-1908623, CR to TS 38.101-3: Switching time mask between 1Tx and 2Tx, </a:t>
            </a:r>
            <a:r>
              <a:rPr lang="it-IT" altLang="zh-CN" dirty="0"/>
              <a:t>China Telecom, CMCC, China Unicom, KDDI, Orange</a:t>
            </a:r>
            <a:endParaRPr lang="zh-CN" altLang="zh-CN" dirty="0"/>
          </a:p>
          <a:p>
            <a:pPr marL="800100" lvl="3" indent="-342900">
              <a:spcBef>
                <a:spcPts val="1200"/>
              </a:spcBef>
            </a:pPr>
            <a:r>
              <a:rPr lang="en-US" altLang="zh-CN" dirty="0"/>
              <a:t>R4-1910531, Ad-hoc minutes on switching period between two FR1 uplink carriers, China </a:t>
            </a:r>
            <a:r>
              <a:rPr lang="en-US" altLang="zh-CN" dirty="0" smtClean="0"/>
              <a:t>Telecom</a:t>
            </a:r>
            <a:endParaRPr lang="en-US" altLang="zh-CN" dirty="0"/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45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544616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M</a:t>
            </a:r>
            <a:r>
              <a:rPr lang="x-none" altLang="zh-CN" sz="2200" dirty="0" smtClean="0"/>
              <a:t>ain </a:t>
            </a:r>
            <a:r>
              <a:rPr lang="x-none" altLang="zh-CN" sz="2200" dirty="0"/>
              <a:t>benefits of 2Tx over 1Tx</a:t>
            </a:r>
            <a:endParaRPr lang="en-US" altLang="zh-CN" sz="2200" dirty="0" smtClean="0"/>
          </a:p>
          <a:p>
            <a:pPr lvl="1"/>
            <a:r>
              <a:rPr lang="en-US" altLang="zh-CN" sz="2000" dirty="0"/>
              <a:t>W</a:t>
            </a:r>
            <a:r>
              <a:rPr lang="x-none" altLang="zh-CN" sz="2000" dirty="0" smtClean="0"/>
              <a:t>ith </a:t>
            </a:r>
            <a:r>
              <a:rPr lang="x-none" altLang="zh-CN" sz="2000" dirty="0"/>
              <a:t>the wide deployment of massive MIMO and the use of 16, 32 or 64 receiver antenna ports at NR BS, the operating SNR level for UL-MIMO can be significantly decreased. So compared to LTE, UL-MIMO with 2Tx is much more useful for NR.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G</a:t>
            </a:r>
            <a:r>
              <a:rPr lang="x-none" altLang="zh-CN" sz="2000" dirty="0" smtClean="0"/>
              <a:t>iven </a:t>
            </a:r>
            <a:r>
              <a:rPr lang="x-none" altLang="zh-CN" sz="2000" dirty="0"/>
              <a:t>the use of 4Rx, 2T4R implementation on UE is more preferred than 1T4R for SRS antenna switching, which will improve the downlink MIMO performance. </a:t>
            </a:r>
            <a:endParaRPr lang="en-US" altLang="zh-CN" sz="2000" dirty="0" smtClean="0"/>
          </a:p>
          <a:p>
            <a:pPr lvl="1"/>
            <a:r>
              <a:rPr lang="x-none" altLang="zh-CN" sz="2000" dirty="0" smtClean="0"/>
              <a:t>2Tx </a:t>
            </a:r>
            <a:r>
              <a:rPr lang="x-none" altLang="zh-CN" sz="2000" dirty="0"/>
              <a:t>is linked to the </a:t>
            </a:r>
            <a:r>
              <a:rPr lang="en-US" altLang="zh-CN" sz="2000" dirty="0" smtClean="0"/>
              <a:t>potential </a:t>
            </a:r>
            <a:r>
              <a:rPr lang="x-none" altLang="zh-CN" sz="2000" dirty="0" smtClean="0"/>
              <a:t>support </a:t>
            </a:r>
            <a:r>
              <a:rPr lang="x-none" altLang="zh-CN" sz="2000" dirty="0"/>
              <a:t>of 26dBm high power UE in practical.</a:t>
            </a:r>
            <a:endParaRPr lang="zh-CN" altLang="zh-CN" sz="2000" dirty="0"/>
          </a:p>
          <a:p>
            <a:r>
              <a:rPr lang="en-US" altLang="zh-CN" sz="2200" dirty="0"/>
              <a:t>Currently NR commercial UEs can support at most 2 concurrent </a:t>
            </a:r>
            <a:r>
              <a:rPr lang="en-US" altLang="zh-CN" sz="2200" dirty="0" smtClean="0"/>
              <a:t>uplink transmission </a:t>
            </a:r>
            <a:r>
              <a:rPr lang="en-US" altLang="zh-CN" sz="2200" dirty="0"/>
              <a:t>chains in FR1, due to terminal cost, power consumption and heat dissipation issues. </a:t>
            </a:r>
          </a:p>
          <a:p>
            <a:r>
              <a:rPr lang="en-US" altLang="zh-CN" sz="2200" dirty="0" smtClean="0"/>
              <a:t>Therefore, </a:t>
            </a:r>
            <a:r>
              <a:rPr lang="en-US" altLang="zh-CN" sz="2200" dirty="0"/>
              <a:t>to enable 2 </a:t>
            </a:r>
            <a:r>
              <a:rPr lang="en-US" altLang="zh-CN" sz="2200" dirty="0" err="1"/>
              <a:t>Tx</a:t>
            </a:r>
            <a:r>
              <a:rPr lang="en-US" altLang="zh-CN" sz="2200" dirty="0"/>
              <a:t> on NR carrier together with EN-DC, SUL and UL CA, an efficient way is to introduce </a:t>
            </a:r>
            <a:r>
              <a:rPr lang="en-US" altLang="zh-CN" sz="2200" dirty="0" err="1"/>
              <a:t>Tx</a:t>
            </a:r>
            <a:r>
              <a:rPr lang="en-US" altLang="zh-CN" sz="2200" dirty="0"/>
              <a:t> switching between two uplink carriers.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Motivation</a:t>
            </a:r>
            <a:endParaRPr lang="zh-CN" altLang="en-US" sz="40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9248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~</a:t>
            </a:r>
            <a:r>
              <a:rPr lang="en-US" altLang="zh-CN" sz="2400" dirty="0" smtClean="0"/>
              <a:t>0 us switching period:</a:t>
            </a:r>
            <a:endParaRPr lang="en-GB" altLang="zh-CN" sz="2400" dirty="0" smtClean="0"/>
          </a:p>
          <a:p>
            <a:pPr lvl="1"/>
            <a:r>
              <a:rPr lang="en-GB" altLang="zh-CN" sz="2000" dirty="0"/>
              <a:t>Implementation </a:t>
            </a:r>
            <a:r>
              <a:rPr lang="en-GB" altLang="zh-CN" sz="2000" dirty="0" smtClean="0"/>
              <a:t>1</a:t>
            </a:r>
            <a:r>
              <a:rPr lang="en-GB" altLang="zh-CN" sz="2000" dirty="0"/>
              <a:t>: </a:t>
            </a:r>
            <a:r>
              <a:rPr lang="en-US" altLang="zh-CN" sz="2000" dirty="0" smtClean="0"/>
              <a:t>3 </a:t>
            </a:r>
            <a:r>
              <a:rPr lang="en-US" altLang="zh-CN" sz="2000" dirty="0"/>
              <a:t>transmitters, </a:t>
            </a:r>
            <a:r>
              <a:rPr lang="en-US" altLang="zh-CN" sz="2000" dirty="0" smtClean="0"/>
              <a:t>3 PAs, </a:t>
            </a:r>
            <a:r>
              <a:rPr lang="en-US" altLang="zh-CN" sz="2000" dirty="0"/>
              <a:t>3 independent power </a:t>
            </a:r>
            <a:r>
              <a:rPr lang="en-US" altLang="zh-CN" sz="2000" dirty="0" smtClean="0"/>
              <a:t>suppliers </a:t>
            </a:r>
            <a:endParaRPr lang="en-US" altLang="zh-CN" sz="2000" dirty="0"/>
          </a:p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35 us </a:t>
            </a:r>
            <a:r>
              <a:rPr lang="en-US" altLang="zh-CN" sz="2400" dirty="0">
                <a:solidFill>
                  <a:prstClr val="black"/>
                </a:solidFill>
              </a:rPr>
              <a:t>switching period:</a:t>
            </a:r>
            <a:endParaRPr lang="en-GB" altLang="zh-CN" sz="2400" dirty="0">
              <a:solidFill>
                <a:prstClr val="black"/>
              </a:solidFill>
            </a:endParaRPr>
          </a:p>
          <a:p>
            <a:pPr lvl="1"/>
            <a:r>
              <a:rPr lang="en-GB" altLang="zh-CN" sz="2000" dirty="0" smtClean="0"/>
              <a:t>Implementation 1: </a:t>
            </a:r>
            <a:r>
              <a:rPr lang="en-GB" altLang="zh-CN" sz="2000" dirty="0"/>
              <a:t>Switch of </a:t>
            </a:r>
            <a:r>
              <a:rPr lang="en-GB" altLang="zh-CN" sz="2000" dirty="0" smtClean="0"/>
              <a:t>the connections for the </a:t>
            </a:r>
            <a:r>
              <a:rPr lang="en-GB" altLang="zh-CN" sz="2000" dirty="0"/>
              <a:t>shared components, e.g., </a:t>
            </a:r>
            <a:r>
              <a:rPr lang="en-GB" altLang="zh-CN" sz="2000" dirty="0" smtClean="0"/>
              <a:t>PLL, power </a:t>
            </a:r>
            <a:r>
              <a:rPr lang="en-GB" altLang="zh-CN" sz="2000" dirty="0"/>
              <a:t>supplier, PA module, filter, switch, etc.</a:t>
            </a:r>
          </a:p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140 </a:t>
            </a:r>
            <a:r>
              <a:rPr lang="en-US" altLang="zh-CN" sz="2400" dirty="0">
                <a:solidFill>
                  <a:prstClr val="black"/>
                </a:solidFill>
              </a:rPr>
              <a:t>us switching period:</a:t>
            </a:r>
            <a:endParaRPr lang="en-GB" altLang="zh-CN" sz="2400" dirty="0">
              <a:solidFill>
                <a:prstClr val="black"/>
              </a:solidFill>
            </a:endParaRPr>
          </a:p>
          <a:p>
            <a:pPr lvl="1"/>
            <a:r>
              <a:rPr lang="en-GB" altLang="zh-CN" sz="2000" dirty="0" smtClean="0"/>
              <a:t>Implementation 1</a:t>
            </a:r>
            <a:r>
              <a:rPr lang="en-GB" altLang="zh-CN" sz="2000" dirty="0"/>
              <a:t>: </a:t>
            </a:r>
            <a:r>
              <a:rPr lang="en-US" altLang="zh-CN" sz="2000" dirty="0"/>
              <a:t>PLL relocking and PA switching</a:t>
            </a:r>
          </a:p>
          <a:p>
            <a:pPr lvl="1"/>
            <a:r>
              <a:rPr lang="en-GB" altLang="zh-CN" sz="2000" dirty="0" smtClean="0"/>
              <a:t>Implementation 2</a:t>
            </a:r>
            <a:r>
              <a:rPr lang="en-GB" altLang="zh-CN" sz="2000" dirty="0"/>
              <a:t>: </a:t>
            </a:r>
            <a:r>
              <a:rPr lang="en-GB" altLang="zh-CN" sz="2000" dirty="0" smtClean="0"/>
              <a:t> </a:t>
            </a:r>
            <a:r>
              <a:rPr lang="en-US" altLang="zh-CN" sz="2000" dirty="0" smtClean="0"/>
              <a:t>3 PAs with 2 ETs</a:t>
            </a:r>
          </a:p>
          <a:p>
            <a:r>
              <a:rPr lang="en-US" altLang="zh-CN" sz="2400" dirty="0" smtClean="0">
                <a:solidFill>
                  <a:prstClr val="black"/>
                </a:solidFill>
              </a:rPr>
              <a:t>900 </a:t>
            </a:r>
            <a:r>
              <a:rPr lang="en-US" altLang="zh-CN" sz="2400" dirty="0">
                <a:solidFill>
                  <a:prstClr val="black"/>
                </a:solidFill>
              </a:rPr>
              <a:t>us switching period:</a:t>
            </a:r>
            <a:endParaRPr lang="en-GB" altLang="zh-CN" sz="2400" dirty="0">
              <a:solidFill>
                <a:prstClr val="black"/>
              </a:solidFill>
            </a:endParaRPr>
          </a:p>
          <a:p>
            <a:pPr lvl="1"/>
            <a:r>
              <a:rPr lang="en-GB" altLang="zh-CN" sz="2000" dirty="0"/>
              <a:t>Implementation 1: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whole BB and TX chain </a:t>
            </a:r>
            <a:r>
              <a:rPr lang="en-US" altLang="zh-CN" sz="2000" dirty="0" smtClean="0"/>
              <a:t>need </a:t>
            </a:r>
            <a:r>
              <a:rPr lang="en-US" altLang="zh-CN" sz="2000" dirty="0"/>
              <a:t>to be retuned 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en-US" altLang="zh-CN" sz="4000" dirty="0" smtClean="0"/>
              <a:t>Possible UE behaviors for different lengths of switching periods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5084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Add </a:t>
            </a:r>
            <a:r>
              <a:rPr lang="en-US" altLang="zh-CN" sz="2800" dirty="0"/>
              <a:t>the following objective in “RF requirements for NR frequency range 1” WI 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UE </a:t>
            </a:r>
            <a:r>
              <a:rPr lang="en-US" altLang="zh-CN" sz="2400" dirty="0"/>
              <a:t>requirements for switching period between </a:t>
            </a:r>
            <a:r>
              <a:rPr lang="en-US" altLang="zh-CN" sz="2400" dirty="0" smtClean="0"/>
              <a:t>UL 1Tx carrier and UL 2Tx carrier </a:t>
            </a:r>
            <a:r>
              <a:rPr lang="en-US" altLang="zh-CN" sz="2400" dirty="0"/>
              <a:t>for FR1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Proposal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40840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431</Words>
  <Application>Microsoft Office PowerPoint</Application>
  <PresentationFormat>全屏显示(4:3)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On switching period between two FR1 uplink carriers</vt:lpstr>
      <vt:lpstr>Background</vt:lpstr>
      <vt:lpstr>Motivation</vt:lpstr>
      <vt:lpstr>Possible UE behaviors for different lengths of switching periods</vt:lpstr>
      <vt:lpstr>Proposal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China Telecom</cp:lastModifiedBy>
  <cp:revision>32</cp:revision>
  <dcterms:created xsi:type="dcterms:W3CDTF">2019-09-05T02:26:38Z</dcterms:created>
  <dcterms:modified xsi:type="dcterms:W3CDTF">2019-09-06T10:23:52Z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1567614408</vt:lpwstr>
  </property>
</Properties>
</file>