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00" d="100"/>
          <a:sy n="100" d="100"/>
        </p:scale>
        <p:origin x="1061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2019/9/9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512" y="2130425"/>
            <a:ext cx="8964488" cy="1470025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Way Forward on RAN4 Work for Application Layer Data Throughput Testing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Qualcomm Incorporated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53362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/>
              <a:t>3GPP TSG-RAN </a:t>
            </a:r>
            <a:r>
              <a:rPr lang="en-GB" b="1" dirty="0"/>
              <a:t>Meeting #85 	</a:t>
            </a:r>
          </a:p>
          <a:p>
            <a:r>
              <a:rPr lang="de-DE" altLang="ja-JP" b="1" dirty="0"/>
              <a:t>Newport Beach, CA, USA, September 16th - 20th 2019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RP-191793</a:t>
            </a:r>
          </a:p>
          <a:p>
            <a:pPr algn="r"/>
            <a:r>
              <a:rPr lang="en-US" altLang="ja-JP" b="1" dirty="0"/>
              <a:t>Document </a:t>
            </a:r>
            <a:r>
              <a:rPr lang="en-US" altLang="ja-JP" b="1" dirty="0" err="1"/>
              <a:t>for:Approval</a:t>
            </a:r>
            <a:endParaRPr lang="ja-JP" altLang="en-US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In the past, there have been no tests defined that are widely used in the eco-system to verify application layer throughput except those contained in TR 37.901 for LTE and UMTS. </a:t>
            </a:r>
          </a:p>
          <a:p>
            <a:pPr marL="742950" lvl="2" indent="-342900"/>
            <a:r>
              <a:rPr lang="en-US" sz="2000" dirty="0"/>
              <a:t>TR 37.901 only contains test cases and does not contain performance requirements.</a:t>
            </a:r>
            <a:r>
              <a:rPr lang="en-US" sz="2400" dirty="0"/>
              <a:t> </a:t>
            </a:r>
            <a:endParaRPr lang="en-GB" sz="2000" dirty="0"/>
          </a:p>
          <a:p>
            <a:r>
              <a:rPr lang="en-GB" sz="2400" dirty="0"/>
              <a:t>To address this issue, RAN5 started an SI (RP-191590) on this topic for NR and sent an LS (R5-195422) to RAN4 asking it to be secondary responsible WG for this SI.</a:t>
            </a:r>
          </a:p>
          <a:p>
            <a:pPr lvl="1"/>
            <a:r>
              <a:rPr lang="en-US" sz="2000" dirty="0"/>
              <a:t>RAN4 was a secondary responsible WG for the RAN5 SI that resulted in the publication of TR 37.901</a:t>
            </a:r>
            <a:r>
              <a:rPr lang="en-GB" sz="2400" dirty="0"/>
              <a:t>.</a:t>
            </a:r>
          </a:p>
          <a:p>
            <a:r>
              <a:rPr lang="en-GB" sz="2400" dirty="0"/>
              <a:t>RAN4 replied(RP-1910562) that it is up to RAN plenary to decide whether RAN4 works on certain SIs/WIs and that RAN4 can work on studying how to define the requirements for the tests needed by RAN5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Include RAN4 as a secondary group in the Application Layer Throughput SI led by RAN5(RP-191590)</a:t>
            </a:r>
          </a:p>
          <a:p>
            <a:r>
              <a:rPr lang="en-US" sz="2400" dirty="0"/>
              <a:t>RAN4 will study the feasibility of defining demodulation tests/requirements with link adaptation during Rel. 16 time frame</a:t>
            </a:r>
          </a:p>
        </p:txBody>
      </p:sp>
    </p:spTree>
    <p:extLst>
      <p:ext uri="{BB962C8B-B14F-4D97-AF65-F5344CB8AC3E}">
        <p14:creationId xmlns:p14="http://schemas.microsoft.com/office/powerpoint/2010/main" val="3820499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8850</TotalTime>
  <Words>206</Words>
  <Application>Microsoft Office PowerPoint</Application>
  <PresentationFormat>On-screen Show 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テーマ</vt:lpstr>
      <vt:lpstr>Way Forward on RAN4 Work for Application Layer Data Throughput Testing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Valentin Gheorghiu</cp:lastModifiedBy>
  <cp:revision>393</cp:revision>
  <dcterms:created xsi:type="dcterms:W3CDTF">2017-01-18T16:32:26Z</dcterms:created>
  <dcterms:modified xsi:type="dcterms:W3CDTF">2019-09-09T13:21:53Z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</Properties>
</file>