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60" r:id="rId1"/>
    <p:sldMasterId id="2147483672" r:id="rId2"/>
  </p:sldMasterIdLst>
  <p:notesMasterIdLst>
    <p:notesMasterId r:id="rId8"/>
  </p:notesMasterIdLst>
  <p:handoutMasterIdLst>
    <p:handoutMasterId r:id="rId9"/>
  </p:handoutMasterIdLst>
  <p:sldIdLst>
    <p:sldId id="373" r:id="rId3"/>
    <p:sldId id="374" r:id="rId4"/>
    <p:sldId id="375" r:id="rId5"/>
    <p:sldId id="376" r:id="rId6"/>
    <p:sldId id="352" r:id="rId7"/>
  </p:sldIdLst>
  <p:sldSz cx="9144000" cy="6858000" type="screen4x3"/>
  <p:notesSz cx="7010400" cy="92964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1236"/>
    <a:srgbClr val="2409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71" autoAdjust="0"/>
    <p:restoredTop sz="96625" autoAdjust="0"/>
  </p:normalViewPr>
  <p:slideViewPr>
    <p:cSldViewPr>
      <p:cViewPr>
        <p:scale>
          <a:sx n="100" d="100"/>
          <a:sy n="100" d="100"/>
        </p:scale>
        <p:origin x="-396" y="24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1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66" y="-84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4B23A-6E3F-4B3E-93D6-273D9CCCF18C}" type="datetimeFigureOut">
              <a:rPr lang="en-US" smtClean="0"/>
              <a:pPr/>
              <a:t>5/26/2019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F2AFD-A31E-4510-8BD1-6A174632FA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561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0967FE-9547-433B-9A32-E653B7554F8B}" type="datetimeFigureOut">
              <a:rPr lang="zh-CN" altLang="en-US" smtClean="0"/>
              <a:pPr/>
              <a:t>2019/5/26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296132-7430-4C93-B37D-4FE1F71F2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003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C3696B-CE47-47B8-9542-E3B74555FAC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1236"/>
                </a:solidFill>
              </a:defRPr>
            </a:lvl1pPr>
            <a:lvl2pPr>
              <a:defRPr sz="1800">
                <a:solidFill>
                  <a:srgbClr val="240967"/>
                </a:solidFill>
              </a:defRPr>
            </a:lvl2pPr>
            <a:lvl3pPr>
              <a:defRPr sz="1400">
                <a:solidFill>
                  <a:srgbClr val="7030A0"/>
                </a:solidFill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Arial" pitchFamily="34" charset="0"/>
          <a:ea typeface="黑体" pitchFamily="2" charset="-122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ts val="6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59532" y="2852936"/>
            <a:ext cx="8424936" cy="1440160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en-US" altLang="zh-CN" sz="3200" dirty="0" smtClean="0">
                <a:latin typeface="Arial" pitchFamily="34" charset="0"/>
                <a:cs typeface="Arial" pitchFamily="34" charset="0"/>
              </a:rPr>
              <a:t>Discussion on the scope of NR MIMO Enhancements in Rel. 16</a:t>
            </a:r>
            <a:endParaRPr lang="zh-CN" altLang="en-U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99" name="TextBox 2"/>
          <p:cNvSpPr txBox="1">
            <a:spLocks noChangeArrowheads="1"/>
          </p:cNvSpPr>
          <p:nvPr/>
        </p:nvSpPr>
        <p:spPr bwMode="auto">
          <a:xfrm>
            <a:off x="142875" y="4929188"/>
            <a:ext cx="885825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002060"/>
                </a:solidFill>
                <a:latin typeface="Calibri" pitchFamily="34" charset="0"/>
              </a:rPr>
              <a:t>CATT</a:t>
            </a:r>
            <a:endParaRPr lang="en-US" altLang="zh-CN" sz="2800" dirty="0">
              <a:solidFill>
                <a:srgbClr val="002060"/>
              </a:solidFill>
              <a:latin typeface="Calibri" pitchFamily="34" charset="0"/>
            </a:endParaRPr>
          </a:p>
          <a:p>
            <a:r>
              <a:rPr lang="en-US" altLang="zh-CN" sz="2800" dirty="0">
                <a:solidFill>
                  <a:srgbClr val="002060"/>
                </a:solidFill>
                <a:latin typeface="Calibri" pitchFamily="34" charset="0"/>
              </a:rPr>
              <a:t>							</a:t>
            </a:r>
          </a:p>
          <a:p>
            <a:endParaRPr lang="en-US" altLang="zh-CN" sz="28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40556" y="671804"/>
            <a:ext cx="1903444" cy="40011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RP-191150</a:t>
            </a:r>
            <a:endParaRPr lang="zh-CN" altLang="en-US" sz="2000" b="1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7241" y="765109"/>
            <a:ext cx="5710336" cy="132343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3GPP TSG RAN WG Meeting #84</a:t>
            </a:r>
          </a:p>
          <a:p>
            <a:r>
              <a:rPr lang="en-US" sz="1600" b="1" cap="small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Newport Beach, California, USA</a:t>
            </a:r>
            <a:endParaRPr lang="en-US" sz="16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en-US" sz="1600" b="1" cap="small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June 3 – 7, </a:t>
            </a:r>
            <a:r>
              <a:rPr lang="en-US" sz="1600" b="1" cap="small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2019</a:t>
            </a:r>
          </a:p>
          <a:p>
            <a:endParaRPr lang="en-US" sz="16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en-GB" altLang="zh-CN" sz="1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Agenda Item</a:t>
            </a:r>
            <a:r>
              <a:rPr lang="en-US" altLang="zh-CN" sz="1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:  9.4.1</a:t>
            </a:r>
            <a:endParaRPr lang="zh-CN" altLang="en-US" sz="2400" b="1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26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Rel.16 MIMO WI Scope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Rel.16 MIMO enhancement WI has been ongoing for 6 meetings.</a:t>
            </a:r>
          </a:p>
          <a:p>
            <a:pPr lvl="1"/>
            <a:r>
              <a:rPr lang="en-US" dirty="0" smtClean="0"/>
              <a:t>Good progress are seen in some agendas which are on track to finish on time</a:t>
            </a:r>
          </a:p>
          <a:p>
            <a:pPr lvl="1"/>
            <a:r>
              <a:rPr lang="en-US" dirty="0" smtClean="0"/>
              <a:t>Some agendas have been progressing slowly, but have caught up in RAN1#97</a:t>
            </a:r>
          </a:p>
          <a:p>
            <a:pPr lvl="1"/>
            <a:r>
              <a:rPr lang="en-US" dirty="0" smtClean="0"/>
              <a:t>Some agenda have been progressing very slowly with no clear sign of improvements </a:t>
            </a:r>
          </a:p>
          <a:p>
            <a:endParaRPr lang="en-US" dirty="0" smtClean="0"/>
          </a:p>
          <a:p>
            <a:r>
              <a:rPr lang="en-US" dirty="0" smtClean="0"/>
              <a:t>Given there are only three RAN1 meetings left, guidance from RAN would be beneficial to help RAN1 coordinate their work and ensure timely completion of the WI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6260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Status of agendas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Type II CSI compression and extension to rank &gt; 2</a:t>
            </a:r>
          </a:p>
          <a:p>
            <a:pPr lvl="1"/>
            <a:r>
              <a:rPr lang="en-US" dirty="0" smtClean="0"/>
              <a:t>Good progress</a:t>
            </a:r>
          </a:p>
          <a:p>
            <a:r>
              <a:rPr lang="en-US" dirty="0" smtClean="0"/>
              <a:t>DL control signal for DL Multi-TRP and UL control signal/RS for ML multi-TRP</a:t>
            </a:r>
          </a:p>
          <a:p>
            <a:pPr lvl="1"/>
            <a:r>
              <a:rPr lang="en-US" dirty="0" smtClean="0"/>
              <a:t>Good progress </a:t>
            </a:r>
          </a:p>
          <a:p>
            <a:r>
              <a:rPr lang="en-US" dirty="0" smtClean="0"/>
              <a:t>Full UL </a:t>
            </a:r>
            <a:r>
              <a:rPr lang="en-US" dirty="0" err="1" smtClean="0"/>
              <a:t>Tx</a:t>
            </a:r>
            <a:r>
              <a:rPr lang="en-US" dirty="0" smtClean="0"/>
              <a:t> power</a:t>
            </a:r>
          </a:p>
          <a:p>
            <a:pPr lvl="1"/>
            <a:r>
              <a:rPr lang="en-US" dirty="0" smtClean="0"/>
              <a:t>UE category 1 is finished</a:t>
            </a:r>
          </a:p>
          <a:p>
            <a:pPr lvl="1"/>
            <a:r>
              <a:rPr lang="en-US" dirty="0" smtClean="0"/>
              <a:t>UE category 2 and 3 have been progress </a:t>
            </a:r>
            <a:r>
              <a:rPr lang="en-US" dirty="0" smtClean="0"/>
              <a:t>slowly</a:t>
            </a:r>
            <a:r>
              <a:rPr lang="en-US" dirty="0" smtClean="0"/>
              <a:t>, but key decisions were made in RAN1#97;  </a:t>
            </a:r>
            <a:r>
              <a:rPr lang="en-US" sz="1800" dirty="0" smtClean="0"/>
              <a:t>still much details to be finalized in the remaining 3 meetings </a:t>
            </a:r>
            <a:endParaRPr lang="en-US" sz="1800" dirty="0"/>
          </a:p>
          <a:p>
            <a:r>
              <a:rPr lang="en-US" dirty="0" smtClean="0"/>
              <a:t>Multi-beam enhancement 1 </a:t>
            </a:r>
          </a:p>
          <a:p>
            <a:pPr lvl="1"/>
            <a:r>
              <a:rPr lang="en-US" dirty="0" smtClean="0"/>
              <a:t>Scope: Overhead reduction and panel specific UL transmission </a:t>
            </a:r>
          </a:p>
          <a:p>
            <a:pPr lvl="1"/>
            <a:r>
              <a:rPr lang="en-US" dirty="0" smtClean="0"/>
              <a:t>Progress has been slow</a:t>
            </a:r>
            <a:endParaRPr lang="en-US" dirty="0"/>
          </a:p>
          <a:p>
            <a:r>
              <a:rPr lang="en-US" dirty="0" smtClean="0"/>
              <a:t>Multi-beam enhancement 2 </a:t>
            </a:r>
          </a:p>
          <a:p>
            <a:pPr lvl="1"/>
            <a:r>
              <a:rPr lang="en-US" dirty="0" smtClean="0"/>
              <a:t>Scope :  Beam failure recover for SCell; L1-SINR</a:t>
            </a:r>
          </a:p>
          <a:p>
            <a:pPr lvl="1"/>
            <a:r>
              <a:rPr lang="en-US" dirty="0" smtClean="0"/>
              <a:t>Good progress; 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Remaining </a:t>
            </a:r>
            <a:r>
              <a:rPr lang="en-US" dirty="0" smtClean="0"/>
              <a:t>work in RAN1 is limited and manageable</a:t>
            </a:r>
            <a:endParaRPr lang="en-US" dirty="0"/>
          </a:p>
          <a:p>
            <a:r>
              <a:rPr lang="en-US" dirty="0" smtClean="0"/>
              <a:t>Low PRPA</a:t>
            </a:r>
          </a:p>
          <a:p>
            <a:pPr lvl="1"/>
            <a:r>
              <a:rPr lang="en-US" dirty="0" smtClean="0"/>
              <a:t>Complete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700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 on Scope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Currently two sub-agendas are </a:t>
            </a:r>
            <a:r>
              <a:rPr lang="en-US" dirty="0" smtClean="0"/>
              <a:t>challenging </a:t>
            </a:r>
            <a:r>
              <a:rPr lang="en-US" dirty="0" smtClean="0"/>
              <a:t>from a timeline perspective</a:t>
            </a:r>
          </a:p>
          <a:p>
            <a:pPr lvl="1"/>
            <a:r>
              <a:rPr lang="en-US" dirty="0" smtClean="0"/>
              <a:t>Multi-beam enhancement 1</a:t>
            </a:r>
          </a:p>
          <a:p>
            <a:pPr lvl="2"/>
            <a:r>
              <a:rPr lang="en-US" sz="1800" dirty="0" smtClean="0"/>
              <a:t>NOTE: only for UL panel-specific transmission </a:t>
            </a:r>
          </a:p>
          <a:p>
            <a:pPr lvl="1"/>
            <a:r>
              <a:rPr lang="en-US" dirty="0" smtClean="0"/>
              <a:t>UL full power </a:t>
            </a:r>
          </a:p>
          <a:p>
            <a:pPr lvl="2"/>
            <a:r>
              <a:rPr lang="en-US" sz="1800" dirty="0" smtClean="0"/>
              <a:t>Note: only for UE category 2 and 3</a:t>
            </a:r>
          </a:p>
          <a:p>
            <a:pPr lvl="2"/>
            <a:endParaRPr lang="en-US" dirty="0"/>
          </a:p>
          <a:p>
            <a:pPr marL="400050"/>
            <a:r>
              <a:rPr lang="en-US" dirty="0" smtClean="0"/>
              <a:t>Possible solutions</a:t>
            </a:r>
          </a:p>
          <a:p>
            <a:pPr marL="800100" lvl="1"/>
            <a:r>
              <a:rPr lang="en-US" dirty="0" smtClean="0"/>
              <a:t>Option 1:  Revise the scope in RAN#84 (June) </a:t>
            </a:r>
          </a:p>
          <a:p>
            <a:pPr marL="800100" lvl="1"/>
            <a:r>
              <a:rPr lang="en-US" dirty="0" smtClean="0"/>
              <a:t>Option 2:  Revisit the issue in RAN#85 (September) and make decision based on the progress of next RAN1 meeting (August)</a:t>
            </a:r>
          </a:p>
          <a:p>
            <a:pPr marL="800100"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1507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32440" y="6356350"/>
            <a:ext cx="432048" cy="365125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buFont typeface="Arial" pitchFamily="34" charset="0"/>
          <a:buChar char="•"/>
          <a:defRPr sz="1600"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10153</TotalTime>
  <Words>309</Words>
  <Application>Microsoft Office PowerPoint</Application>
  <PresentationFormat>On-screen Show (4:3)</PresentationFormat>
  <Paragraphs>49</Paragraphs>
  <Slides>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1_Office 主题</vt:lpstr>
      <vt:lpstr>Office 主题</vt:lpstr>
      <vt:lpstr>Discussion on the scope of NR MIMO Enhancements in Rel. 16</vt:lpstr>
      <vt:lpstr>Rel.16 MIMO WI Scope</vt:lpstr>
      <vt:lpstr>Status of agendas</vt:lpstr>
      <vt:lpstr>Discussion on Scope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catt</dc:creator>
  <cp:lastModifiedBy>CATT</cp:lastModifiedBy>
  <cp:revision>940</cp:revision>
  <dcterms:created xsi:type="dcterms:W3CDTF">2016-07-17T04:57:15Z</dcterms:created>
  <dcterms:modified xsi:type="dcterms:W3CDTF">2019-05-27T04:37:21Z</dcterms:modified>
</cp:coreProperties>
</file>