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23/05/2019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23/05/2019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23/05/2019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23/05/2019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23/05/2019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23/05/2019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23/05/2019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23/05/2019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23/05/2019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23/05/2019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23/05/2019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23/05/2019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dirty="0"/>
              <a:t>Motivation for adding wider channel bandwidth to band n1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Swisscom, 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97081" y="522328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RP-190963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FA7BB2-DBF4-4587-AC72-E839E7C9C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999" y="450794"/>
            <a:ext cx="56624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Meeting #84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Newport Beach, USA, June 3-6, 2019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9.1.5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dirty="0"/>
              <a:t>The specified maximum channel bandwidth for NR band n1 is 20 </a:t>
            </a:r>
            <a:r>
              <a:rPr lang="en-GB" dirty="0" err="1"/>
              <a:t>MHz.</a:t>
            </a:r>
            <a:endParaRPr lang="en-GB" dirty="0"/>
          </a:p>
          <a:p>
            <a:pPr hangingPunct="0"/>
            <a:r>
              <a:rPr lang="en-GB" dirty="0"/>
              <a:t>If operator has larger allocated spectrum, this would significantly restrict the deployment options.</a:t>
            </a:r>
          </a:p>
          <a:p>
            <a:pPr hangingPunct="0"/>
            <a:r>
              <a:rPr lang="en-GB" dirty="0"/>
              <a:t>It is thus important to add wider channel bandwidth in Release 16 in order to:</a:t>
            </a:r>
          </a:p>
          <a:p>
            <a:pPr lvl="1" hangingPunct="0"/>
            <a:r>
              <a:rPr lang="en-GB" dirty="0"/>
              <a:t>Permit the use of higher bandwidth channels.</a:t>
            </a:r>
          </a:p>
          <a:p>
            <a:pPr lvl="1" hangingPunct="0"/>
            <a:r>
              <a:rPr lang="en-GB" dirty="0"/>
              <a:t>Allow operators to make more efficient use of their available spectrum.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84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Unicode MS</vt:lpstr>
      <vt:lpstr>Calibri</vt:lpstr>
      <vt:lpstr>Calibri Light</vt:lpstr>
      <vt:lpstr>Office Theme</vt:lpstr>
      <vt:lpstr>Motivation for adding wider channel bandwidth to band n1</vt:lpstr>
      <vt:lpstr> Motivation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D. Everaere</cp:lastModifiedBy>
  <cp:revision>27</cp:revision>
  <dcterms:created xsi:type="dcterms:W3CDTF">2018-08-31T08:49:32Z</dcterms:created>
  <dcterms:modified xsi:type="dcterms:W3CDTF">2019-05-23T16:59:15Z</dcterms:modified>
</cp:coreProperties>
</file>