
<file path=[Content_Types].xml><?xml version="1.0" encoding="utf-8"?>
<Types xmlns="http://schemas.openxmlformats.org/package/2006/content-types">
  <Default Extension="bin" ContentType="image/unknown"/>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5"/>
  </p:sldMasterIdLst>
  <p:notesMasterIdLst>
    <p:notesMasterId r:id="rId12"/>
  </p:notesMasterIdLst>
  <p:handoutMasterIdLst>
    <p:handoutMasterId r:id="rId13"/>
  </p:handoutMasterIdLst>
  <p:sldIdLst>
    <p:sldId id="983" r:id="rId6"/>
    <p:sldId id="4754" r:id="rId7"/>
    <p:sldId id="4756" r:id="rId8"/>
    <p:sldId id="4792" r:id="rId9"/>
    <p:sldId id="4793" r:id="rId10"/>
    <p:sldId id="1016" r:id="rId11"/>
  </p:sldIdLst>
  <p:sldSz cx="12192000" cy="6858000"/>
  <p:notesSz cx="6858000" cy="9144000"/>
  <p:custDataLst>
    <p:tags r:id="rId1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rporate Internal Template" id="{2C9DC1DC-DC52-4730-B7DA-888882CCC10D}">
          <p14:sldIdLst>
            <p14:sldId id="983"/>
            <p14:sldId id="4754"/>
            <p14:sldId id="4756"/>
            <p14:sldId id="4792"/>
            <p14:sldId id="4793"/>
            <p14:sldId id="1016"/>
          </p14:sldIdLst>
        </p14:section>
        <p14:section name="Usage Guidelines" id="{9FBA792A-A1D8-465D-9847-07C02E4F48F3}">
          <p14:sldIdLst/>
        </p14:section>
        <p14:section name="Slide Types" id="{DBF0F1FC-5A7F-4CF0-8306-5887B4B82216}">
          <p14:sldIdLst/>
        </p14:section>
        <p14:section name="Typesheets" id="{6ED16060-A57D-433E-A389-48DC57B86C38}">
          <p14:sldIdLst/>
        </p14:section>
        <p14:section name="Design Elements" id="{5F86DB03-7665-4B34-8347-A8A8770292DD}">
          <p14:sldIdLst/>
        </p14:section>
        <p14:section name="Badges" id="{108E885C-6913-4B63-A69E-DB12D685001A}">
          <p14:sldIdLst/>
        </p14:section>
        <p14:section name="Sample Layouts" id="{571B1CF6-11AF-4E2D-BA41-052FF15F425A}">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0FF"/>
    <a:srgbClr val="39C751"/>
    <a:srgbClr val="F816D8"/>
    <a:srgbClr val="FF9300"/>
    <a:srgbClr val="47694B"/>
    <a:srgbClr val="22FE47"/>
    <a:srgbClr val="38C850"/>
    <a:srgbClr val="E04F4F"/>
    <a:srgbClr val="E05050"/>
    <a:srgbClr val="1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646" autoAdjust="0"/>
    <p:restoredTop sz="95196" autoAdjust="0"/>
  </p:normalViewPr>
  <p:slideViewPr>
    <p:cSldViewPr snapToGrid="0">
      <p:cViewPr varScale="1">
        <p:scale>
          <a:sx n="85" d="100"/>
          <a:sy n="85" d="100"/>
        </p:scale>
        <p:origin x="58" y="96"/>
      </p:cViewPr>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20664"/>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handoutMaster" Target="handoutMasters/handoutMaster1.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lnSpc>
                <a:spcPct val="93000"/>
              </a:lnSpc>
            </a:pPr>
            <a:fld id="{785BB0B3-964C-4CDE-9D3D-0BF955B8C425}" type="slidenum">
              <a:rPr lang="en-US" smtClean="0"/>
              <a:pPr>
                <a:lnSpc>
                  <a:spcPct val="93000"/>
                </a:lnSpc>
              </a:pPr>
              <a:t>1</a:t>
            </a:fld>
            <a:endParaRPr lang="en-US" dirty="0"/>
          </a:p>
        </p:txBody>
      </p:sp>
    </p:spTree>
    <p:extLst>
      <p:ext uri="{BB962C8B-B14F-4D97-AF65-F5344CB8AC3E}">
        <p14:creationId xmlns:p14="http://schemas.microsoft.com/office/powerpoint/2010/main" val="16151447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bin"/><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bin"/><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bin"/><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70"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1" name="Title 1"/>
          <p:cNvSpPr>
            <a:spLocks noGrp="1"/>
          </p:cNvSpPr>
          <p:nvPr>
            <p:ph type="title"/>
          </p:nvPr>
        </p:nvSpPr>
        <p:spPr>
          <a:xfrm>
            <a:off x="493776" y="575576"/>
            <a:ext cx="11188636"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B8F7E46A-8192-4A9B-A705-4E488B7EC0FD}"/>
              </a:ext>
            </a:extLst>
          </p:cNvPr>
          <p:cNvSpPr txBox="1"/>
          <p:nvPr userDrawn="1"/>
        </p:nvSpPr>
        <p:spPr>
          <a:xfrm>
            <a:off x="7589275" y="5121564"/>
            <a:ext cx="4188646"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400" rtl="0" eaLnBrk="1" latinLnBrk="0" hangingPunct="1">
              <a:lnSpc>
                <a:spcPct val="107000"/>
              </a:lnSpc>
            </a:pP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A9E200BF-BA11-4BD5-9352-E9DE35E344BA}"/>
              </a:ext>
            </a:extLst>
          </p:cNvPr>
          <p:cNvSpPr>
            <a:spLocks noGrp="1"/>
          </p:cNvSpPr>
          <p:nvPr>
            <p:ph type="body" sz="quarter" idx="17" hasCustomPrompt="1"/>
          </p:nvPr>
        </p:nvSpPr>
        <p:spPr>
          <a:xfrm>
            <a:off x="496888" y="5081275"/>
            <a:ext cx="6284912"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1" name="Title 1"/>
          <p:cNvSpPr>
            <a:spLocks noGrp="1"/>
          </p:cNvSpPr>
          <p:nvPr>
            <p:ph type="title"/>
          </p:nvPr>
        </p:nvSpPr>
        <p:spPr>
          <a:xfrm>
            <a:off x="493776" y="575576"/>
            <a:ext cx="11188636"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89967110-F453-442B-9D78-B4195944873D}"/>
              </a:ext>
            </a:extLst>
          </p:cNvPr>
          <p:cNvSpPr txBox="1"/>
          <p:nvPr userDrawn="1"/>
        </p:nvSpPr>
        <p:spPr>
          <a:xfrm>
            <a:off x="7589275" y="5121564"/>
            <a:ext cx="4188646"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400" rtl="0" eaLnBrk="1" latinLnBrk="0" hangingPunct="1">
              <a:lnSpc>
                <a:spcPct val="107000"/>
              </a:lnSpc>
            </a:pP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36820D1D-0380-4124-8156-8CC831DA19FF}"/>
              </a:ext>
            </a:extLst>
          </p:cNvPr>
          <p:cNvSpPr>
            <a:spLocks noGrp="1"/>
          </p:cNvSpPr>
          <p:nvPr>
            <p:ph type="body" sz="quarter" idx="17" hasCustomPrompt="1"/>
          </p:nvPr>
        </p:nvSpPr>
        <p:spPr>
          <a:xfrm>
            <a:off x="496888" y="5081275"/>
            <a:ext cx="6284912"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1" name="Title 1"/>
          <p:cNvSpPr>
            <a:spLocks noGrp="1"/>
          </p:cNvSpPr>
          <p:nvPr>
            <p:ph type="title"/>
          </p:nvPr>
        </p:nvSpPr>
        <p:spPr>
          <a:xfrm>
            <a:off x="493776" y="575576"/>
            <a:ext cx="11188636"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F25D3B81-2FAF-43CF-84D3-BE9F61E1147F}"/>
              </a:ext>
            </a:extLst>
          </p:cNvPr>
          <p:cNvSpPr txBox="1"/>
          <p:nvPr userDrawn="1"/>
        </p:nvSpPr>
        <p:spPr>
          <a:xfrm>
            <a:off x="7589275" y="5121564"/>
            <a:ext cx="4188646"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400" rtl="0" eaLnBrk="1" latinLnBrk="0" hangingPunct="1">
              <a:lnSpc>
                <a:spcPct val="107000"/>
              </a:lnSpc>
            </a:pP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2F33D6F0-EC8C-47E5-8E08-43D9D9E879BA}"/>
              </a:ext>
            </a:extLst>
          </p:cNvPr>
          <p:cNvSpPr>
            <a:spLocks noGrp="1"/>
          </p:cNvSpPr>
          <p:nvPr>
            <p:ph type="body" sz="quarter" idx="17" hasCustomPrompt="1"/>
          </p:nvPr>
        </p:nvSpPr>
        <p:spPr>
          <a:xfrm>
            <a:off x="496888" y="5081275"/>
            <a:ext cx="6284912"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574836"/>
            <a:ext cx="5111496"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132232"/>
            <a:ext cx="5111496"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a:extLst>
              <a:ext uri="{FF2B5EF4-FFF2-40B4-BE49-F238E27FC236}">
                <a16:creationId xmlns:a16="http://schemas.microsoft.com/office/drawing/2014/main" id="{2CD4701E-EBF8-47D0-A4B8-EF3C236C08E2}"/>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3D66CBF7-0468-4033-9AE4-BDDC3EAD0D39}"/>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574836"/>
            <a:ext cx="5111496"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132232"/>
            <a:ext cx="5111496"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a:extLst>
              <a:ext uri="{FF2B5EF4-FFF2-40B4-BE49-F238E27FC236}">
                <a16:creationId xmlns:a16="http://schemas.microsoft.com/office/drawing/2014/main" id="{5236222F-839A-48F3-B871-C473C1A25505}"/>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71B85E80-86DB-4774-A89D-180E2C586568}"/>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574836"/>
            <a:ext cx="5111496"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132232"/>
            <a:ext cx="5111496"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a:extLst>
              <a:ext uri="{FF2B5EF4-FFF2-40B4-BE49-F238E27FC236}">
                <a16:creationId xmlns:a16="http://schemas.microsoft.com/office/drawing/2014/main" id="{20504AA5-1CF1-4CB6-AA14-7688B3D520BD}"/>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E8FA6EBE-A0D7-44AB-82FC-17FAB6B1BFC1}"/>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574836"/>
            <a:ext cx="5111496"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132232"/>
            <a:ext cx="5111496"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a:extLst>
              <a:ext uri="{FF2B5EF4-FFF2-40B4-BE49-F238E27FC236}">
                <a16:creationId xmlns:a16="http://schemas.microsoft.com/office/drawing/2014/main" id="{545E275E-D62A-4151-B70D-56CD860C27AA}"/>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9B3F48A4-481C-4A86-8B40-AF5E06ECDA8C}"/>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7DD20C25-FF17-41F5-813B-1662010E77F4}"/>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1EF16A86-D192-4054-8607-C442A4C4806A}"/>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9F736107-895D-4398-B642-B7AD86A57DA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EA0B8C7F-4DEB-40C7-A005-8AC949344C6B}"/>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F5E63456-F06C-470D-8457-1120AAA00437}"/>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1E249AE4-DB02-4C23-AAC9-48FAD08152CA}"/>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E89D04B0-2BC9-43BA-8100-2E77F8A49553}"/>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B686C233-0BA0-4369-B9AF-F0936E3725BA}"/>
              </a:ext>
            </a:extLst>
          </p:cNvPr>
          <p:cNvSpPr>
            <a:spLocks noGrp="1"/>
          </p:cNvSpPr>
          <p:nvPr>
            <p:ph type="ftr" sz="quarter" idx="3"/>
          </p:nvPr>
        </p:nvSpPr>
        <p:spPr>
          <a:xfrm>
            <a:off x="495299" y="6534114"/>
            <a:ext cx="512064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Drag picture to placeholder or click icon to add</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840424"/>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FA32546C-1439-41DF-88C6-6D67C1A25080}"/>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5" name="Footer Placeholder 2">
            <a:extLst>
              <a:ext uri="{FF2B5EF4-FFF2-40B4-BE49-F238E27FC236}">
                <a16:creationId xmlns:a16="http://schemas.microsoft.com/office/drawing/2014/main" id="{41EA0872-215D-486C-8828-D0F093458A1F}"/>
              </a:ext>
            </a:extLst>
          </p:cNvPr>
          <p:cNvSpPr>
            <a:spLocks noGrp="1"/>
          </p:cNvSpPr>
          <p:nvPr>
            <p:ph type="ftr" sz="quarter" idx="3"/>
          </p:nvPr>
        </p:nvSpPr>
        <p:spPr>
          <a:xfrm>
            <a:off x="8121487" y="6153502"/>
            <a:ext cx="3561481"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Drag picture to placeholder or click icon to add</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872915"/>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87EF977B-C148-4E71-BEFA-B6F00779FCBB}"/>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FAF1AB7C-2745-423C-83FF-048316982E5C}"/>
              </a:ext>
            </a:extLst>
          </p:cNvPr>
          <p:cNvSpPr>
            <a:spLocks noGrp="1"/>
          </p:cNvSpPr>
          <p:nvPr>
            <p:ph type="ftr" sz="quarter" idx="3"/>
          </p:nvPr>
        </p:nvSpPr>
        <p:spPr>
          <a:xfrm>
            <a:off x="8116845" y="6153504"/>
            <a:ext cx="3589331"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Drag picture to placeholder or click icon to add</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863632"/>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CD7CB80A-8736-43DF-8FFE-4E2B99CB730A}"/>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4" name="Text Placeholder 3">
            <a:extLst>
              <a:ext uri="{FF2B5EF4-FFF2-40B4-BE49-F238E27FC236}">
                <a16:creationId xmlns:a16="http://schemas.microsoft.com/office/drawing/2014/main" id="{D850371D-BA1C-45EE-8F86-9EDA2BE23F25}"/>
              </a:ext>
            </a:extLst>
          </p:cNvPr>
          <p:cNvSpPr>
            <a:spLocks noGrp="1"/>
          </p:cNvSpPr>
          <p:nvPr>
            <p:ph type="body" sz="quarter" idx="12" hasCustomPrompt="1"/>
          </p:nvPr>
        </p:nvSpPr>
        <p:spPr>
          <a:xfrm>
            <a:off x="8095604" y="6075318"/>
            <a:ext cx="3633788" cy="190500"/>
          </a:xfrm>
        </p:spPr>
        <p:txBody>
          <a:bodyPr anchor="b"/>
          <a:lstStyle>
            <a:lvl1pPr marL="0" indent="0">
              <a:buNone/>
              <a:defRPr lang="en-US" sz="800" kern="1200" baseline="0" dirty="0" smtClean="0">
                <a:solidFill>
                  <a:schemeClr val="bg1"/>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Footer</a:t>
            </a:r>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Drag picture to placeholder or click icon to add</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988956"/>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66E57B9C-55EA-4081-A392-318A3531BF81}"/>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6" name="Text Placeholder 5">
            <a:extLst>
              <a:ext uri="{FF2B5EF4-FFF2-40B4-BE49-F238E27FC236}">
                <a16:creationId xmlns:a16="http://schemas.microsoft.com/office/drawing/2014/main" id="{E3A2A4A4-37BB-49B9-BB4D-812176C1844C}"/>
              </a:ext>
            </a:extLst>
          </p:cNvPr>
          <p:cNvSpPr>
            <a:spLocks noGrp="1"/>
          </p:cNvSpPr>
          <p:nvPr>
            <p:ph type="body" sz="quarter" idx="12" hasCustomPrompt="1"/>
          </p:nvPr>
        </p:nvSpPr>
        <p:spPr>
          <a:xfrm>
            <a:off x="8121488" y="6113020"/>
            <a:ext cx="3575405" cy="180646"/>
          </a:xfrm>
        </p:spPr>
        <p:txBody>
          <a:bodyPr anchor="b"/>
          <a:lstStyle>
            <a:lvl1pPr marL="0" marR="0" indent="0" algn="l" defTabSz="914400" rtl="0" eaLnBrk="1" fontAlgn="auto" latinLnBrk="0" hangingPunct="1">
              <a:lnSpc>
                <a:spcPct val="107000"/>
              </a:lnSpc>
              <a:spcBef>
                <a:spcPts val="1200"/>
              </a:spcBef>
              <a:spcAft>
                <a:spcPts val="0"/>
              </a:spcAft>
              <a:buClr>
                <a:srgbClr val="3253DC"/>
              </a:buClr>
              <a:buSzTx/>
              <a:buFont typeface="Arial" panose="020B0604020202020204" pitchFamily="34" charset="0"/>
              <a:buNone/>
              <a:tabLst/>
              <a:defRPr lang="en-US" sz="800" kern="1200" baseline="0" dirty="0">
                <a:solidFill>
                  <a:schemeClr val="bg1"/>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Drag picture to placeholder or click icon to add</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37160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2" name="Footer Placeholder 2">
            <a:extLst>
              <a:ext uri="{FF2B5EF4-FFF2-40B4-BE49-F238E27FC236}">
                <a16:creationId xmlns:a16="http://schemas.microsoft.com/office/drawing/2014/main" id="{E2A1A917-BBFA-44E1-9EE4-128AE18846A9}"/>
              </a:ext>
            </a:extLst>
          </p:cNvPr>
          <p:cNvSpPr>
            <a:spLocks noGrp="1"/>
          </p:cNvSpPr>
          <p:nvPr>
            <p:ph type="ftr" sz="quarter" idx="3"/>
          </p:nvPr>
        </p:nvSpPr>
        <p:spPr>
          <a:xfrm>
            <a:off x="495299" y="6234146"/>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Drag picture to placeholder or click icon to add</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25BFFC6B-D040-4DC1-B801-38B336DE8D54}"/>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7642A998-E695-41C4-9FE7-82ABCDB7314F}"/>
              </a:ext>
            </a:extLst>
          </p:cNvPr>
          <p:cNvSpPr>
            <a:spLocks noGrp="1"/>
          </p:cNvSpPr>
          <p:nvPr>
            <p:ph type="ftr" sz="quarter" idx="3"/>
          </p:nvPr>
        </p:nvSpPr>
        <p:spPr>
          <a:xfrm>
            <a:off x="495299" y="6234146"/>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Drag picture to placeholder or click icon to add</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1488530E-A0D8-426F-ADA0-70F91DC7A0E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930F0F54-061F-4654-9BFA-778035247091}"/>
              </a:ext>
            </a:extLst>
          </p:cNvPr>
          <p:cNvSpPr>
            <a:spLocks noGrp="1"/>
          </p:cNvSpPr>
          <p:nvPr>
            <p:ph type="ftr" sz="quarter" idx="3"/>
          </p:nvPr>
        </p:nvSpPr>
        <p:spPr>
          <a:xfrm>
            <a:off x="495299" y="6234146"/>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Drag picture to placeholder or click icon to add</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A71BA4E8-6700-4C18-A7F5-9CB0C6B6B26F}"/>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E469706C-622B-48FF-B874-848C6711A971}"/>
              </a:ext>
            </a:extLst>
          </p:cNvPr>
          <p:cNvSpPr>
            <a:spLocks noGrp="1"/>
          </p:cNvSpPr>
          <p:nvPr>
            <p:ph type="ftr" sz="quarter" idx="3"/>
          </p:nvPr>
        </p:nvSpPr>
        <p:spPr>
          <a:xfrm>
            <a:off x="495299" y="6234146"/>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930"/>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9217C6F7-36C7-478F-A642-77C503B5B7AF}"/>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3" name="Text Placeholder 2">
            <a:extLst>
              <a:ext uri="{FF2B5EF4-FFF2-40B4-BE49-F238E27FC236}">
                <a16:creationId xmlns:a16="http://schemas.microsoft.com/office/drawing/2014/main" id="{CFD59292-CD4B-45E7-BA46-12FAE35C6A8A}"/>
              </a:ext>
            </a:extLst>
          </p:cNvPr>
          <p:cNvSpPr>
            <a:spLocks noGrp="1"/>
          </p:cNvSpPr>
          <p:nvPr>
            <p:ph type="body" sz="quarter" idx="11" hasCustomPrompt="1"/>
          </p:nvPr>
        </p:nvSpPr>
        <p:spPr>
          <a:xfrm>
            <a:off x="3968750" y="6502915"/>
            <a:ext cx="2890838"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930"/>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TextBox 14">
            <a:extLst>
              <a:ext uri="{FF2B5EF4-FFF2-40B4-BE49-F238E27FC236}">
                <a16:creationId xmlns:a16="http://schemas.microsoft.com/office/drawing/2014/main" id="{CD75B6E5-6638-4A7A-95BE-7B506BAA508D}"/>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9" name="Text Placeholder 2">
            <a:extLst>
              <a:ext uri="{FF2B5EF4-FFF2-40B4-BE49-F238E27FC236}">
                <a16:creationId xmlns:a16="http://schemas.microsoft.com/office/drawing/2014/main" id="{64BE754E-AD45-49A8-8CBB-427531A74ED9}"/>
              </a:ext>
            </a:extLst>
          </p:cNvPr>
          <p:cNvSpPr>
            <a:spLocks noGrp="1"/>
          </p:cNvSpPr>
          <p:nvPr>
            <p:ph type="body" sz="quarter" idx="11" hasCustomPrompt="1"/>
          </p:nvPr>
        </p:nvSpPr>
        <p:spPr>
          <a:xfrm>
            <a:off x="3968750" y="6502915"/>
            <a:ext cx="2890838"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930"/>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ADFADF0C-8129-47D4-B9BC-8C2985E2CB88}"/>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9" name="Text Placeholder 2">
            <a:extLst>
              <a:ext uri="{FF2B5EF4-FFF2-40B4-BE49-F238E27FC236}">
                <a16:creationId xmlns:a16="http://schemas.microsoft.com/office/drawing/2014/main" id="{A741ACED-D577-4397-986C-8AA62728C638}"/>
              </a:ext>
            </a:extLst>
          </p:cNvPr>
          <p:cNvSpPr>
            <a:spLocks noGrp="1"/>
          </p:cNvSpPr>
          <p:nvPr>
            <p:ph type="body" sz="quarter" idx="11" hasCustomPrompt="1"/>
          </p:nvPr>
        </p:nvSpPr>
        <p:spPr>
          <a:xfrm>
            <a:off x="3968750" y="6502915"/>
            <a:ext cx="2890838"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930"/>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E8188A04-8E72-443B-B69F-68773CFC28C8}"/>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9" name="Text Placeholder 2">
            <a:extLst>
              <a:ext uri="{FF2B5EF4-FFF2-40B4-BE49-F238E27FC236}">
                <a16:creationId xmlns:a16="http://schemas.microsoft.com/office/drawing/2014/main" id="{A819BE7A-BE27-4C24-BBF7-13048991174B}"/>
              </a:ext>
            </a:extLst>
          </p:cNvPr>
          <p:cNvSpPr>
            <a:spLocks noGrp="1"/>
          </p:cNvSpPr>
          <p:nvPr>
            <p:ph type="body" sz="quarter" idx="11" hasCustomPrompt="1"/>
          </p:nvPr>
        </p:nvSpPr>
        <p:spPr>
          <a:xfrm>
            <a:off x="3968750" y="6502915"/>
            <a:ext cx="2890838"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Box 10">
            <a:extLst>
              <a:ext uri="{FF2B5EF4-FFF2-40B4-BE49-F238E27FC236}">
                <a16:creationId xmlns:a16="http://schemas.microsoft.com/office/drawing/2014/main" id="{C86D5B29-C21B-4462-8C93-BBDF74179886}"/>
              </a:ext>
            </a:extLst>
          </p:cNvPr>
          <p:cNvSpPr txBox="1"/>
          <p:nvPr userDrawn="1"/>
        </p:nvSpPr>
        <p:spPr>
          <a:xfrm>
            <a:off x="6810562" y="6529940"/>
            <a:ext cx="4188646" cy="131703"/>
          </a:xfrm>
          <a:prstGeom prst="rect">
            <a:avLst/>
          </a:prstGeom>
          <a:noFill/>
          <a:ln>
            <a:noFill/>
          </a:ln>
        </p:spPr>
        <p:txBody>
          <a:bodyPr vert="horz" wrap="square" lIns="0" tIns="0" rIns="0" bIns="0" rtlCol="0" anchor="b" anchorCtr="0">
            <a:spAutoFit/>
          </a:bodyPr>
          <a:lstStyle/>
          <a:p>
            <a:pPr marL="0" algn="r" defTabSz="914400" rtl="0" eaLnBrk="1" latinLnBrk="0" hangingPunct="1">
              <a:lnSpc>
                <a:spcPct val="107000"/>
              </a:lnSpc>
              <a:spcBef>
                <a:spcPts val="1200"/>
              </a:spcBef>
            </a:pPr>
            <a:r>
              <a:rPr lang="en-US" sz="800" kern="1200" dirty="0">
                <a:solidFill>
                  <a:schemeClr val="bg1"/>
                </a:solidFill>
                <a:latin typeface="+mn-lt"/>
                <a:ea typeface="+mn-ea"/>
                <a:cs typeface="+mn-cs"/>
              </a:rPr>
              <a:t>Confidential and Proprietary — Qualcomm Technologies, Inc. and/or its affiliated companies.</a:t>
            </a:r>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TextBox 14">
            <a:extLst>
              <a:ext uri="{FF2B5EF4-FFF2-40B4-BE49-F238E27FC236}">
                <a16:creationId xmlns:a16="http://schemas.microsoft.com/office/drawing/2014/main" id="{8C169D28-2FE8-459C-9CE5-11D61C8D34C8}"/>
              </a:ext>
            </a:extLst>
          </p:cNvPr>
          <p:cNvSpPr txBox="1"/>
          <p:nvPr userDrawn="1"/>
        </p:nvSpPr>
        <p:spPr>
          <a:xfrm>
            <a:off x="685191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TextBox 14">
            <a:extLst>
              <a:ext uri="{FF2B5EF4-FFF2-40B4-BE49-F238E27FC236}">
                <a16:creationId xmlns:a16="http://schemas.microsoft.com/office/drawing/2014/main" id="{C58C1A9D-9EE3-4754-B67E-550C1D2FB4B9}"/>
              </a:ext>
            </a:extLst>
          </p:cNvPr>
          <p:cNvSpPr txBox="1"/>
          <p:nvPr userDrawn="1"/>
        </p:nvSpPr>
        <p:spPr>
          <a:xfrm>
            <a:off x="685191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TextBox 8">
            <a:extLst>
              <a:ext uri="{FF2B5EF4-FFF2-40B4-BE49-F238E27FC236}">
                <a16:creationId xmlns:a16="http://schemas.microsoft.com/office/drawing/2014/main" id="{0F3F9955-6D40-40CB-9598-DA1B66F492A6}"/>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and Proprietary — Qualcomm Technologies, Inc. and/or its affiliated companies.</a:t>
            </a: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TextBox 8">
            <a:extLst>
              <a:ext uri="{FF2B5EF4-FFF2-40B4-BE49-F238E27FC236}">
                <a16:creationId xmlns:a16="http://schemas.microsoft.com/office/drawing/2014/main" id="{F2D1CEC8-3815-48A6-8873-2FFF48E42BEC}"/>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1"/>
                </a:solidFill>
              </a:rPr>
              <a:t>Confidential and Proprietary — Qualcomm Technologies, Inc. and/or its affiliated companies.</a:t>
            </a: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TextBox 8">
            <a:extLst>
              <a:ext uri="{FF2B5EF4-FFF2-40B4-BE49-F238E27FC236}">
                <a16:creationId xmlns:a16="http://schemas.microsoft.com/office/drawing/2014/main" id="{6931AB71-B7A8-4239-8132-4A6F130411A8}"/>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and Proprietary — Qualcomm Technologies, Inc. and/or its affiliated companies.</a:t>
            </a: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TextBox 8">
            <a:extLst>
              <a:ext uri="{FF2B5EF4-FFF2-40B4-BE49-F238E27FC236}">
                <a16:creationId xmlns:a16="http://schemas.microsoft.com/office/drawing/2014/main" id="{CB10B316-80D7-46A3-B985-F1BB0E588124}"/>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6">
                    <a:lumMod val="60000"/>
                    <a:lumOff val="40000"/>
                  </a:schemeClr>
                </a:solidFill>
              </a:rPr>
              <a:t>Confidential and Proprietary — Qualcomm Technologies, Inc. and/or its affiliated companies.</a:t>
            </a: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TextBox 7">
            <a:extLst>
              <a:ext uri="{FF2B5EF4-FFF2-40B4-BE49-F238E27FC236}">
                <a16:creationId xmlns:a16="http://schemas.microsoft.com/office/drawing/2014/main" id="{E26BDBEE-62E4-492A-BF0D-93323EF59827}"/>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6" name="Text Placeholder 5">
            <a:extLst>
              <a:ext uri="{FF2B5EF4-FFF2-40B4-BE49-F238E27FC236}">
                <a16:creationId xmlns:a16="http://schemas.microsoft.com/office/drawing/2014/main" id="{159DB645-D502-4EB4-A2BF-B7849365DF41}"/>
              </a:ext>
            </a:extLst>
          </p:cNvPr>
          <p:cNvSpPr>
            <a:spLocks noGrp="1"/>
          </p:cNvSpPr>
          <p:nvPr>
            <p:ph type="body" sz="quarter" idx="10" hasCustomPrompt="1"/>
          </p:nvPr>
        </p:nvSpPr>
        <p:spPr>
          <a:xfrm>
            <a:off x="495299" y="6502996"/>
            <a:ext cx="6267450" cy="148073"/>
          </a:xfrm>
        </p:spPr>
        <p:txBody>
          <a:bodyPr anchor="b"/>
          <a:lstStyle>
            <a:lvl1pPr marL="0" marR="0" indent="0" algn="l" defTabSz="914400" rtl="0" eaLnBrk="1" fontAlgn="auto" latinLnBrk="0" hangingPunct="1">
              <a:lnSpc>
                <a:spcPct val="107000"/>
              </a:lnSpc>
              <a:spcBef>
                <a:spcPts val="1200"/>
              </a:spcBef>
              <a:spcAft>
                <a:spcPts val="0"/>
              </a:spcAft>
              <a:buClr>
                <a:srgbClr val="3253DC"/>
              </a:buClr>
              <a:buSzTx/>
              <a:buFont typeface="Arial" panose="020B0604020202020204" pitchFamily="34" charset="0"/>
              <a:buNone/>
              <a:tabLst/>
              <a:defRPr lang="en-US" sz="800" kern="1200" baseline="0" dirty="0">
                <a:solidFill>
                  <a:schemeClr val="tx1">
                    <a:lumMod val="50000"/>
                    <a:lumOff val="50000"/>
                  </a:schemeClr>
                </a:solidFill>
                <a:latin typeface="+mn-lt"/>
                <a:ea typeface="+mn-ea"/>
                <a:cs typeface="+mn-cs"/>
              </a:defRPr>
            </a:lvl1pPr>
          </a:lstStyle>
          <a:p>
            <a:r>
              <a:rPr lang="en-US" dirty="0"/>
              <a:t>Source sample text</a:t>
            </a:r>
          </a:p>
        </p:txBody>
      </p:sp>
      <p:sp>
        <p:nvSpPr>
          <p:cNvPr id="9" name="Footer Placeholder 8">
            <a:extLst>
              <a:ext uri="{FF2B5EF4-FFF2-40B4-BE49-F238E27FC236}">
                <a16:creationId xmlns:a16="http://schemas.microsoft.com/office/drawing/2014/main" id="{F1B5BD35-0F76-426B-91CD-6C5EED2924C8}"/>
              </a:ext>
            </a:extLst>
          </p:cNvPr>
          <p:cNvSpPr>
            <a:spLocks noGrp="1"/>
          </p:cNvSpPr>
          <p:nvPr>
            <p:ph type="ftr" sz="quarter" idx="11"/>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4" name="TextBox 23">
            <a:extLst>
              <a:ext uri="{FF2B5EF4-FFF2-40B4-BE49-F238E27FC236}">
                <a16:creationId xmlns:a16="http://schemas.microsoft.com/office/drawing/2014/main" id="{A0D1291E-11C9-4F3C-8AF2-C3D3F39CD8C3}"/>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9BB4C696-1F8D-47AC-BB50-8560CDC5DBC0}"/>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1" name="Group 20">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2"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3" name="Group 22">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15" name="TextBox 14">
            <a:extLst>
              <a:ext uri="{FF2B5EF4-FFF2-40B4-BE49-F238E27FC236}">
                <a16:creationId xmlns:a16="http://schemas.microsoft.com/office/drawing/2014/main" id="{E3D41323-F432-4C3D-BE0B-589E8B9EF66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1883F6C7-89ED-402D-8867-38A5D4811C28}"/>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15" name="TextBox 14">
            <a:extLst>
              <a:ext uri="{FF2B5EF4-FFF2-40B4-BE49-F238E27FC236}">
                <a16:creationId xmlns:a16="http://schemas.microsoft.com/office/drawing/2014/main" id="{D15743D6-A7AC-4C33-8816-AB57AC7D2843}"/>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3E12B4F-BF66-45AC-8E00-030AF8945083}"/>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userDrawn="1">
  <p:cSld name="Title Black">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black">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dirty="0"/>
              <a:t>Title</a:t>
            </a:r>
          </a:p>
        </p:txBody>
      </p:sp>
      <p:sp>
        <p:nvSpPr>
          <p:cNvPr id="38" name="Text Placeholder 7"/>
          <p:cNvSpPr>
            <a:spLocks noGrp="1"/>
          </p:cNvSpPr>
          <p:nvPr>
            <p:ph type="body" sz="quarter" idx="10" hasCustomPrompt="1"/>
          </p:nvPr>
        </p:nvSpPr>
        <p:spPr bwMode="black">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r>
              <a:rPr lang="en-US" dirty="0"/>
              <a:t>Employing Entity</a:t>
            </a:r>
          </a:p>
        </p:txBody>
      </p:sp>
      <p:sp>
        <p:nvSpPr>
          <p:cNvPr id="8" name="Freeform 5">
            <a:extLst>
              <a:ext uri="{FF2B5EF4-FFF2-40B4-BE49-F238E27FC236}">
                <a16:creationId xmlns:a16="http://schemas.microsoft.com/office/drawing/2014/main" id="{262B856B-06E3-42C1-A484-F4FEE5201A6D}"/>
              </a:ext>
            </a:extLst>
          </p:cNvPr>
          <p:cNvSpPr>
            <a:spLocks noEditPoints="1"/>
          </p:cNvSpPr>
          <p:nvPr userDrawn="1"/>
        </p:nvSpPr>
        <p:spPr bwMode="black">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9" name="Text Placeholder 7">
            <a:extLst>
              <a:ext uri="{FF2B5EF4-FFF2-40B4-BE49-F238E27FC236}">
                <a16:creationId xmlns:a16="http://schemas.microsoft.com/office/drawing/2014/main" id="{7E8F1094-26FF-4F59-824D-BD7309313BFD}"/>
              </a:ext>
            </a:extLst>
          </p:cNvPr>
          <p:cNvSpPr>
            <a:spLocks noGrp="1"/>
          </p:cNvSpPr>
          <p:nvPr>
            <p:ph type="body" sz="quarter" idx="11" hasCustomPrompt="1"/>
          </p:nvPr>
        </p:nvSpPr>
        <p:spPr bwMode="black">
          <a:xfrm>
            <a:off x="9076177" y="398765"/>
            <a:ext cx="2620523" cy="221599"/>
          </a:xfrm>
        </p:spPr>
        <p:txBody>
          <a:bodyPr wrap="square" anchor="b">
            <a:spAutoFit/>
          </a:bodyPr>
          <a:lstStyle>
            <a:lvl1pPr marL="0" marR="0" indent="0" algn="r" defTabSz="914400" rtl="0" eaLnBrk="1" fontAlgn="auto" latinLnBrk="0" hangingPunct="1">
              <a:lnSpc>
                <a:spcPct val="90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0" name="Text Placeholder 5">
            <a:extLst>
              <a:ext uri="{FF2B5EF4-FFF2-40B4-BE49-F238E27FC236}">
                <a16:creationId xmlns:a16="http://schemas.microsoft.com/office/drawing/2014/main" id="{779D1A01-EBAB-4C36-8881-4DFDF7CC3D24}"/>
              </a:ext>
            </a:extLst>
          </p:cNvPr>
          <p:cNvSpPr>
            <a:spLocks noGrp="1"/>
          </p:cNvSpPr>
          <p:nvPr>
            <p:ph type="body" sz="quarter" idx="13" hasCustomPrompt="1"/>
          </p:nvPr>
        </p:nvSpPr>
        <p:spPr bwMode="black">
          <a:xfrm>
            <a:off x="3350218" y="379079"/>
            <a:ext cx="2608489" cy="241285"/>
          </a:xfrm>
        </p:spPr>
        <p:txBody>
          <a:bodyPr wrap="square" anchor="b">
            <a:spAutoFit/>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1" name="Text Placeholder 48">
            <a:extLst>
              <a:ext uri="{FF2B5EF4-FFF2-40B4-BE49-F238E27FC236}">
                <a16:creationId xmlns:a16="http://schemas.microsoft.com/office/drawing/2014/main" id="{07F1BC89-21D6-4CEE-AEB7-D5406EF3BE2B}"/>
              </a:ext>
            </a:extLst>
          </p:cNvPr>
          <p:cNvSpPr>
            <a:spLocks noGrp="1"/>
          </p:cNvSpPr>
          <p:nvPr>
            <p:ph type="body" sz="quarter" idx="14" hasCustomPrompt="1"/>
          </p:nvPr>
        </p:nvSpPr>
        <p:spPr bwMode="black">
          <a:xfrm>
            <a:off x="6214734" y="379079"/>
            <a:ext cx="2605416" cy="241285"/>
          </a:xfrm>
        </p:spPr>
        <p:txBody>
          <a:bodyPr wrap="square" anchor="b">
            <a:spAutoFit/>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06799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0" name="Source Placeholder 3">
            <a:extLst>
              <a:ext uri="{FF2B5EF4-FFF2-40B4-BE49-F238E27FC236}">
                <a16:creationId xmlns:a16="http://schemas.microsoft.com/office/drawing/2014/main" id="{40D35F6E-3204-4FFD-B5ED-941E86000507}"/>
              </a:ext>
            </a:extLst>
          </p:cNvPr>
          <p:cNvSpPr>
            <a:spLocks noGrp="1"/>
          </p:cNvSpPr>
          <p:nvPr>
            <p:ph type="body" sz="quarter" idx="10" hasCustomPrompt="1"/>
          </p:nvPr>
        </p:nvSpPr>
        <p:spPr>
          <a:xfrm>
            <a:off x="494189" y="6484545"/>
            <a:ext cx="10223500" cy="189802"/>
          </a:xfrm>
        </p:spPr>
        <p:txBody>
          <a:bodyPr anchor="b"/>
          <a:lstStyle>
            <a:lvl1pPr marL="0" indent="0">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Tree>
    <p:extLst>
      <p:ext uri="{BB962C8B-B14F-4D97-AF65-F5344CB8AC3E}">
        <p14:creationId xmlns:p14="http://schemas.microsoft.com/office/powerpoint/2010/main" val="2936202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_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dirty="0"/>
              <a:t>Click to edit Master title style</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77B9D6E5-F171-494D-94DE-4A2A42FD61F8}"/>
              </a:ext>
            </a:extLst>
          </p:cNvPr>
          <p:cNvSpPr>
            <a:spLocks noGrp="1"/>
          </p:cNvSpPr>
          <p:nvPr>
            <p:ph type="ftr" sz="quarter" idx="3"/>
          </p:nvPr>
        </p:nvSpPr>
        <p:spPr>
          <a:xfrm>
            <a:off x="477078" y="6484546"/>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476533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CE2826F-1515-463B-A301-BA2C1DB405EC}"/>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6" name="Footer Placeholder 2">
            <a:extLst>
              <a:ext uri="{FF2B5EF4-FFF2-40B4-BE49-F238E27FC236}">
                <a16:creationId xmlns:a16="http://schemas.microsoft.com/office/drawing/2014/main" id="{E28908A1-AAAA-4F52-BA9C-DDDAE77490DE}"/>
              </a:ext>
            </a:extLst>
          </p:cNvPr>
          <p:cNvSpPr>
            <a:spLocks noGrp="1"/>
          </p:cNvSpPr>
          <p:nvPr>
            <p:ph type="ftr" sz="quarter" idx="3"/>
          </p:nvPr>
        </p:nvSpPr>
        <p:spPr>
          <a:xfrm>
            <a:off x="495299" y="6534114"/>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299" y="6534114"/>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Content Placeholder 10"/>
          <p:cNvSpPr>
            <a:spLocks noGrp="1"/>
          </p:cNvSpPr>
          <p:nvPr>
            <p:ph sz="quarter" idx="14"/>
          </p:nvPr>
        </p:nvSpPr>
        <p:spPr>
          <a:xfrm>
            <a:off x="493776" y="1719072"/>
            <a:ext cx="5467753"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12"/>
          <p:cNvSpPr>
            <a:spLocks noGrp="1"/>
          </p:cNvSpPr>
          <p:nvPr>
            <p:ph sz="quarter" idx="15" hasCustomPrompt="1"/>
          </p:nvPr>
        </p:nvSpPr>
        <p:spPr>
          <a:xfrm>
            <a:off x="6216256" y="1719072"/>
            <a:ext cx="5481968" cy="468172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9" name="Straight Connector 18">
            <a:extLst>
              <a:ext uri="{FF2B5EF4-FFF2-40B4-BE49-F238E27FC236}">
                <a16:creationId xmlns:a16="http://schemas.microsoft.com/office/drawing/2014/main" id="{1A1AEB50-14EB-42D4-9C56-805170785215}"/>
              </a:ext>
            </a:extLst>
          </p:cNvPr>
          <p:cNvCxnSpPr/>
          <p:nvPr userDrawn="1"/>
        </p:nvCxnSpPr>
        <p:spPr>
          <a:xfrm>
            <a:off x="6096000" y="170992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2" name="Footer Placeholder 2">
            <a:extLst>
              <a:ext uri="{FF2B5EF4-FFF2-40B4-BE49-F238E27FC236}">
                <a16:creationId xmlns:a16="http://schemas.microsoft.com/office/drawing/2014/main" id="{5A5FC5BB-E7F6-4BD3-93E9-77BCFD837E02}"/>
              </a:ext>
            </a:extLst>
          </p:cNvPr>
          <p:cNvSpPr>
            <a:spLocks noGrp="1"/>
          </p:cNvSpPr>
          <p:nvPr>
            <p:ph type="ftr" sz="quarter" idx="3"/>
          </p:nvPr>
        </p:nvSpPr>
        <p:spPr>
          <a:xfrm>
            <a:off x="495299" y="6534114"/>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Content Placeholder 11"/>
          <p:cNvSpPr>
            <a:spLocks noGrp="1"/>
          </p:cNvSpPr>
          <p:nvPr>
            <p:ph sz="quarter" idx="15"/>
          </p:nvPr>
        </p:nvSpPr>
        <p:spPr>
          <a:xfrm>
            <a:off x="495300" y="1719072"/>
            <a:ext cx="3564636"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13"/>
          <p:cNvSpPr>
            <a:spLocks noGrp="1"/>
          </p:cNvSpPr>
          <p:nvPr>
            <p:ph sz="quarter" idx="16"/>
          </p:nvPr>
        </p:nvSpPr>
        <p:spPr>
          <a:xfrm>
            <a:off x="4313890" y="1719072"/>
            <a:ext cx="3564221"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16"/>
          <p:cNvSpPr>
            <a:spLocks noGrp="1"/>
          </p:cNvSpPr>
          <p:nvPr>
            <p:ph sz="quarter" idx="17"/>
          </p:nvPr>
        </p:nvSpPr>
        <p:spPr>
          <a:xfrm>
            <a:off x="8130540" y="1719072"/>
            <a:ext cx="3566160"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6FE2F61B-F63B-4445-B170-12597C418B34}"/>
              </a:ext>
            </a:extLst>
          </p:cNvPr>
          <p:cNvCxnSpPr/>
          <p:nvPr userDrawn="1"/>
        </p:nvCxnSpPr>
        <p:spPr>
          <a:xfrm>
            <a:off x="4184349" y="1709738"/>
            <a:ext cx="0" cy="469106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A63F7B83-382C-4BAD-B80F-F2E12A511A60}"/>
              </a:ext>
            </a:extLst>
          </p:cNvPr>
          <p:cNvCxnSpPr/>
          <p:nvPr userDrawn="1"/>
        </p:nvCxnSpPr>
        <p:spPr>
          <a:xfrm>
            <a:off x="7998367" y="170973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C0B63A60-AFAC-482C-A558-171A860DC30E}"/>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3" name="Footer Placeholder 2">
            <a:extLst>
              <a:ext uri="{FF2B5EF4-FFF2-40B4-BE49-F238E27FC236}">
                <a16:creationId xmlns:a16="http://schemas.microsoft.com/office/drawing/2014/main" id="{9076DF2E-4591-4950-A21C-F93B7D61B112}"/>
              </a:ext>
            </a:extLst>
          </p:cNvPr>
          <p:cNvSpPr>
            <a:spLocks noGrp="1"/>
          </p:cNvSpPr>
          <p:nvPr>
            <p:ph type="ftr" sz="quarter" idx="3"/>
          </p:nvPr>
        </p:nvSpPr>
        <p:spPr>
          <a:xfrm>
            <a:off x="495299" y="6534114"/>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1" name="Title 1"/>
          <p:cNvSpPr>
            <a:spLocks noGrp="1"/>
          </p:cNvSpPr>
          <p:nvPr>
            <p:ph type="title"/>
          </p:nvPr>
        </p:nvSpPr>
        <p:spPr>
          <a:xfrm>
            <a:off x="493776" y="575576"/>
            <a:ext cx="11188636"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DA370216-38D6-4EB2-AD7E-AF4526C8E0D0}"/>
              </a:ext>
            </a:extLst>
          </p:cNvPr>
          <p:cNvSpPr txBox="1"/>
          <p:nvPr userDrawn="1"/>
        </p:nvSpPr>
        <p:spPr>
          <a:xfrm>
            <a:off x="7589275" y="5121564"/>
            <a:ext cx="4188646"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400" rtl="0" eaLnBrk="1" latinLnBrk="0" hangingPunct="1">
              <a:lnSpc>
                <a:spcPct val="107000"/>
              </a:lnSpc>
            </a:pP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5" name="Footer Placeholder 4">
            <a:extLst>
              <a:ext uri="{FF2B5EF4-FFF2-40B4-BE49-F238E27FC236}">
                <a16:creationId xmlns:a16="http://schemas.microsoft.com/office/drawing/2014/main" id="{24D6D71B-9F32-45E1-8013-008041A7AD4E}"/>
              </a:ext>
            </a:extLst>
          </p:cNvPr>
          <p:cNvSpPr>
            <a:spLocks noGrp="1"/>
          </p:cNvSpPr>
          <p:nvPr>
            <p:ph type="ftr" sz="quarter" idx="18"/>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
        <p:nvSpPr>
          <p:cNvPr id="7" name="Text Placeholder 6">
            <a:extLst>
              <a:ext uri="{FF2B5EF4-FFF2-40B4-BE49-F238E27FC236}">
                <a16:creationId xmlns:a16="http://schemas.microsoft.com/office/drawing/2014/main" id="{AE776A94-3E06-4194-8F3A-4E902815E4BC}"/>
              </a:ext>
            </a:extLst>
          </p:cNvPr>
          <p:cNvSpPr>
            <a:spLocks noGrp="1"/>
          </p:cNvSpPr>
          <p:nvPr>
            <p:ph type="body" sz="quarter" idx="19" hasCustomPrompt="1"/>
          </p:nvPr>
        </p:nvSpPr>
        <p:spPr>
          <a:xfrm>
            <a:off x="496888" y="5047937"/>
            <a:ext cx="6302375" cy="195263"/>
          </a:xfrm>
        </p:spPr>
        <p:txBody>
          <a:bodyPr anchor="b"/>
          <a:lstStyle>
            <a:lvl1pPr marL="0" indent="0">
              <a:buNone/>
              <a:defRPr lang="en-US" sz="800" kern="1200" baseline="0" dirty="0">
                <a:solidFill>
                  <a:schemeClr val="tx1">
                    <a:lumMod val="50000"/>
                    <a:lumOff val="50000"/>
                  </a:schemeClr>
                </a:solidFill>
                <a:latin typeface="+mn-lt"/>
                <a:ea typeface="+mn-ea"/>
                <a:cs typeface="+mn-cs"/>
              </a:defRPr>
            </a:lvl1pPr>
          </a:lstStyle>
          <a:p>
            <a:pPr lvl="0"/>
            <a:r>
              <a:rPr lang="en-US" dirty="0"/>
              <a:t>Source sample text</a:t>
            </a:r>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575576"/>
            <a:ext cx="11187112"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12" name="Text Placeholder 11"/>
          <p:cNvSpPr>
            <a:spLocks noGrp="1"/>
          </p:cNvSpPr>
          <p:nvPr>
            <p:ph type="body" idx="1"/>
          </p:nvPr>
        </p:nvSpPr>
        <p:spPr>
          <a:xfrm>
            <a:off x="495300" y="1719072"/>
            <a:ext cx="11190732" cy="468172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
        <p:nvSpPr>
          <p:cNvPr id="98" name="TextBox 97"/>
          <p:cNvSpPr txBox="1"/>
          <p:nvPr userDrawn="1"/>
        </p:nvSpPr>
        <p:spPr>
          <a:xfrm>
            <a:off x="11571666" y="6512472"/>
            <a:ext cx="125034"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7" name="Footer Placeholder 2">
            <a:extLst>
              <a:ext uri="{FF2B5EF4-FFF2-40B4-BE49-F238E27FC236}">
                <a16:creationId xmlns:a16="http://schemas.microsoft.com/office/drawing/2014/main" id="{642F3D09-634E-4499-A4F2-DBA81B1F0B55}"/>
              </a:ext>
            </a:extLst>
          </p:cNvPr>
          <p:cNvSpPr>
            <a:spLocks noGrp="1"/>
          </p:cNvSpPr>
          <p:nvPr>
            <p:ph type="ftr" sz="quarter" idx="3"/>
          </p:nvPr>
        </p:nvSpPr>
        <p:spPr>
          <a:xfrm>
            <a:off x="495299" y="6534114"/>
            <a:ext cx="10489691"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 id="2147484154" r:id="rId43"/>
    <p:sldLayoutId id="2147484156" r:id="rId44"/>
    <p:sldLayoutId id="2147484157" r:id="rId4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userDrawn="1">
          <p15:clr>
            <a:srgbClr val="F26B43"/>
          </p15:clr>
        </p15:guide>
        <p15:guide id="2" pos="312" userDrawn="1">
          <p15:clr>
            <a:srgbClr val="F26B43"/>
          </p15:clr>
        </p15:guide>
        <p15:guide id="3" orient="horz" pos="1080" userDrawn="1">
          <p15:clr>
            <a:srgbClr val="F26B43"/>
          </p15:clr>
        </p15:guide>
        <p15:guide id="4" orient="horz" pos="360" userDrawn="1">
          <p15:clr>
            <a:srgbClr val="F26B43"/>
          </p15:clr>
        </p15:guide>
        <p15:guide id="6" pos="7368" userDrawn="1">
          <p15:clr>
            <a:srgbClr val="F26B43"/>
          </p15:clr>
        </p15:guide>
        <p15:guide id="7" orient="horz" pos="4176" userDrawn="1">
          <p15:clr>
            <a:srgbClr val="F26B43"/>
          </p15:clr>
        </p15:guide>
        <p15:guide id="8" orient="horz" pos="576" userDrawn="1">
          <p15:clr>
            <a:srgbClr val="F26B43"/>
          </p15:clr>
        </p15:guide>
        <p15:guide id="9"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1685B3DF-D0B8-4187-A90E-E17FD7D8D9E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9" y="-3346"/>
            <a:ext cx="12193057" cy="6864691"/>
          </a:xfrm>
          <a:prstGeom prst="rect">
            <a:avLst/>
          </a:prstGeom>
        </p:spPr>
      </p:pic>
      <p:sp>
        <p:nvSpPr>
          <p:cNvPr id="36" name="Text Placeholder 5">
            <a:extLst>
              <a:ext uri="{FF2B5EF4-FFF2-40B4-BE49-F238E27FC236}">
                <a16:creationId xmlns:a16="http://schemas.microsoft.com/office/drawing/2014/main" id="{F5B8A5AD-77FD-40A3-8C93-0F5B1D37D376}"/>
              </a:ext>
            </a:extLst>
          </p:cNvPr>
          <p:cNvSpPr txBox="1">
            <a:spLocks/>
          </p:cNvSpPr>
          <p:nvPr/>
        </p:nvSpPr>
        <p:spPr bwMode="gray">
          <a:xfrm>
            <a:off x="525991" y="1195413"/>
            <a:ext cx="2620484" cy="155364"/>
          </a:xfrm>
          <a:prstGeom prst="rect">
            <a:avLst/>
          </a:prstGeom>
        </p:spPr>
        <p:txBody>
          <a:bodyPr/>
          <a:lstStyle>
            <a:lvl1pPr marL="0" indent="0" algn="l" defTabSz="1543050" rtl="0" eaLnBrk="1" latinLnBrk="0" hangingPunct="1">
              <a:lnSpc>
                <a:spcPct val="98000"/>
              </a:lnSpc>
              <a:spcBef>
                <a:spcPts val="0"/>
              </a:spcBef>
              <a:buClr>
                <a:srgbClr val="3253DC"/>
              </a:buClr>
              <a:buFont typeface="Arial" panose="020B0604020202020204" pitchFamily="34" charset="0"/>
              <a:buNone/>
              <a:defRPr sz="2100" kern="1200" baseline="0">
                <a:solidFill>
                  <a:schemeClr val="bg1"/>
                </a:solidFill>
                <a:latin typeface="+mn-lt"/>
                <a:ea typeface="+mn-ea"/>
                <a:cs typeface="+mn-cs"/>
              </a:defRPr>
            </a:lvl1pPr>
            <a:lvl2pPr marL="0" indent="0" algn="l" defTabSz="154305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2700" kern="1200" baseline="0">
                <a:solidFill>
                  <a:schemeClr val="bg1"/>
                </a:solidFill>
                <a:latin typeface="+mn-lt"/>
                <a:ea typeface="+mn-ea"/>
                <a:cs typeface="+mn-cs"/>
              </a:defRPr>
            </a:lvl2pPr>
            <a:lvl3pPr marL="0" indent="0" algn="l" defTabSz="154305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2700" kern="1200">
                <a:solidFill>
                  <a:schemeClr val="bg1"/>
                </a:solidFill>
                <a:latin typeface="+mn-lt"/>
                <a:ea typeface="+mn-ea"/>
                <a:cs typeface="+mn-cs"/>
              </a:defRPr>
            </a:lvl3pPr>
            <a:lvl4pPr marL="0" indent="0" algn="l" defTabSz="154305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2700" kern="1200">
                <a:solidFill>
                  <a:schemeClr val="bg1"/>
                </a:solidFill>
                <a:latin typeface="+mn-lt"/>
                <a:ea typeface="+mn-ea"/>
                <a:cs typeface="+mn-cs"/>
              </a:defRPr>
            </a:lvl4pPr>
            <a:lvl5pPr marL="0" indent="0" algn="l" defTabSz="1543050" rtl="0" eaLnBrk="1" latinLnBrk="0" hangingPunct="1">
              <a:lnSpc>
                <a:spcPct val="98000"/>
              </a:lnSpc>
              <a:spcBef>
                <a:spcPts val="0"/>
              </a:spcBef>
              <a:buClr>
                <a:srgbClr val="595959"/>
              </a:buClr>
              <a:buFont typeface="Microsoft Sans Serif" panose="020B0604020202020204" pitchFamily="34" charset="0"/>
              <a:buNone/>
              <a:tabLst/>
              <a:defRPr sz="2700" kern="1200" baseline="0">
                <a:solidFill>
                  <a:schemeClr val="bg1"/>
                </a:solidFill>
                <a:latin typeface="+mn-lt"/>
                <a:ea typeface="+mn-ea"/>
                <a:cs typeface="+mn-cs"/>
              </a:defRPr>
            </a:lvl5pPr>
            <a:lvl6pPr marL="0" indent="0" algn="l" defTabSz="1543050" rtl="0" eaLnBrk="1" latinLnBrk="0" hangingPunct="1">
              <a:lnSpc>
                <a:spcPct val="94000"/>
              </a:lnSpc>
              <a:spcBef>
                <a:spcPts val="0"/>
              </a:spcBef>
              <a:buFont typeface="Microsoft Sans Serif" panose="020B0604020202020204" pitchFamily="34" charset="0"/>
              <a:buChar char="​"/>
              <a:defRPr sz="4050" kern="1200">
                <a:solidFill>
                  <a:schemeClr val="tx1">
                    <a:lumMod val="85000"/>
                    <a:lumOff val="15000"/>
                  </a:schemeClr>
                </a:solidFill>
                <a:latin typeface="+mn-lt"/>
                <a:ea typeface="+mn-ea"/>
                <a:cs typeface="+mn-cs"/>
              </a:defRPr>
            </a:lvl6pPr>
            <a:lvl7pPr marL="0" indent="0" algn="l" defTabSz="1543050" rtl="0" eaLnBrk="1" latinLnBrk="0" hangingPunct="1">
              <a:lnSpc>
                <a:spcPct val="107000"/>
              </a:lnSpc>
              <a:spcBef>
                <a:spcPts val="2025"/>
              </a:spcBef>
              <a:buFont typeface="Microsoft Sans Serif" panose="020B0604020202020204" pitchFamily="34" charset="0"/>
              <a:buChar char="​"/>
              <a:defRPr sz="3544" kern="1200" baseline="0">
                <a:solidFill>
                  <a:schemeClr val="tx1">
                    <a:lumMod val="85000"/>
                    <a:lumOff val="15000"/>
                  </a:schemeClr>
                </a:solidFill>
                <a:latin typeface="+mn-lt"/>
                <a:ea typeface="+mn-ea"/>
                <a:cs typeface="+mn-cs"/>
              </a:defRPr>
            </a:lvl7pPr>
            <a:lvl8pPr marL="0" indent="0" algn="l" defTabSz="1543050" rtl="0" eaLnBrk="1" latinLnBrk="0" hangingPunct="1">
              <a:lnSpc>
                <a:spcPct val="86000"/>
              </a:lnSpc>
              <a:spcBef>
                <a:spcPts val="3038"/>
              </a:spcBef>
              <a:buSzPct val="100000"/>
              <a:buFont typeface="Microsoft Sans Serif" panose="020B0604020202020204" pitchFamily="34" charset="0"/>
              <a:buChar char="​"/>
              <a:defRPr lang="en-US" sz="9281" kern="1200" baseline="0" dirty="0" smtClean="0">
                <a:solidFill>
                  <a:schemeClr val="tx1">
                    <a:lumMod val="85000"/>
                    <a:lumOff val="15000"/>
                  </a:schemeClr>
                </a:solidFill>
                <a:latin typeface="+mn-lt"/>
                <a:ea typeface="+mn-ea"/>
                <a:cs typeface="+mn-cs"/>
              </a:defRPr>
            </a:lvl8pPr>
            <a:lvl9pPr marL="0" indent="0" algn="l" defTabSz="1543050" rtl="0" eaLnBrk="1" latinLnBrk="0" hangingPunct="1">
              <a:lnSpc>
                <a:spcPct val="84000"/>
              </a:lnSpc>
              <a:spcBef>
                <a:spcPts val="3038"/>
              </a:spcBef>
              <a:buFont typeface="Microsoft Sans Serif" panose="020B0604020202020204" pitchFamily="34" charset="0"/>
              <a:buChar char="​"/>
              <a:defRPr sz="11475" kern="1200" baseline="0">
                <a:solidFill>
                  <a:schemeClr val="tx1">
                    <a:lumMod val="85000"/>
                    <a:lumOff val="15000"/>
                  </a:schemeClr>
                </a:solidFill>
                <a:latin typeface="+mn-lt"/>
                <a:ea typeface="+mn-ea"/>
                <a:cs typeface="+mn-cs"/>
              </a:defRPr>
            </a:lvl9pPr>
          </a:lstStyle>
          <a:p>
            <a:endParaRPr lang="en-US" sz="1244" dirty="0"/>
          </a:p>
        </p:txBody>
      </p:sp>
      <p:sp>
        <p:nvSpPr>
          <p:cNvPr id="37" name="Text Placeholder 48">
            <a:extLst>
              <a:ext uri="{FF2B5EF4-FFF2-40B4-BE49-F238E27FC236}">
                <a16:creationId xmlns:a16="http://schemas.microsoft.com/office/drawing/2014/main" id="{F572DD9E-91CD-4EB3-BD1B-612DC67D1B23}"/>
              </a:ext>
            </a:extLst>
          </p:cNvPr>
          <p:cNvSpPr txBox="1">
            <a:spLocks/>
          </p:cNvSpPr>
          <p:nvPr/>
        </p:nvSpPr>
        <p:spPr bwMode="gray">
          <a:xfrm>
            <a:off x="6241568" y="1194991"/>
            <a:ext cx="2272217" cy="157198"/>
          </a:xfrm>
          <a:prstGeom prst="rect">
            <a:avLst/>
          </a:prstGeom>
        </p:spPr>
        <p:txBody>
          <a:bodyPr/>
          <a:lstStyle>
            <a:lvl1pPr marL="0" indent="0" algn="l" defTabSz="1543050" rtl="0" eaLnBrk="1" latinLnBrk="0" hangingPunct="1">
              <a:lnSpc>
                <a:spcPct val="98000"/>
              </a:lnSpc>
              <a:spcBef>
                <a:spcPts val="0"/>
              </a:spcBef>
              <a:buClr>
                <a:srgbClr val="3253DC"/>
              </a:buClr>
              <a:buFont typeface="Arial" panose="020B0604020202020204" pitchFamily="34" charset="0"/>
              <a:buNone/>
              <a:defRPr sz="2100" kern="1200" baseline="0">
                <a:solidFill>
                  <a:schemeClr val="bg1"/>
                </a:solidFill>
                <a:latin typeface="+mn-lt"/>
                <a:ea typeface="+mn-ea"/>
                <a:cs typeface="+mn-cs"/>
              </a:defRPr>
            </a:lvl1pPr>
            <a:lvl2pPr marL="0" indent="0" algn="l" defTabSz="154305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2700" kern="1200" baseline="0">
                <a:solidFill>
                  <a:schemeClr val="bg1"/>
                </a:solidFill>
                <a:latin typeface="+mn-lt"/>
                <a:ea typeface="+mn-ea"/>
                <a:cs typeface="+mn-cs"/>
              </a:defRPr>
            </a:lvl2pPr>
            <a:lvl3pPr marL="0" indent="0" algn="l" defTabSz="154305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2700" kern="1200">
                <a:solidFill>
                  <a:schemeClr val="bg1"/>
                </a:solidFill>
                <a:latin typeface="+mn-lt"/>
                <a:ea typeface="+mn-ea"/>
                <a:cs typeface="+mn-cs"/>
              </a:defRPr>
            </a:lvl3pPr>
            <a:lvl4pPr marL="0" indent="0" algn="l" defTabSz="154305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2700" kern="1200">
                <a:solidFill>
                  <a:schemeClr val="bg1"/>
                </a:solidFill>
                <a:latin typeface="+mn-lt"/>
                <a:ea typeface="+mn-ea"/>
                <a:cs typeface="+mn-cs"/>
              </a:defRPr>
            </a:lvl4pPr>
            <a:lvl5pPr marL="0" indent="0" algn="l" defTabSz="1543050" rtl="0" eaLnBrk="1" latinLnBrk="0" hangingPunct="1">
              <a:lnSpc>
                <a:spcPct val="98000"/>
              </a:lnSpc>
              <a:spcBef>
                <a:spcPts val="0"/>
              </a:spcBef>
              <a:buClr>
                <a:srgbClr val="595959"/>
              </a:buClr>
              <a:buFont typeface="Microsoft Sans Serif" panose="020B0604020202020204" pitchFamily="34" charset="0"/>
              <a:buNone/>
              <a:tabLst/>
              <a:defRPr sz="2700" kern="1200" baseline="0">
                <a:solidFill>
                  <a:schemeClr val="bg1"/>
                </a:solidFill>
                <a:latin typeface="+mn-lt"/>
                <a:ea typeface="+mn-ea"/>
                <a:cs typeface="+mn-cs"/>
              </a:defRPr>
            </a:lvl5pPr>
            <a:lvl6pPr marL="0" indent="0" algn="l" defTabSz="1543050" rtl="0" eaLnBrk="1" latinLnBrk="0" hangingPunct="1">
              <a:lnSpc>
                <a:spcPct val="94000"/>
              </a:lnSpc>
              <a:spcBef>
                <a:spcPts val="0"/>
              </a:spcBef>
              <a:buFont typeface="Microsoft Sans Serif" panose="020B0604020202020204" pitchFamily="34" charset="0"/>
              <a:buChar char="​"/>
              <a:defRPr sz="4050" kern="1200">
                <a:solidFill>
                  <a:schemeClr val="tx1">
                    <a:lumMod val="85000"/>
                    <a:lumOff val="15000"/>
                  </a:schemeClr>
                </a:solidFill>
                <a:latin typeface="+mn-lt"/>
                <a:ea typeface="+mn-ea"/>
                <a:cs typeface="+mn-cs"/>
              </a:defRPr>
            </a:lvl6pPr>
            <a:lvl7pPr marL="0" indent="0" algn="l" defTabSz="1543050" rtl="0" eaLnBrk="1" latinLnBrk="0" hangingPunct="1">
              <a:lnSpc>
                <a:spcPct val="107000"/>
              </a:lnSpc>
              <a:spcBef>
                <a:spcPts val="2025"/>
              </a:spcBef>
              <a:buFont typeface="Microsoft Sans Serif" panose="020B0604020202020204" pitchFamily="34" charset="0"/>
              <a:buChar char="​"/>
              <a:defRPr sz="3544" kern="1200" baseline="0">
                <a:solidFill>
                  <a:schemeClr val="tx1">
                    <a:lumMod val="85000"/>
                    <a:lumOff val="15000"/>
                  </a:schemeClr>
                </a:solidFill>
                <a:latin typeface="+mn-lt"/>
                <a:ea typeface="+mn-ea"/>
                <a:cs typeface="+mn-cs"/>
              </a:defRPr>
            </a:lvl7pPr>
            <a:lvl8pPr marL="0" indent="0" algn="l" defTabSz="1543050" rtl="0" eaLnBrk="1" latinLnBrk="0" hangingPunct="1">
              <a:lnSpc>
                <a:spcPct val="86000"/>
              </a:lnSpc>
              <a:spcBef>
                <a:spcPts val="3038"/>
              </a:spcBef>
              <a:buSzPct val="100000"/>
              <a:buFont typeface="Microsoft Sans Serif" panose="020B0604020202020204" pitchFamily="34" charset="0"/>
              <a:buChar char="​"/>
              <a:defRPr lang="en-US" sz="9281" kern="1200" baseline="0" dirty="0" smtClean="0">
                <a:solidFill>
                  <a:schemeClr val="tx1">
                    <a:lumMod val="85000"/>
                    <a:lumOff val="15000"/>
                  </a:schemeClr>
                </a:solidFill>
                <a:latin typeface="+mn-lt"/>
                <a:ea typeface="+mn-ea"/>
                <a:cs typeface="+mn-cs"/>
              </a:defRPr>
            </a:lvl8pPr>
            <a:lvl9pPr marL="0" indent="0" algn="l" defTabSz="1543050" rtl="0" eaLnBrk="1" latinLnBrk="0" hangingPunct="1">
              <a:lnSpc>
                <a:spcPct val="84000"/>
              </a:lnSpc>
              <a:spcBef>
                <a:spcPts val="3038"/>
              </a:spcBef>
              <a:buFont typeface="Microsoft Sans Serif" panose="020B0604020202020204" pitchFamily="34" charset="0"/>
              <a:buChar char="​"/>
              <a:defRPr sz="11475" kern="1200" baseline="0">
                <a:solidFill>
                  <a:schemeClr val="tx1">
                    <a:lumMod val="85000"/>
                    <a:lumOff val="15000"/>
                  </a:schemeClr>
                </a:solidFill>
                <a:latin typeface="+mn-lt"/>
                <a:ea typeface="+mn-ea"/>
                <a:cs typeface="+mn-cs"/>
              </a:defRPr>
            </a:lvl9pPr>
          </a:lstStyle>
          <a:p>
            <a:endParaRPr lang="en-US" sz="1244" dirty="0"/>
          </a:p>
        </p:txBody>
      </p:sp>
      <p:sp>
        <p:nvSpPr>
          <p:cNvPr id="22" name="Text Placeholder 21">
            <a:extLst>
              <a:ext uri="{FF2B5EF4-FFF2-40B4-BE49-F238E27FC236}">
                <a16:creationId xmlns:a16="http://schemas.microsoft.com/office/drawing/2014/main" id="{EEBDBE16-0B2B-46C1-B772-4CB28DBD2FCB}"/>
              </a:ext>
            </a:extLst>
          </p:cNvPr>
          <p:cNvSpPr>
            <a:spLocks noGrp="1"/>
          </p:cNvSpPr>
          <p:nvPr>
            <p:ph type="body" sz="quarter" idx="13"/>
          </p:nvPr>
        </p:nvSpPr>
        <p:spPr>
          <a:xfrm>
            <a:off x="8386251" y="276245"/>
            <a:ext cx="3763766" cy="1085938"/>
          </a:xfrm>
        </p:spPr>
        <p:txBody>
          <a:bodyPr/>
          <a:lstStyle/>
          <a:p>
            <a:r>
              <a:rPr lang="en-US" sz="1800" kern="0" dirty="0"/>
              <a:t>RP-190931</a:t>
            </a:r>
            <a:endParaRPr lang="en-US" sz="1800" dirty="0"/>
          </a:p>
          <a:p>
            <a:endParaRPr lang="en-US" sz="1800" dirty="0"/>
          </a:p>
          <a:p>
            <a:r>
              <a:rPr lang="en-US" sz="1800" dirty="0"/>
              <a:t>3GPP RAN #84</a:t>
            </a:r>
          </a:p>
          <a:p>
            <a:r>
              <a:rPr lang="en-US" sz="1800" dirty="0"/>
              <a:t>Newport Beach, 3-6 June 2019</a:t>
            </a:r>
          </a:p>
        </p:txBody>
      </p:sp>
      <p:sp>
        <p:nvSpPr>
          <p:cNvPr id="13" name="Oval 12">
            <a:extLst>
              <a:ext uri="{FF2B5EF4-FFF2-40B4-BE49-F238E27FC236}">
                <a16:creationId xmlns:a16="http://schemas.microsoft.com/office/drawing/2014/main" id="{3A000476-DDD9-4D50-9DC9-5D3C245D2B05}"/>
              </a:ext>
            </a:extLst>
          </p:cNvPr>
          <p:cNvSpPr/>
          <p:nvPr/>
        </p:nvSpPr>
        <p:spPr>
          <a:xfrm>
            <a:off x="2065098" y="2881348"/>
            <a:ext cx="5662436" cy="1782123"/>
          </a:xfrm>
          <a:prstGeom prst="ellipse">
            <a:avLst/>
          </a:prstGeom>
          <a:gradFill flip="none" rotWithShape="1">
            <a:gsLst>
              <a:gs pos="35000">
                <a:schemeClr val="tx1">
                  <a:alpha val="35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Freeform 5">
            <a:extLst>
              <a:ext uri="{FF2B5EF4-FFF2-40B4-BE49-F238E27FC236}">
                <a16:creationId xmlns:a16="http://schemas.microsoft.com/office/drawing/2014/main" id="{C7BAAA34-8BD0-4E34-9FDC-0DA83A76AACE}"/>
              </a:ext>
            </a:extLst>
          </p:cNvPr>
          <p:cNvSpPr>
            <a:spLocks noEditPoints="1"/>
          </p:cNvSpPr>
          <p:nvPr/>
        </p:nvSpPr>
        <p:spPr bwMode="gray">
          <a:xfrm>
            <a:off x="590851" y="363644"/>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8" name="Title 6"/>
          <p:cNvSpPr>
            <a:spLocks noGrp="1"/>
          </p:cNvSpPr>
          <p:nvPr>
            <p:ph type="ctrTitle"/>
          </p:nvPr>
        </p:nvSpPr>
        <p:spPr>
          <a:xfrm>
            <a:off x="344838" y="3772409"/>
            <a:ext cx="10597244" cy="3051136"/>
          </a:xfrm>
        </p:spPr>
        <p:txBody>
          <a:bodyPr/>
          <a:lstStyle/>
          <a:p>
            <a:r>
              <a:rPr lang="en-US" altLang="en-US" sz="5400" dirty="0">
                <a:latin typeface="Calibri" panose="020F0502020204030204" pitchFamily="34" charset="0"/>
                <a:cs typeface="Calibri" panose="020F0502020204030204" pitchFamily="34" charset="0"/>
              </a:rPr>
              <a:t>Motivation for NR Application Layer Throughput Testing</a:t>
            </a:r>
            <a:br>
              <a:rPr lang="en-US" sz="6600" dirty="0"/>
            </a:br>
            <a:br>
              <a:rPr lang="en-US" sz="6600" dirty="0"/>
            </a:br>
            <a:r>
              <a:rPr lang="en-US" altLang="zh-CN" sz="2800" dirty="0"/>
              <a:t>Qualcomm Inc., Verizon Wireless, AT&amp;T, Orange, CMCC, China Telecom, </a:t>
            </a:r>
            <a:r>
              <a:rPr lang="en-US" altLang="zh-CN" sz="2800" dirty="0" err="1"/>
              <a:t>VdF</a:t>
            </a:r>
            <a:br>
              <a:rPr lang="en-US" altLang="zh-CN" sz="4800" dirty="0"/>
            </a:br>
            <a:endParaRPr lang="en-US" sz="4400" dirty="0"/>
          </a:p>
        </p:txBody>
      </p:sp>
    </p:spTree>
    <p:extLst>
      <p:ext uri="{BB962C8B-B14F-4D97-AF65-F5344CB8AC3E}">
        <p14:creationId xmlns:p14="http://schemas.microsoft.com/office/powerpoint/2010/main" val="265480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D08880-C427-4B7C-BC76-70DE790D72AE}"/>
              </a:ext>
            </a:extLst>
          </p:cNvPr>
          <p:cNvSpPr>
            <a:spLocks noGrp="1"/>
          </p:cNvSpPr>
          <p:nvPr>
            <p:ph type="title"/>
          </p:nvPr>
        </p:nvSpPr>
        <p:spPr/>
        <p:txBody>
          <a:bodyPr/>
          <a:lstStyle/>
          <a:p>
            <a:r>
              <a:rPr lang="en-US" sz="3200" dirty="0"/>
              <a:t>Background</a:t>
            </a:r>
            <a:endParaRPr lang="en-US" dirty="0"/>
          </a:p>
        </p:txBody>
      </p:sp>
      <p:sp>
        <p:nvSpPr>
          <p:cNvPr id="4" name="Content Placeholder 3">
            <a:extLst>
              <a:ext uri="{FF2B5EF4-FFF2-40B4-BE49-F238E27FC236}">
                <a16:creationId xmlns:a16="http://schemas.microsoft.com/office/drawing/2014/main" id="{B6E11A37-8B03-4C1E-9D84-15CE6844A297}"/>
              </a:ext>
            </a:extLst>
          </p:cNvPr>
          <p:cNvSpPr>
            <a:spLocks noGrp="1"/>
          </p:cNvSpPr>
          <p:nvPr>
            <p:ph sz="quarter" idx="12"/>
          </p:nvPr>
        </p:nvSpPr>
        <p:spPr>
          <a:xfrm>
            <a:off x="491680" y="1088136"/>
            <a:ext cx="11190732" cy="4681728"/>
          </a:xfrm>
        </p:spPr>
        <p:txBody>
          <a:bodyPr/>
          <a:lstStyle/>
          <a:p>
            <a:pPr>
              <a:lnSpc>
                <a:spcPts val="3400"/>
              </a:lnSpc>
              <a:spcBef>
                <a:spcPts val="600"/>
              </a:spcBef>
              <a:spcAft>
                <a:spcPts val="600"/>
              </a:spcAft>
            </a:pPr>
            <a:r>
              <a:rPr lang="en-US" sz="2000" dirty="0"/>
              <a:t>The 5G NR ecosystem is witnessing rapid deployment and commercialization.</a:t>
            </a:r>
          </a:p>
          <a:p>
            <a:pPr>
              <a:lnSpc>
                <a:spcPts val="3400"/>
              </a:lnSpc>
              <a:spcBef>
                <a:spcPts val="600"/>
              </a:spcBef>
              <a:spcAft>
                <a:spcPts val="600"/>
              </a:spcAft>
            </a:pPr>
            <a:r>
              <a:rPr lang="en-US" sz="2000" dirty="0"/>
              <a:t>As 4G LTE evolved over the past decade, the interest in Application Layer data throughput measurements, under varied deployment scenarios, also grew rapidly. This drove the need to enable lab application layer data throughput measurements aligned with what the user would experience. TR37.901 attempted to address the need for lab application layer data throughput testing to a certain extent without any underlying 3GPP performance requirements.</a:t>
            </a:r>
          </a:p>
          <a:p>
            <a:pPr>
              <a:lnSpc>
                <a:spcPts val="3400"/>
              </a:lnSpc>
              <a:spcBef>
                <a:spcPts val="600"/>
              </a:spcBef>
              <a:spcAft>
                <a:spcPts val="600"/>
              </a:spcAft>
            </a:pPr>
            <a:r>
              <a:rPr lang="en-US" sz="2000" dirty="0"/>
              <a:t>As expected with the evolution from 4G LTE to 5G NR, the very first phase of 5G NR commercialization itself is seeing very high data rates that were seen after several generations/releases of LTE. </a:t>
            </a:r>
          </a:p>
          <a:p>
            <a:pPr>
              <a:lnSpc>
                <a:spcPts val="3400"/>
              </a:lnSpc>
              <a:spcBef>
                <a:spcPts val="600"/>
              </a:spcBef>
              <a:spcAft>
                <a:spcPts val="600"/>
              </a:spcAft>
            </a:pPr>
            <a:r>
              <a:rPr lang="en-US" sz="2000" dirty="0"/>
              <a:t> Therefore the need to enable application layer data throughput performance as part of a new 3GPP TR is critical and immediate.</a:t>
            </a:r>
            <a:endParaRPr lang="en-US" dirty="0">
              <a:solidFill>
                <a:schemeClr val="tx1"/>
              </a:solidFill>
            </a:endParaRPr>
          </a:p>
          <a:p>
            <a:pPr lvl="1"/>
            <a:endParaRPr lang="en-US" sz="1600" dirty="0">
              <a:solidFill>
                <a:schemeClr val="tx1"/>
              </a:solidFill>
              <a:sym typeface="Wingdings" panose="05000000000000000000" pitchFamily="2" charset="2"/>
            </a:endParaRPr>
          </a:p>
        </p:txBody>
      </p:sp>
    </p:spTree>
    <p:extLst>
      <p:ext uri="{BB962C8B-B14F-4D97-AF65-F5344CB8AC3E}">
        <p14:creationId xmlns:p14="http://schemas.microsoft.com/office/powerpoint/2010/main" val="4091144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D08880-C427-4B7C-BC76-70DE790D72AE}"/>
              </a:ext>
            </a:extLst>
          </p:cNvPr>
          <p:cNvSpPr>
            <a:spLocks noGrp="1"/>
          </p:cNvSpPr>
          <p:nvPr>
            <p:ph type="title"/>
          </p:nvPr>
        </p:nvSpPr>
        <p:spPr/>
        <p:txBody>
          <a:bodyPr/>
          <a:lstStyle/>
          <a:p>
            <a:r>
              <a:rPr lang="en-US" sz="3200" dirty="0"/>
              <a:t>Standardization of 5G NR Application Throughput</a:t>
            </a:r>
            <a:endParaRPr lang="en-US" dirty="0"/>
          </a:p>
        </p:txBody>
      </p:sp>
      <p:sp>
        <p:nvSpPr>
          <p:cNvPr id="4" name="Content Placeholder 3">
            <a:extLst>
              <a:ext uri="{FF2B5EF4-FFF2-40B4-BE49-F238E27FC236}">
                <a16:creationId xmlns:a16="http://schemas.microsoft.com/office/drawing/2014/main" id="{B6E11A37-8B03-4C1E-9D84-15CE6844A297}"/>
              </a:ext>
            </a:extLst>
          </p:cNvPr>
          <p:cNvSpPr>
            <a:spLocks noGrp="1"/>
          </p:cNvSpPr>
          <p:nvPr>
            <p:ph sz="quarter" idx="12"/>
          </p:nvPr>
        </p:nvSpPr>
        <p:spPr>
          <a:xfrm>
            <a:off x="366273" y="1193880"/>
            <a:ext cx="11445166" cy="4636008"/>
          </a:xfrm>
        </p:spPr>
        <p:txBody>
          <a:bodyPr/>
          <a:lstStyle/>
          <a:p>
            <a:pPr>
              <a:lnSpc>
                <a:spcPts val="3400"/>
              </a:lnSpc>
              <a:spcBef>
                <a:spcPts val="600"/>
              </a:spcBef>
              <a:spcAft>
                <a:spcPts val="600"/>
              </a:spcAft>
            </a:pPr>
            <a:r>
              <a:rPr lang="en-US" altLang="zh-CN" sz="1800" dirty="0"/>
              <a:t>As per the RAN5 endorsed </a:t>
            </a:r>
            <a:r>
              <a:rPr lang="en-US" altLang="zh-CN" sz="1800" b="1" dirty="0"/>
              <a:t>SI R5-195421 [1]</a:t>
            </a:r>
            <a:r>
              <a:rPr lang="en-US" altLang="zh-CN" sz="1800" dirty="0"/>
              <a:t>,</a:t>
            </a:r>
            <a:r>
              <a:rPr lang="en-US" altLang="zh-CN" sz="1800" b="1" dirty="0"/>
              <a:t> </a:t>
            </a:r>
            <a:r>
              <a:rPr lang="en-US" altLang="zh-CN" sz="1800" dirty="0"/>
              <a:t>existing LTE Application layer throughput test procedures in 3GPP provide a reference structure to start developing test procedures for 5G NR; </a:t>
            </a:r>
          </a:p>
          <a:p>
            <a:pPr>
              <a:lnSpc>
                <a:spcPts val="3400"/>
              </a:lnSpc>
              <a:spcBef>
                <a:spcPts val="600"/>
              </a:spcBef>
              <a:spcAft>
                <a:spcPts val="600"/>
              </a:spcAft>
            </a:pPr>
            <a:r>
              <a:rPr lang="en-US" altLang="zh-CN" sz="1800" b="1" i="1" dirty="0"/>
              <a:t>One aspect </a:t>
            </a:r>
            <a:r>
              <a:rPr lang="en-US" altLang="zh-CN" sz="1800" dirty="0"/>
              <a:t>is using fixed reference </a:t>
            </a:r>
            <a:r>
              <a:rPr lang="en-US" altLang="zh-CN" sz="1800"/>
              <a:t>measurement channels </a:t>
            </a:r>
            <a:r>
              <a:rPr lang="en-US" altLang="zh-CN" sz="1800" dirty="0"/>
              <a:t>and static channel throughput scenarios, already defined in TS 38.101-4</a:t>
            </a:r>
          </a:p>
          <a:p>
            <a:pPr>
              <a:lnSpc>
                <a:spcPts val="3400"/>
              </a:lnSpc>
              <a:spcBef>
                <a:spcPts val="600"/>
              </a:spcBef>
              <a:spcAft>
                <a:spcPts val="600"/>
              </a:spcAft>
            </a:pPr>
            <a:r>
              <a:rPr lang="en-US" altLang="zh-CN" sz="1800" dirty="0"/>
              <a:t>The ecosystem in general ,and operators in particular, have a lot of interest in performing application layer throughput measurements with variable reference measurement channels (link adaptation) as this represents a scenario closer to real world deployments. </a:t>
            </a:r>
            <a:r>
              <a:rPr lang="en-GB" sz="1800" dirty="0"/>
              <a:t>Hence, a critical </a:t>
            </a:r>
            <a:r>
              <a:rPr lang="en-GB" sz="1800" b="1" i="1" dirty="0"/>
              <a:t>second</a:t>
            </a:r>
            <a:r>
              <a:rPr lang="en-GB" sz="1800" dirty="0"/>
              <a:t> </a:t>
            </a:r>
            <a:r>
              <a:rPr lang="en-GB" sz="1800" b="1" i="1" dirty="0"/>
              <a:t>aspect</a:t>
            </a:r>
            <a:r>
              <a:rPr lang="en-GB" sz="1800" dirty="0"/>
              <a:t> of the SI is the analysis of suitable link adaptation scenarios for which application layer throughput test procedures can be developed </a:t>
            </a:r>
            <a:r>
              <a:rPr lang="en-GB" sz="1800" b="1" dirty="0"/>
              <a:t>[2]</a:t>
            </a:r>
            <a:r>
              <a:rPr lang="en-GB" sz="1800" dirty="0"/>
              <a:t>. </a:t>
            </a:r>
          </a:p>
          <a:p>
            <a:pPr>
              <a:lnSpc>
                <a:spcPts val="3400"/>
              </a:lnSpc>
              <a:spcBef>
                <a:spcPts val="600"/>
              </a:spcBef>
              <a:spcAft>
                <a:spcPts val="600"/>
              </a:spcAft>
            </a:pPr>
            <a:r>
              <a:rPr lang="en-GB" sz="1800" dirty="0"/>
              <a:t>Both aspects of the Study Item need to proceed immediately to align with the ongoing rapid commercialization of 5G NR and enable the referenced Application layer throughput test procedures.</a:t>
            </a:r>
            <a:endParaRPr lang="en-US" sz="1700" dirty="0">
              <a:solidFill>
                <a:schemeClr val="tx1"/>
              </a:solidFill>
              <a:sym typeface="Wingdings" panose="05000000000000000000" pitchFamily="2" charset="2"/>
            </a:endParaRPr>
          </a:p>
          <a:p>
            <a:pPr lvl="1"/>
            <a:endParaRPr lang="en-US" sz="1600" dirty="0">
              <a:solidFill>
                <a:schemeClr val="tx1"/>
              </a:solidFill>
              <a:sym typeface="Wingdings" panose="05000000000000000000" pitchFamily="2" charset="2"/>
            </a:endParaRPr>
          </a:p>
          <a:p>
            <a:endParaRPr lang="en-US" sz="1600" dirty="0">
              <a:solidFill>
                <a:schemeClr val="tx1"/>
              </a:solidFill>
              <a:sym typeface="Wingdings" panose="05000000000000000000" pitchFamily="2" charset="2"/>
            </a:endParaRPr>
          </a:p>
        </p:txBody>
      </p:sp>
    </p:spTree>
    <p:extLst>
      <p:ext uri="{BB962C8B-B14F-4D97-AF65-F5344CB8AC3E}">
        <p14:creationId xmlns:p14="http://schemas.microsoft.com/office/powerpoint/2010/main" val="3999759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D08880-C427-4B7C-BC76-70DE790D72AE}"/>
              </a:ext>
            </a:extLst>
          </p:cNvPr>
          <p:cNvSpPr>
            <a:spLocks noGrp="1"/>
          </p:cNvSpPr>
          <p:nvPr>
            <p:ph type="title"/>
          </p:nvPr>
        </p:nvSpPr>
        <p:spPr/>
        <p:txBody>
          <a:bodyPr/>
          <a:lstStyle/>
          <a:p>
            <a:r>
              <a:rPr lang="en-US" sz="3200" dirty="0"/>
              <a:t>Proposal</a:t>
            </a:r>
            <a:endParaRPr lang="en-US" dirty="0"/>
          </a:p>
        </p:txBody>
      </p:sp>
      <p:sp>
        <p:nvSpPr>
          <p:cNvPr id="4" name="Content Placeholder 3">
            <a:extLst>
              <a:ext uri="{FF2B5EF4-FFF2-40B4-BE49-F238E27FC236}">
                <a16:creationId xmlns:a16="http://schemas.microsoft.com/office/drawing/2014/main" id="{B6E11A37-8B03-4C1E-9D84-15CE6844A297}"/>
              </a:ext>
            </a:extLst>
          </p:cNvPr>
          <p:cNvSpPr>
            <a:spLocks noGrp="1"/>
          </p:cNvSpPr>
          <p:nvPr>
            <p:ph sz="quarter" idx="12"/>
          </p:nvPr>
        </p:nvSpPr>
        <p:spPr>
          <a:xfrm>
            <a:off x="495300" y="1474628"/>
            <a:ext cx="11696700" cy="4681728"/>
          </a:xfrm>
        </p:spPr>
        <p:txBody>
          <a:bodyPr/>
          <a:lstStyle/>
          <a:p>
            <a:pPr>
              <a:lnSpc>
                <a:spcPts val="3400"/>
              </a:lnSpc>
              <a:spcBef>
                <a:spcPts val="600"/>
              </a:spcBef>
              <a:spcAft>
                <a:spcPts val="600"/>
              </a:spcAft>
            </a:pPr>
            <a:r>
              <a:rPr lang="en-GB" b="1" dirty="0"/>
              <a:t>Approve the RAN5 endorsed SI at RAN#84</a:t>
            </a:r>
          </a:p>
          <a:p>
            <a:pPr lvl="1">
              <a:lnSpc>
                <a:spcPts val="3400"/>
              </a:lnSpc>
              <a:spcBef>
                <a:spcPts val="600"/>
              </a:spcBef>
              <a:spcAft>
                <a:spcPts val="600"/>
              </a:spcAft>
            </a:pPr>
            <a:r>
              <a:rPr lang="en-GB" dirty="0"/>
              <a:t>Start the study from RAN5#84 (August-2019), on both aspects of reference measurement channels</a:t>
            </a:r>
          </a:p>
          <a:p>
            <a:pPr lvl="1">
              <a:lnSpc>
                <a:spcPts val="3400"/>
              </a:lnSpc>
              <a:spcBef>
                <a:spcPts val="600"/>
              </a:spcBef>
              <a:spcAft>
                <a:spcPts val="600"/>
              </a:spcAft>
            </a:pPr>
            <a:r>
              <a:rPr lang="en-GB" dirty="0"/>
              <a:t>Include RAN4 scope to study the definition of variable reference measurement channels (link adaptation) scenarios.</a:t>
            </a:r>
          </a:p>
          <a:p>
            <a:endParaRPr lang="en-US" sz="1200" dirty="0">
              <a:solidFill>
                <a:schemeClr val="tx1"/>
              </a:solidFill>
              <a:sym typeface="Wingdings" panose="05000000000000000000" pitchFamily="2" charset="2"/>
            </a:endParaRPr>
          </a:p>
        </p:txBody>
      </p:sp>
    </p:spTree>
    <p:extLst>
      <p:ext uri="{BB962C8B-B14F-4D97-AF65-F5344CB8AC3E}">
        <p14:creationId xmlns:p14="http://schemas.microsoft.com/office/powerpoint/2010/main" val="3296822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D08880-C427-4B7C-BC76-70DE790D72AE}"/>
              </a:ext>
            </a:extLst>
          </p:cNvPr>
          <p:cNvSpPr>
            <a:spLocks noGrp="1"/>
          </p:cNvSpPr>
          <p:nvPr>
            <p:ph type="title"/>
          </p:nvPr>
        </p:nvSpPr>
        <p:spPr/>
        <p:txBody>
          <a:bodyPr/>
          <a:lstStyle/>
          <a:p>
            <a:r>
              <a:rPr lang="en-US" altLang="zh-CN" sz="3200" dirty="0"/>
              <a:t>References</a:t>
            </a:r>
            <a:endParaRPr lang="en-US" dirty="0"/>
          </a:p>
        </p:txBody>
      </p:sp>
      <p:sp>
        <p:nvSpPr>
          <p:cNvPr id="4" name="Content Placeholder 3">
            <a:extLst>
              <a:ext uri="{FF2B5EF4-FFF2-40B4-BE49-F238E27FC236}">
                <a16:creationId xmlns:a16="http://schemas.microsoft.com/office/drawing/2014/main" id="{B6E11A37-8B03-4C1E-9D84-15CE6844A297}"/>
              </a:ext>
            </a:extLst>
          </p:cNvPr>
          <p:cNvSpPr>
            <a:spLocks noGrp="1"/>
          </p:cNvSpPr>
          <p:nvPr>
            <p:ph sz="quarter" idx="12"/>
          </p:nvPr>
        </p:nvSpPr>
        <p:spPr>
          <a:xfrm>
            <a:off x="475488" y="1709928"/>
            <a:ext cx="11526012" cy="4636008"/>
          </a:xfrm>
        </p:spPr>
        <p:txBody>
          <a:bodyPr/>
          <a:lstStyle/>
          <a:p>
            <a:pPr>
              <a:lnSpc>
                <a:spcPts val="4000"/>
              </a:lnSpc>
              <a:spcAft>
                <a:spcPts val="1200"/>
              </a:spcAft>
              <a:buNone/>
            </a:pPr>
            <a:r>
              <a:rPr lang="en-US" altLang="zh-CN" sz="1800" dirty="0"/>
              <a:t>[1] RP-190930 </a:t>
            </a:r>
            <a:r>
              <a:rPr lang="en-GB" sz="1800" dirty="0"/>
              <a:t>Study on 5G NR Application Layer Data Throughput Performance</a:t>
            </a:r>
            <a:endParaRPr lang="en-US" altLang="zh-CN" sz="1800" dirty="0"/>
          </a:p>
          <a:p>
            <a:pPr>
              <a:lnSpc>
                <a:spcPts val="4000"/>
              </a:lnSpc>
              <a:spcAft>
                <a:spcPts val="1200"/>
              </a:spcAft>
              <a:buNone/>
            </a:pPr>
            <a:r>
              <a:rPr lang="en-US" altLang="zh-CN" sz="1800" dirty="0"/>
              <a:t>[2]  R5-195422 - LS to RAN4 to update 38.101-4 with Link Adaptation requirements, </a:t>
            </a:r>
            <a:r>
              <a:rPr lang="en-US" altLang="zh-CN" sz="1800" i="1" dirty="0"/>
              <a:t>Qualcomm</a:t>
            </a:r>
          </a:p>
          <a:p>
            <a:endParaRPr lang="en-US" sz="1200" dirty="0">
              <a:solidFill>
                <a:schemeClr val="tx1"/>
              </a:solidFill>
              <a:sym typeface="Wingdings" panose="05000000000000000000" pitchFamily="2" charset="2"/>
            </a:endParaRPr>
          </a:p>
        </p:txBody>
      </p:sp>
    </p:spTree>
    <p:extLst>
      <p:ext uri="{BB962C8B-B14F-4D97-AF65-F5344CB8AC3E}">
        <p14:creationId xmlns:p14="http://schemas.microsoft.com/office/powerpoint/2010/main" val="3672787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183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Qualcomm 16x9 Corporate Internal Template" id="{CC6F36C5-FC98-4A80-95D7-301B1A57BB4C}" vid="{C1824B70-13F0-4F8C-B32F-24638858D9BB}"/>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2.xml><?xml version="1.0" encoding="utf-8"?>
<p:properties xmlns:p="http://schemas.microsoft.com/office/2006/metadata/properties" xmlns:xsi="http://www.w3.org/2001/XMLSchema-instance" xmlns:pc="http://schemas.microsoft.com/office/infopath/2007/PartnerControls">
  <documentManagement>
    <_dlc_DocId xmlns="c06861ca-3f08-4d07-bff7-bb15bac121f4">HR33RHYHUWRF-32-1844</_dlc_DocId>
    <_dlc_DocIdUrl xmlns="c06861ca-3f08-4d07-bff7-bb15bac121f4">
      <Url>https://projects.qualcomm.com/sites/pentari/_layouts/15/DocIdRedir.aspx?ID=HR33RHYHUWRF-32-1844</Url>
      <Description>HR33RHYHUWRF-32-1844</Description>
    </_dlc_DocIdUrl>
    <poui xmlns="73d68c97-ff0f-48dc-9908-53fbf40cf938" xsi:nil="true"/>
    <qjno xmlns="73d68c97-ff0f-48dc-9908-53fbf40cf938"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B3C5348957EC97458DF5F4DEF0C40816" ma:contentTypeVersion="2" ma:contentTypeDescription="Create a new document." ma:contentTypeScope="" ma:versionID="c32b9950744c84591e348faebf647c75">
  <xsd:schema xmlns:xsd="http://www.w3.org/2001/XMLSchema" xmlns:xs="http://www.w3.org/2001/XMLSchema" xmlns:p="http://schemas.microsoft.com/office/2006/metadata/properties" xmlns:ns2="c06861ca-3f08-4d07-bff7-bb15bac121f4" xmlns:ns3="73d68c97-ff0f-48dc-9908-53fbf40cf938" targetNamespace="http://schemas.microsoft.com/office/2006/metadata/properties" ma:root="true" ma:fieldsID="6a9ae016f80d1ef49cb181d7a3265fb1" ns2:_="" ns3:_="">
    <xsd:import namespace="c06861ca-3f08-4d07-bff7-bb15bac121f4"/>
    <xsd:import namespace="73d68c97-ff0f-48dc-9908-53fbf40cf938"/>
    <xsd:element name="properties">
      <xsd:complexType>
        <xsd:sequence>
          <xsd:element name="documentManagement">
            <xsd:complexType>
              <xsd:all>
                <xsd:element ref="ns2:_dlc_DocId" minOccurs="0"/>
                <xsd:element ref="ns2:_dlc_DocIdUrl" minOccurs="0"/>
                <xsd:element ref="ns2:_dlc_DocIdPersistId" minOccurs="0"/>
                <xsd:element ref="ns3:qjno" minOccurs="0"/>
                <xsd:element ref="ns3:poui"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06861ca-3f08-4d07-bff7-bb15bac121f4"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73d68c97-ff0f-48dc-9908-53fbf40cf938" elementFormDefault="qualified">
    <xsd:import namespace="http://schemas.microsoft.com/office/2006/documentManagement/types"/>
    <xsd:import namespace="http://schemas.microsoft.com/office/infopath/2007/PartnerControls"/>
    <xsd:element name="qjno" ma:index="11" nillable="true" ma:displayName="Ref. LTE Spec" ma:internalName="qjno">
      <xsd:simpleType>
        <xsd:restriction base="dms:Text"/>
      </xsd:simpleType>
    </xsd:element>
    <xsd:element name="poui" ma:index="12" nillable="true" ma:displayName="Ref NR TR." ma:internalName="poui">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BBB97DB-4DB7-4251-B1B2-B979A3BA3FA1}">
  <ds:schemaRefs>
    <ds:schemaRef ds:uri="http://schemas.microsoft.com/sharepoint/events"/>
  </ds:schemaRefs>
</ds:datastoreItem>
</file>

<file path=customXml/itemProps2.xml><?xml version="1.0" encoding="utf-8"?>
<ds:datastoreItem xmlns:ds="http://schemas.openxmlformats.org/officeDocument/2006/customXml" ds:itemID="{B78595C1-BC3E-42E6-826C-A69041097B69}">
  <ds:schemaRefs>
    <ds:schemaRef ds:uri="http://schemas.microsoft.com/office/2006/metadata/properties"/>
    <ds:schemaRef ds:uri="http://purl.org/dc/terms/"/>
    <ds:schemaRef ds:uri="http://schemas.microsoft.com/office/2006/documentManagement/types"/>
    <ds:schemaRef ds:uri="73d68c97-ff0f-48dc-9908-53fbf40cf938"/>
    <ds:schemaRef ds:uri="http://schemas.openxmlformats.org/package/2006/metadata/core-properties"/>
    <ds:schemaRef ds:uri="http://purl.org/dc/elements/1.1/"/>
    <ds:schemaRef ds:uri="c06861ca-3f08-4d07-bff7-bb15bac121f4"/>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E0630368-D4E9-44EE-80D0-0243D337F15D}">
  <ds:schemaRefs>
    <ds:schemaRef ds:uri="http://schemas.microsoft.com/sharepoint/v3/contenttype/forms"/>
  </ds:schemaRefs>
</ds:datastoreItem>
</file>

<file path=customXml/itemProps4.xml><?xml version="1.0" encoding="utf-8"?>
<ds:datastoreItem xmlns:ds="http://schemas.openxmlformats.org/officeDocument/2006/customXml" ds:itemID="{EF3913EF-FF52-4F67-B617-CE8D35AA31D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06861ca-3f08-4d07-bff7-bb15bac121f4"/>
    <ds:schemaRef ds:uri="73d68c97-ff0f-48dc-9908-53fbf40cf93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Qualcomm 16x9 Corporate Internal Template</Template>
  <TotalTime>14923</TotalTime>
  <Words>395</Words>
  <Application>Microsoft Office PowerPoint</Application>
  <PresentationFormat>Widescreen</PresentationFormat>
  <Paragraphs>23</Paragraphs>
  <Slides>6</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Calibri</vt:lpstr>
      <vt:lpstr>Century Gothic</vt:lpstr>
      <vt:lpstr>Microsoft Sans Serif</vt:lpstr>
      <vt:lpstr>Wingdings</vt:lpstr>
      <vt:lpstr>Qualcomm</vt:lpstr>
      <vt:lpstr>Motivation for NR Application Layer Throughput Testing  Qualcomm Inc., Verizon Wireless, AT&amp;T, Orange, CMCC, China Telecom, VdF </vt:lpstr>
      <vt:lpstr>Background</vt:lpstr>
      <vt:lpstr>Standardization of 5G NR Application Throughput</vt:lpstr>
      <vt:lpstr>Proposal</vt:lpstr>
      <vt:lpstr>References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Internal Template</dc:title>
  <dc:creator>Lorenzo Casaccia</dc:creator>
  <cp:lastModifiedBy>Pradeep Gowda</cp:lastModifiedBy>
  <cp:revision>273</cp:revision>
  <cp:lastPrinted>2019-03-05T09:53:51Z</cp:lastPrinted>
  <dcterms:created xsi:type="dcterms:W3CDTF">2018-04-03T14:46:02Z</dcterms:created>
  <dcterms:modified xsi:type="dcterms:W3CDTF">2019-05-23T22:45:21Z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1602641621</vt:i4>
  </property>
  <property fmtid="{D5CDD505-2E9C-101B-9397-08002B2CF9AE}" pid="4" name="_EmailSubject">
    <vt:lpwstr>Rel-17 deck v15</vt:lpwstr>
  </property>
  <property fmtid="{D5CDD505-2E9C-101B-9397-08002B2CF9AE}" pid="5" name="_AuthorEmail">
    <vt:lpwstr>juanm@qti.qualcomm.com</vt:lpwstr>
  </property>
  <property fmtid="{D5CDD505-2E9C-101B-9397-08002B2CF9AE}" pid="6" name="_AuthorEmailDisplayName">
    <vt:lpwstr>Juan Montojo</vt:lpwstr>
  </property>
  <property fmtid="{D5CDD505-2E9C-101B-9397-08002B2CF9AE}" pid="7" name="_PreviousAdHocReviewCycleID">
    <vt:i4>93122314</vt:i4>
  </property>
  <property fmtid="{D5CDD505-2E9C-101B-9397-08002B2CF9AE}" pid="8" name="ContentTypeId">
    <vt:lpwstr>0x010100B3C5348957EC97458DF5F4DEF0C40816</vt:lpwstr>
  </property>
  <property fmtid="{D5CDD505-2E9C-101B-9397-08002B2CF9AE}" pid="9" name="_dlc_DocIdItemGuid">
    <vt:lpwstr>a31da5df-fa39-43be-b737-62dfaf46bada</vt:lpwstr>
  </property>
</Properties>
</file>