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1" r:id="rId5"/>
  </p:sldMasterIdLst>
  <p:notesMasterIdLst>
    <p:notesMasterId r:id="rId11"/>
  </p:notesMasterIdLst>
  <p:handoutMasterIdLst>
    <p:handoutMasterId r:id="rId12"/>
  </p:handoutMasterIdLst>
  <p:sldIdLst>
    <p:sldId id="1102" r:id="rId6"/>
    <p:sldId id="1109" r:id="rId7"/>
    <p:sldId id="1106" r:id="rId8"/>
    <p:sldId id="1107" r:id="rId9"/>
    <p:sldId id="1108" r:id="rId10"/>
  </p:sldIdLst>
  <p:sldSz cx="12188825" cy="68580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Review Process" id="{9331BA1B-4063-4FDE-BB7D-196B265CC362}">
          <p14:sldIdLst>
            <p14:sldId id="1102"/>
            <p14:sldId id="1109"/>
            <p14:sldId id="1106"/>
            <p14:sldId id="1107"/>
            <p14:sldId id="1108"/>
          </p14:sldIdLst>
        </p14:section>
        <p14:section name="Roadback Background" id="{0C4F8EFA-DBB2-47B3-BFC3-F89E253FA01A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96">
          <p15:clr>
            <a:srgbClr val="A4A3A4"/>
          </p15:clr>
        </p15:guide>
        <p15:guide id="3" orient="horz" pos="1680" userDrawn="1">
          <p15:clr>
            <a:srgbClr val="A4A3A4"/>
          </p15:clr>
        </p15:guide>
        <p15:guide id="4" orient="horz" pos="1872" userDrawn="1">
          <p15:clr>
            <a:srgbClr val="A4A3A4"/>
          </p15:clr>
        </p15:guide>
        <p15:guide id="5" orient="horz" pos="488">
          <p15:clr>
            <a:srgbClr val="A4A3A4"/>
          </p15:clr>
        </p15:guide>
        <p15:guide id="6" pos="287" userDrawn="1">
          <p15:clr>
            <a:srgbClr val="A4A3A4"/>
          </p15:clr>
        </p15:guide>
        <p15:guide id="7" pos="1079" userDrawn="1">
          <p15:clr>
            <a:srgbClr val="A4A3A4"/>
          </p15:clr>
        </p15:guide>
        <p15:guide id="8" pos="2615" userDrawn="1">
          <p15:clr>
            <a:srgbClr val="A4A3A4"/>
          </p15:clr>
        </p15:guide>
        <p15:guide id="9" orient="horz" pos="2160" userDrawn="1">
          <p15:clr>
            <a:srgbClr val="A4A3A4"/>
          </p15:clr>
        </p15:guide>
        <p15:guide id="10" orient="horz" pos="2760" userDrawn="1">
          <p15:clr>
            <a:srgbClr val="A4A3A4"/>
          </p15:clr>
        </p15:guide>
        <p15:guide id="11" orient="horz" pos="1128" userDrawn="1">
          <p15:clr>
            <a:srgbClr val="A4A3A4"/>
          </p15:clr>
        </p15:guide>
        <p15:guide id="12" orient="horz" pos="4059">
          <p15:clr>
            <a:srgbClr val="A4A3A4"/>
          </p15:clr>
        </p15:guide>
        <p15:guide id="13" orient="horz" pos="893">
          <p15:clr>
            <a:srgbClr val="A4A3A4"/>
          </p15:clr>
        </p15:guide>
        <p15:guide id="14" orient="horz" pos="403">
          <p15:clr>
            <a:srgbClr val="A4A3A4"/>
          </p15:clr>
        </p15:guide>
        <p15:guide id="15" orient="horz" pos="1704" userDrawn="1">
          <p15:clr>
            <a:srgbClr val="A4A3A4"/>
          </p15:clr>
        </p15:guide>
        <p15:guide id="16" orient="horz" pos="1896" userDrawn="1">
          <p15:clr>
            <a:srgbClr val="A4A3A4"/>
          </p15:clr>
        </p15:guide>
        <p15:guide id="17" orient="horz" pos="4112">
          <p15:clr>
            <a:srgbClr val="A4A3A4"/>
          </p15:clr>
        </p15:guide>
        <p15:guide id="18" pos="1151" userDrawn="1">
          <p15:clr>
            <a:srgbClr val="A4A3A4"/>
          </p15:clr>
        </p15:guide>
        <p15:guide id="19" orient="horz" pos="1632" userDrawn="1">
          <p15:clr>
            <a:srgbClr val="A4A3A4"/>
          </p15:clr>
        </p15:guide>
        <p15:guide id="20" orient="horz" pos="2553">
          <p15:clr>
            <a:srgbClr val="A4A3A4"/>
          </p15:clr>
        </p15:guide>
        <p15:guide id="21" orient="horz" pos="3408" userDrawn="1">
          <p15:clr>
            <a:srgbClr val="A4A3A4"/>
          </p15:clr>
        </p15:guide>
        <p15:guide id="22" orient="horz" pos="1176" userDrawn="1">
          <p15:clr>
            <a:srgbClr val="A4A3A4"/>
          </p15:clr>
        </p15:guide>
        <p15:guide id="23" pos="703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ctoria Lee" initials="VL" lastIdx="33" clrIdx="0">
    <p:extLst/>
  </p:cmAuthor>
  <p:cmAuthor id="2" name="Nga Ly" initials="NL" lastIdx="23" clrIdx="1">
    <p:extLst/>
  </p:cmAuthor>
  <p:cmAuthor id="3" name="Nga Ly" initials="NL [2]" lastIdx="1" clrIdx="2">
    <p:extLst/>
  </p:cmAuthor>
  <p:cmAuthor id="4" name="Frank Chechile" initials="FC" lastIdx="8" clrIdx="3">
    <p:extLst/>
  </p:cmAuthor>
  <p:cmAuthor id="5" name="Tracy McElvaney" initials="TMc" lastIdx="20" clrIdx="4">
    <p:extLst/>
  </p:cmAuthor>
  <p:cmAuthor id="6" name="Brian Hobson" initials="BH" lastIdx="1" clrIdx="5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0000"/>
    <a:srgbClr val="96B9FF"/>
    <a:srgbClr val="5B99D5"/>
    <a:srgbClr val="000000"/>
    <a:srgbClr val="A5A5A5"/>
    <a:srgbClr val="98BAFF"/>
    <a:srgbClr val="ED7D31"/>
    <a:srgbClr val="70AD47"/>
    <a:srgbClr val="4C8AB8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0D5AAF-7C71-4725-985C-2375732699B4}" v="11" dt="2019-05-14T00:34:36.8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86364" autoAdjust="0"/>
  </p:normalViewPr>
  <p:slideViewPr>
    <p:cSldViewPr snapToGrid="0">
      <p:cViewPr varScale="1">
        <p:scale>
          <a:sx n="76" d="100"/>
          <a:sy n="76" d="100"/>
        </p:scale>
        <p:origin x="1080" y="48"/>
      </p:cViewPr>
      <p:guideLst>
        <p:guide orient="horz" pos="232"/>
        <p:guide orient="horz" pos="4096"/>
        <p:guide orient="horz" pos="1680"/>
        <p:guide orient="horz" pos="1872"/>
        <p:guide orient="horz" pos="488"/>
        <p:guide pos="287"/>
        <p:guide pos="1079"/>
        <p:guide pos="2615"/>
        <p:guide orient="horz" pos="2160"/>
        <p:guide orient="horz" pos="2760"/>
        <p:guide orient="horz" pos="1128"/>
        <p:guide orient="horz" pos="4059"/>
        <p:guide orient="horz" pos="893"/>
        <p:guide orient="horz" pos="403"/>
        <p:guide orient="horz" pos="1704"/>
        <p:guide orient="horz" pos="1896"/>
        <p:guide orient="horz" pos="4112"/>
        <p:guide pos="1151"/>
        <p:guide orient="horz" pos="1632"/>
        <p:guide orient="horz" pos="2553"/>
        <p:guide orient="horz" pos="3408"/>
        <p:guide orient="horz" pos="1176"/>
        <p:guide pos="70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120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D4A5829C-7C6A-DF41-92FC-FE30E34D6DBD}" type="datetimeFigureOut">
              <a:rPr lang="en-US" smtClean="0"/>
              <a:t>5/23/2019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C600A37F-B7DA-9E4D-A068-4D61982E80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1657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16C7A9F4-9AF1-BE4F-A500-2756F8488435}" type="datetimeFigureOut">
              <a:rPr lang="en-US" smtClean="0"/>
              <a:t>5/23/2019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2039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09575" y="4421173"/>
            <a:ext cx="620395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BCFD9196-B747-C840-B910-EBFFFCF754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86214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41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41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2433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08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4C8A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6165260"/>
            <a:ext cx="12188825" cy="692741"/>
          </a:xfrm>
          <a:prstGeom prst="rect">
            <a:avLst/>
          </a:prstGeom>
          <a:solidFill>
            <a:srgbClr val="4C8A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8340" y="1686560"/>
            <a:ext cx="10276884" cy="705248"/>
          </a:xfrm>
        </p:spPr>
        <p:txBody>
          <a:bodyPr anchor="t">
            <a:normAutofit/>
          </a:bodyPr>
          <a:lstStyle>
            <a:lvl1pPr algn="l">
              <a:defRPr sz="5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339" y="2422293"/>
            <a:ext cx="10276884" cy="53872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599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59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715010" y="230745"/>
            <a:ext cx="2701856" cy="891618"/>
          </a:xfrm>
          <a:prstGeom prst="rect">
            <a:avLst/>
          </a:prstGeom>
          <a:solidFill>
            <a:srgbClr val="4C8A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388337" y="2995772"/>
            <a:ext cx="10276884" cy="38750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388338" y="3797614"/>
            <a:ext cx="45073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8845AB2-C6DF-284A-BB03-A6337CF441A6}" type="datetime1">
              <a:rPr lang="en-US" smtClean="0"/>
              <a:pPr/>
              <a:t>5/23/2019</a:t>
            </a:fld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388338" y="3418041"/>
            <a:ext cx="10276883" cy="34607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Presenter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019986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3167640" y="1403690"/>
            <a:ext cx="0" cy="4073058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094413" y="1403691"/>
            <a:ext cx="0" cy="4094769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019071" y="1403691"/>
            <a:ext cx="0" cy="4083913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4C8AB8"/>
                </a:solidFill>
              </a:defRPr>
            </a:lvl1pPr>
          </a:lstStyle>
          <a:p>
            <a:fld id="{12CB907E-C602-C34B-93F7-CA9E40714286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r>
              <a:rPr lang="en-US" dirty="0"/>
              <a:t> 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490940" y="1403691"/>
            <a:ext cx="2443982" cy="366741"/>
          </a:xfrm>
          <a:solidFill>
            <a:schemeClr val="accent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799" b="0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3412423" y="1403691"/>
            <a:ext cx="2443982" cy="366741"/>
          </a:xfrm>
          <a:solidFill>
            <a:schemeClr val="accent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799" b="0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22" hasCustomPrompt="1"/>
          </p:nvPr>
        </p:nvSpPr>
        <p:spPr>
          <a:xfrm>
            <a:off x="6332425" y="1403691"/>
            <a:ext cx="2443982" cy="366741"/>
          </a:xfrm>
          <a:solidFill>
            <a:schemeClr val="accent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799" b="0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23" hasCustomPrompt="1"/>
          </p:nvPr>
        </p:nvSpPr>
        <p:spPr>
          <a:xfrm>
            <a:off x="9255281" y="1403691"/>
            <a:ext cx="2443982" cy="366741"/>
          </a:xfrm>
          <a:solidFill>
            <a:schemeClr val="accent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799" b="0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 hasCustomPrompt="1"/>
          </p:nvPr>
        </p:nvSpPr>
        <p:spPr>
          <a:xfrm>
            <a:off x="490941" y="1871436"/>
            <a:ext cx="2436152" cy="3605312"/>
          </a:xfrm>
        </p:spPr>
        <p:txBody>
          <a:bodyPr lIns="91440"/>
          <a:lstStyle>
            <a:lvl1pPr>
              <a:defRPr sz="1799" baseline="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799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799"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 sz="1799"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 sz="1799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 hasCustomPrompt="1"/>
          </p:nvPr>
        </p:nvSpPr>
        <p:spPr>
          <a:xfrm>
            <a:off x="3412424" y="1871436"/>
            <a:ext cx="2436152" cy="3605312"/>
          </a:xfrm>
        </p:spPr>
        <p:txBody>
          <a:bodyPr lIns="91440"/>
          <a:lstStyle>
            <a:lvl1pPr>
              <a:defRPr sz="1799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799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799"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 sz="1799"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 sz="1799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 hasCustomPrompt="1"/>
          </p:nvPr>
        </p:nvSpPr>
        <p:spPr>
          <a:xfrm>
            <a:off x="6332424" y="1871436"/>
            <a:ext cx="2436152" cy="3605312"/>
          </a:xfrm>
        </p:spPr>
        <p:txBody>
          <a:bodyPr lIns="91440"/>
          <a:lstStyle>
            <a:lvl1pPr>
              <a:defRPr sz="1799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799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799"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 sz="1799"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 sz="1799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 hasCustomPrompt="1"/>
          </p:nvPr>
        </p:nvSpPr>
        <p:spPr>
          <a:xfrm>
            <a:off x="9255282" y="1871436"/>
            <a:ext cx="2436152" cy="3605312"/>
          </a:xfrm>
        </p:spPr>
        <p:txBody>
          <a:bodyPr lIns="91440"/>
          <a:lstStyle>
            <a:lvl1pPr>
              <a:defRPr sz="1799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799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799"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 sz="1799"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 sz="1799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Title 1"/>
          <p:cNvSpPr>
            <a:spLocks noGrp="1"/>
          </p:cNvSpPr>
          <p:nvPr>
            <p:ph type="title" hasCustomPrompt="1"/>
          </p:nvPr>
        </p:nvSpPr>
        <p:spPr>
          <a:xfrm>
            <a:off x="490939" y="310308"/>
            <a:ext cx="11209064" cy="342206"/>
          </a:xfrm>
        </p:spPr>
        <p:txBody>
          <a:bodyPr/>
          <a:lstStyle>
            <a:lvl1pPr>
              <a:defRPr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640857437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489338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15" name="Rectangle 14"/>
          <p:cNvSpPr/>
          <p:nvPr/>
        </p:nvSpPr>
        <p:spPr>
          <a:xfrm>
            <a:off x="6352211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3968" y="3217928"/>
            <a:ext cx="253934" cy="5969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729005" y="1682634"/>
            <a:ext cx="4875530" cy="4137124"/>
          </a:xfrm>
        </p:spPr>
        <p:txBody>
          <a:bodyPr/>
          <a:lstStyle>
            <a:lvl1pPr>
              <a:defRPr sz="1999"/>
            </a:lvl1pPr>
            <a:lvl2pPr>
              <a:defRPr sz="1999"/>
            </a:lvl2pPr>
            <a:lvl3pPr>
              <a:defRPr sz="1999"/>
            </a:lvl3pPr>
            <a:lvl4pPr>
              <a:defRPr sz="1999"/>
            </a:lvl4pPr>
            <a:lvl5pPr>
              <a:defRPr sz="1999"/>
            </a:lvl5pPr>
          </a:lstStyle>
          <a:p>
            <a:pPr lvl="0"/>
            <a:r>
              <a:rPr lang="en-US" dirty="0"/>
              <a:t>Click to edit title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6586412" y="1682634"/>
            <a:ext cx="4875530" cy="4137124"/>
          </a:xfrm>
        </p:spPr>
        <p:txBody>
          <a:bodyPr/>
          <a:lstStyle>
            <a:lvl1pPr>
              <a:defRPr sz="1999"/>
            </a:lvl1pPr>
            <a:lvl2pPr>
              <a:defRPr sz="1999"/>
            </a:lvl2pPr>
            <a:lvl3pPr>
              <a:defRPr sz="1999"/>
            </a:lvl3pPr>
            <a:lvl4pPr>
              <a:defRPr sz="1999"/>
            </a:lvl4pPr>
            <a:lvl5pPr>
              <a:defRPr sz="1999"/>
            </a:lvl5pPr>
          </a:lstStyle>
          <a:p>
            <a:pPr lvl="0"/>
            <a:r>
              <a:rPr lang="en-US" dirty="0"/>
              <a:t>Click to edit title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90939" y="310308"/>
            <a:ext cx="11209064" cy="342206"/>
          </a:xfr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64133241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me Colors &amp;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" name="Rectangle 3511"/>
          <p:cNvSpPr/>
          <p:nvPr userDrawn="1"/>
        </p:nvSpPr>
        <p:spPr bwMode="white">
          <a:xfrm>
            <a:off x="0" y="883253"/>
            <a:ext cx="12251268" cy="58971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411" name="TextBox 410"/>
          <p:cNvSpPr txBox="1"/>
          <p:nvPr userDrawn="1"/>
        </p:nvSpPr>
        <p:spPr>
          <a:xfrm>
            <a:off x="612065" y="1790859"/>
            <a:ext cx="552518" cy="27638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600" dirty="0">
                <a:solidFill>
                  <a:schemeClr val="tx2"/>
                </a:solidFill>
              </a:rPr>
              <a:t>Text/Background</a:t>
            </a:r>
            <a:endParaRPr lang="en-US" sz="600" baseline="0" dirty="0">
              <a:solidFill>
                <a:schemeClr val="tx2"/>
              </a:solidFill>
            </a:endParaRPr>
          </a:p>
          <a:p>
            <a:pPr algn="ctr"/>
            <a:r>
              <a:rPr lang="en-US" sz="600" baseline="0" dirty="0">
                <a:solidFill>
                  <a:schemeClr val="tx2"/>
                </a:solidFill>
              </a:rPr>
              <a:t>Dark 1</a:t>
            </a:r>
          </a:p>
          <a:p>
            <a:pPr algn="ctr"/>
            <a:r>
              <a:rPr lang="en-US" sz="600" baseline="0" dirty="0">
                <a:solidFill>
                  <a:schemeClr val="tx2"/>
                </a:solidFill>
              </a:rPr>
              <a:t>RGB 0/0/0</a:t>
            </a:r>
            <a:endParaRPr lang="en-US" sz="600" dirty="0">
              <a:solidFill>
                <a:schemeClr val="tx2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558912" y="1119004"/>
            <a:ext cx="658825" cy="609601"/>
          </a:xfrm>
          <a:prstGeom prst="rect">
            <a:avLst/>
          </a:prstGeom>
          <a:solidFill>
            <a:schemeClr val="tx1"/>
          </a:solidFill>
          <a:ln w="1270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799"/>
          </a:p>
        </p:txBody>
      </p:sp>
      <p:grpSp>
        <p:nvGrpSpPr>
          <p:cNvPr id="1424" name="Group 1423"/>
          <p:cNvGrpSpPr/>
          <p:nvPr userDrawn="1"/>
        </p:nvGrpSpPr>
        <p:grpSpPr>
          <a:xfrm>
            <a:off x="1359696" y="1119003"/>
            <a:ext cx="681450" cy="933712"/>
            <a:chOff x="1328912" y="1185678"/>
            <a:chExt cx="681628" cy="933712"/>
          </a:xfrm>
        </p:grpSpPr>
        <p:sp>
          <p:nvSpPr>
            <p:cNvPr id="412" name="TextBox 411"/>
            <p:cNvSpPr txBox="1"/>
            <p:nvPr userDrawn="1"/>
          </p:nvSpPr>
          <p:spPr>
            <a:xfrm>
              <a:off x="1328912" y="1857534"/>
              <a:ext cx="681628" cy="26185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sz="600" dirty="0">
                  <a:solidFill>
                    <a:schemeClr val="tx2"/>
                  </a:solidFill>
                </a:rPr>
                <a:t>Text/Background</a:t>
              </a:r>
              <a:endParaRPr lang="en-US" sz="600" baseline="0" dirty="0">
                <a:solidFill>
                  <a:schemeClr val="tx2"/>
                </a:solidFill>
              </a:endParaRPr>
            </a:p>
            <a:p>
              <a:pPr algn="ctr"/>
              <a:r>
                <a:rPr lang="en-US" sz="600" baseline="0" dirty="0">
                  <a:solidFill>
                    <a:schemeClr val="tx2"/>
                  </a:solidFill>
                </a:rPr>
                <a:t>Light 1</a:t>
              </a:r>
            </a:p>
            <a:p>
              <a:pPr algn="ctr"/>
              <a:r>
                <a:rPr lang="en-US" sz="600" baseline="0" dirty="0">
                  <a:solidFill>
                    <a:schemeClr val="tx2"/>
                  </a:solidFill>
                </a:rPr>
                <a:t>RGB 255/255/255 </a:t>
              </a:r>
              <a:endParaRPr lang="en-US" sz="600" dirty="0">
                <a:solidFill>
                  <a:schemeClr val="tx2"/>
                </a:solidFill>
              </a:endParaRPr>
            </a:p>
          </p:txBody>
        </p:sp>
        <p:sp>
          <p:nvSpPr>
            <p:cNvPr id="426" name="Rectangle 425"/>
            <p:cNvSpPr/>
            <p:nvPr userDrawn="1"/>
          </p:nvSpPr>
          <p:spPr>
            <a:xfrm>
              <a:off x="1340228" y="1185678"/>
              <a:ext cx="658997" cy="60960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799"/>
            </a:p>
          </p:txBody>
        </p:sp>
      </p:grpSp>
      <p:grpSp>
        <p:nvGrpSpPr>
          <p:cNvPr id="1425" name="Group 1424"/>
          <p:cNvGrpSpPr/>
          <p:nvPr userDrawn="1"/>
        </p:nvGrpSpPr>
        <p:grpSpPr>
          <a:xfrm>
            <a:off x="2183105" y="1119003"/>
            <a:ext cx="667654" cy="752024"/>
            <a:chOff x="2211406" y="1185678"/>
            <a:chExt cx="667828" cy="752024"/>
          </a:xfrm>
        </p:grpSpPr>
        <p:sp>
          <p:nvSpPr>
            <p:cNvPr id="413" name="TextBox 412"/>
            <p:cNvSpPr txBox="1"/>
            <p:nvPr userDrawn="1"/>
          </p:nvSpPr>
          <p:spPr>
            <a:xfrm>
              <a:off x="2211406" y="1857534"/>
              <a:ext cx="667828" cy="801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sz="600" dirty="0">
                  <a:solidFill>
                    <a:schemeClr val="tx2"/>
                  </a:solidFill>
                </a:rPr>
                <a:t>Text/Background</a:t>
              </a:r>
              <a:endParaRPr lang="en-US" sz="600" baseline="0" dirty="0">
                <a:solidFill>
                  <a:schemeClr val="tx2"/>
                </a:solidFill>
              </a:endParaRPr>
            </a:p>
            <a:p>
              <a:pPr algn="ctr"/>
              <a:r>
                <a:rPr lang="en-US" sz="600" baseline="0" dirty="0">
                  <a:solidFill>
                    <a:schemeClr val="tx2"/>
                  </a:solidFill>
                </a:rPr>
                <a:t>Dark 2</a:t>
              </a:r>
            </a:p>
            <a:p>
              <a:pPr algn="ctr"/>
              <a:r>
                <a:rPr lang="en-US" sz="600" baseline="0" dirty="0">
                  <a:solidFill>
                    <a:schemeClr val="tx2"/>
                  </a:solidFill>
                </a:rPr>
                <a:t>RGB 0/0/0</a:t>
              </a:r>
              <a:endParaRPr lang="en-US" sz="600" dirty="0">
                <a:solidFill>
                  <a:schemeClr val="tx2"/>
                </a:solidFill>
              </a:endParaRPr>
            </a:p>
          </p:txBody>
        </p:sp>
        <p:sp>
          <p:nvSpPr>
            <p:cNvPr id="427" name="Rectangle 426"/>
            <p:cNvSpPr/>
            <p:nvPr userDrawn="1"/>
          </p:nvSpPr>
          <p:spPr>
            <a:xfrm>
              <a:off x="2215822" y="1185678"/>
              <a:ext cx="658997" cy="609601"/>
            </a:xfrm>
            <a:prstGeom prst="rect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799"/>
            </a:p>
          </p:txBody>
        </p:sp>
      </p:grpSp>
      <p:grpSp>
        <p:nvGrpSpPr>
          <p:cNvPr id="1426" name="Group 1425"/>
          <p:cNvGrpSpPr/>
          <p:nvPr userDrawn="1"/>
        </p:nvGrpSpPr>
        <p:grpSpPr>
          <a:xfrm>
            <a:off x="2992719" y="1119003"/>
            <a:ext cx="658825" cy="986504"/>
            <a:chOff x="3145898" y="1185678"/>
            <a:chExt cx="658997" cy="986504"/>
          </a:xfrm>
        </p:grpSpPr>
        <p:sp>
          <p:nvSpPr>
            <p:cNvPr id="414" name="TextBox 413"/>
            <p:cNvSpPr txBox="1"/>
            <p:nvPr userDrawn="1"/>
          </p:nvSpPr>
          <p:spPr>
            <a:xfrm>
              <a:off x="3171247" y="1857533"/>
              <a:ext cx="608299" cy="3146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sz="600" dirty="0">
                  <a:solidFill>
                    <a:schemeClr val="tx2"/>
                  </a:solidFill>
                </a:rPr>
                <a:t>Text/Background</a:t>
              </a:r>
              <a:endParaRPr lang="en-US" sz="600" baseline="0" dirty="0">
                <a:solidFill>
                  <a:schemeClr val="tx2"/>
                </a:solidFill>
              </a:endParaRPr>
            </a:p>
            <a:p>
              <a:pPr algn="ctr"/>
              <a:r>
                <a:rPr lang="en-US" sz="600" baseline="0" dirty="0">
                  <a:solidFill>
                    <a:schemeClr val="tx2"/>
                  </a:solidFill>
                </a:rPr>
                <a:t>Light 2</a:t>
              </a:r>
            </a:p>
            <a:p>
              <a:pPr algn="ctr"/>
              <a:r>
                <a:rPr lang="en-US" sz="600" baseline="0" dirty="0">
                  <a:solidFill>
                    <a:schemeClr val="tx2"/>
                  </a:solidFill>
                </a:rPr>
                <a:t>RGB 231/229/230</a:t>
              </a:r>
              <a:endParaRPr lang="en-US" sz="600" dirty="0">
                <a:solidFill>
                  <a:schemeClr val="tx2"/>
                </a:solidFill>
              </a:endParaRPr>
            </a:p>
          </p:txBody>
        </p:sp>
        <p:sp>
          <p:nvSpPr>
            <p:cNvPr id="428" name="Rectangle 427"/>
            <p:cNvSpPr/>
            <p:nvPr userDrawn="1"/>
          </p:nvSpPr>
          <p:spPr>
            <a:xfrm>
              <a:off x="3145898" y="1185678"/>
              <a:ext cx="658997" cy="609601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799"/>
            </a:p>
          </p:txBody>
        </p:sp>
      </p:grpSp>
      <p:grpSp>
        <p:nvGrpSpPr>
          <p:cNvPr id="1427" name="Group 1426"/>
          <p:cNvGrpSpPr/>
          <p:nvPr userDrawn="1"/>
        </p:nvGrpSpPr>
        <p:grpSpPr>
          <a:xfrm>
            <a:off x="4170503" y="1119003"/>
            <a:ext cx="658825" cy="752024"/>
            <a:chOff x="4171589" y="1185678"/>
            <a:chExt cx="658997" cy="752024"/>
          </a:xfrm>
        </p:grpSpPr>
        <p:sp>
          <p:nvSpPr>
            <p:cNvPr id="415" name="TextBox 414"/>
            <p:cNvSpPr txBox="1"/>
            <p:nvPr userDrawn="1"/>
          </p:nvSpPr>
          <p:spPr>
            <a:xfrm>
              <a:off x="4275717" y="1857534"/>
              <a:ext cx="450741" cy="801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sz="600" dirty="0">
                  <a:solidFill>
                    <a:schemeClr val="tx2"/>
                  </a:solidFill>
                </a:rPr>
                <a:t>Accent 1</a:t>
              </a:r>
            </a:p>
            <a:p>
              <a:pPr algn="ctr"/>
              <a:r>
                <a:rPr lang="en-US" sz="600" dirty="0">
                  <a:solidFill>
                    <a:schemeClr val="tx2"/>
                  </a:solidFill>
                </a:rPr>
                <a:t>RBG 76/138/184</a:t>
              </a:r>
            </a:p>
          </p:txBody>
        </p:sp>
        <p:sp>
          <p:nvSpPr>
            <p:cNvPr id="429" name="Rectangle 428"/>
            <p:cNvSpPr/>
            <p:nvPr userDrawn="1"/>
          </p:nvSpPr>
          <p:spPr>
            <a:xfrm>
              <a:off x="4171589" y="1185678"/>
              <a:ext cx="658997" cy="609601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799"/>
            </a:p>
          </p:txBody>
        </p:sp>
      </p:grpSp>
      <p:grpSp>
        <p:nvGrpSpPr>
          <p:cNvPr id="1428" name="Group 1427"/>
          <p:cNvGrpSpPr/>
          <p:nvPr userDrawn="1"/>
        </p:nvGrpSpPr>
        <p:grpSpPr>
          <a:xfrm>
            <a:off x="4963029" y="1119003"/>
            <a:ext cx="658825" cy="888920"/>
            <a:chOff x="4947438" y="1185678"/>
            <a:chExt cx="658997" cy="888920"/>
          </a:xfrm>
        </p:grpSpPr>
        <p:sp>
          <p:nvSpPr>
            <p:cNvPr id="416" name="TextBox 415"/>
            <p:cNvSpPr txBox="1"/>
            <p:nvPr userDrawn="1"/>
          </p:nvSpPr>
          <p:spPr>
            <a:xfrm>
              <a:off x="5019342" y="1857533"/>
              <a:ext cx="515189" cy="2170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sz="600" dirty="0">
                  <a:solidFill>
                    <a:schemeClr val="tx2"/>
                  </a:solidFill>
                </a:rPr>
                <a:t>Accent 2</a:t>
              </a:r>
            </a:p>
            <a:p>
              <a:pPr algn="ctr"/>
              <a:r>
                <a:rPr lang="en-US" sz="600" baseline="0" dirty="0">
                  <a:solidFill>
                    <a:schemeClr val="tx2"/>
                  </a:solidFill>
                </a:rPr>
                <a:t>RGB 237/125/49</a:t>
              </a:r>
              <a:endParaRPr lang="en-US" sz="600" dirty="0">
                <a:solidFill>
                  <a:schemeClr val="tx2"/>
                </a:solidFill>
              </a:endParaRPr>
            </a:p>
          </p:txBody>
        </p:sp>
        <p:sp>
          <p:nvSpPr>
            <p:cNvPr id="430" name="Rectangle 429"/>
            <p:cNvSpPr/>
            <p:nvPr userDrawn="1"/>
          </p:nvSpPr>
          <p:spPr>
            <a:xfrm>
              <a:off x="4947438" y="1185678"/>
              <a:ext cx="658997" cy="609601"/>
            </a:xfrm>
            <a:prstGeom prst="rect">
              <a:avLst/>
            </a:prstGeom>
            <a:solidFill>
              <a:srgbClr val="ED7D31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799"/>
            </a:p>
          </p:txBody>
        </p:sp>
      </p:grpSp>
      <p:grpSp>
        <p:nvGrpSpPr>
          <p:cNvPr id="1429" name="Group 1428"/>
          <p:cNvGrpSpPr/>
          <p:nvPr userDrawn="1"/>
        </p:nvGrpSpPr>
        <p:grpSpPr>
          <a:xfrm>
            <a:off x="5755554" y="1119003"/>
            <a:ext cx="658825" cy="888920"/>
            <a:chOff x="5688984" y="1185678"/>
            <a:chExt cx="658997" cy="888920"/>
          </a:xfrm>
        </p:grpSpPr>
        <p:sp>
          <p:nvSpPr>
            <p:cNvPr id="417" name="TextBox 416"/>
            <p:cNvSpPr txBox="1"/>
            <p:nvPr userDrawn="1"/>
          </p:nvSpPr>
          <p:spPr>
            <a:xfrm>
              <a:off x="5760888" y="1857534"/>
              <a:ext cx="515189" cy="2170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sz="600" dirty="0">
                  <a:solidFill>
                    <a:schemeClr val="tx2"/>
                  </a:solidFill>
                </a:rPr>
                <a:t>Accent 3</a:t>
              </a:r>
            </a:p>
            <a:p>
              <a:pPr algn="ctr"/>
              <a:r>
                <a:rPr lang="en-US" sz="600" baseline="0" dirty="0">
                  <a:solidFill>
                    <a:schemeClr val="tx2"/>
                  </a:solidFill>
                </a:rPr>
                <a:t>RGB 165/165/165</a:t>
              </a:r>
              <a:endParaRPr lang="en-US" sz="600" dirty="0">
                <a:solidFill>
                  <a:schemeClr val="tx2"/>
                </a:solidFill>
              </a:endParaRPr>
            </a:p>
          </p:txBody>
        </p:sp>
        <p:sp>
          <p:nvSpPr>
            <p:cNvPr id="431" name="Rectangle 430"/>
            <p:cNvSpPr/>
            <p:nvPr userDrawn="1"/>
          </p:nvSpPr>
          <p:spPr>
            <a:xfrm>
              <a:off x="5688984" y="1185678"/>
              <a:ext cx="658997" cy="609601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799"/>
            </a:p>
          </p:txBody>
        </p:sp>
      </p:grpSp>
      <p:grpSp>
        <p:nvGrpSpPr>
          <p:cNvPr id="1430" name="Group 1429"/>
          <p:cNvGrpSpPr/>
          <p:nvPr userDrawn="1"/>
        </p:nvGrpSpPr>
        <p:grpSpPr>
          <a:xfrm>
            <a:off x="6548080" y="1119003"/>
            <a:ext cx="658825" cy="888920"/>
            <a:chOff x="6472704" y="1185678"/>
            <a:chExt cx="658997" cy="888920"/>
          </a:xfrm>
        </p:grpSpPr>
        <p:sp>
          <p:nvSpPr>
            <p:cNvPr id="418" name="TextBox 417"/>
            <p:cNvSpPr txBox="1"/>
            <p:nvPr userDrawn="1"/>
          </p:nvSpPr>
          <p:spPr>
            <a:xfrm>
              <a:off x="6544608" y="1857534"/>
              <a:ext cx="515189" cy="2170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sz="600" dirty="0">
                  <a:solidFill>
                    <a:schemeClr val="tx2"/>
                  </a:solidFill>
                </a:rPr>
                <a:t>Accent 4</a:t>
              </a:r>
            </a:p>
            <a:p>
              <a:pPr algn="ctr"/>
              <a:r>
                <a:rPr lang="en-US" sz="600" baseline="0" dirty="0">
                  <a:solidFill>
                    <a:schemeClr val="tx2"/>
                  </a:solidFill>
                </a:rPr>
                <a:t>RGB 252/180/30</a:t>
              </a:r>
              <a:endParaRPr lang="en-US" sz="600" dirty="0">
                <a:solidFill>
                  <a:schemeClr val="tx2"/>
                </a:solidFill>
              </a:endParaRPr>
            </a:p>
          </p:txBody>
        </p:sp>
        <p:sp>
          <p:nvSpPr>
            <p:cNvPr id="432" name="Rectangle 431"/>
            <p:cNvSpPr/>
            <p:nvPr userDrawn="1"/>
          </p:nvSpPr>
          <p:spPr>
            <a:xfrm>
              <a:off x="6472704" y="1185678"/>
              <a:ext cx="658997" cy="609601"/>
            </a:xfrm>
            <a:prstGeom prst="rect">
              <a:avLst/>
            </a:prstGeom>
            <a:solidFill>
              <a:schemeClr val="accent4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799"/>
            </a:p>
          </p:txBody>
        </p:sp>
      </p:grpSp>
      <p:grpSp>
        <p:nvGrpSpPr>
          <p:cNvPr id="1431" name="Group 1430"/>
          <p:cNvGrpSpPr/>
          <p:nvPr userDrawn="1"/>
        </p:nvGrpSpPr>
        <p:grpSpPr>
          <a:xfrm>
            <a:off x="7340606" y="1119003"/>
            <a:ext cx="658825" cy="888920"/>
            <a:chOff x="7366992" y="1185678"/>
            <a:chExt cx="658997" cy="888920"/>
          </a:xfrm>
        </p:grpSpPr>
        <p:sp>
          <p:nvSpPr>
            <p:cNvPr id="419" name="TextBox 418"/>
            <p:cNvSpPr txBox="1"/>
            <p:nvPr userDrawn="1"/>
          </p:nvSpPr>
          <p:spPr>
            <a:xfrm>
              <a:off x="7438896" y="1857534"/>
              <a:ext cx="515189" cy="2170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sz="600" dirty="0">
                  <a:solidFill>
                    <a:schemeClr val="tx2"/>
                  </a:solidFill>
                </a:rPr>
                <a:t>Accent 5</a:t>
              </a:r>
            </a:p>
            <a:p>
              <a:pPr algn="ctr"/>
              <a:r>
                <a:rPr lang="en-US" sz="600" baseline="0" dirty="0">
                  <a:solidFill>
                    <a:schemeClr val="tx2"/>
                  </a:solidFill>
                </a:rPr>
                <a:t>RGB 68/115/197</a:t>
              </a:r>
              <a:endParaRPr lang="en-US" sz="600" dirty="0">
                <a:solidFill>
                  <a:schemeClr val="tx2"/>
                </a:solidFill>
              </a:endParaRPr>
            </a:p>
          </p:txBody>
        </p:sp>
        <p:sp>
          <p:nvSpPr>
            <p:cNvPr id="433" name="Rectangle 432"/>
            <p:cNvSpPr/>
            <p:nvPr userDrawn="1"/>
          </p:nvSpPr>
          <p:spPr>
            <a:xfrm>
              <a:off x="7366992" y="1185678"/>
              <a:ext cx="658997" cy="609601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799"/>
            </a:p>
          </p:txBody>
        </p:sp>
      </p:grpSp>
      <p:grpSp>
        <p:nvGrpSpPr>
          <p:cNvPr id="1432" name="Group 1431"/>
          <p:cNvGrpSpPr/>
          <p:nvPr userDrawn="1"/>
        </p:nvGrpSpPr>
        <p:grpSpPr>
          <a:xfrm>
            <a:off x="8133131" y="1119003"/>
            <a:ext cx="658825" cy="888920"/>
            <a:chOff x="8210715" y="1185678"/>
            <a:chExt cx="658997" cy="888920"/>
          </a:xfrm>
        </p:grpSpPr>
        <p:sp>
          <p:nvSpPr>
            <p:cNvPr id="420" name="TextBox 419"/>
            <p:cNvSpPr txBox="1"/>
            <p:nvPr userDrawn="1"/>
          </p:nvSpPr>
          <p:spPr>
            <a:xfrm>
              <a:off x="8282619" y="1857534"/>
              <a:ext cx="515189" cy="2170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sz="600" dirty="0">
                  <a:solidFill>
                    <a:schemeClr val="tx2"/>
                  </a:solidFill>
                </a:rPr>
                <a:t>Accent 6</a:t>
              </a:r>
            </a:p>
            <a:p>
              <a:pPr algn="ctr"/>
              <a:r>
                <a:rPr lang="en-US" sz="600" baseline="0" dirty="0">
                  <a:solidFill>
                    <a:schemeClr val="tx2"/>
                  </a:solidFill>
                </a:rPr>
                <a:t>RGB 112/173/71</a:t>
              </a:r>
              <a:endParaRPr lang="en-US" sz="600" dirty="0">
                <a:solidFill>
                  <a:schemeClr val="tx2"/>
                </a:solidFill>
              </a:endParaRPr>
            </a:p>
          </p:txBody>
        </p:sp>
        <p:sp>
          <p:nvSpPr>
            <p:cNvPr id="434" name="Rectangle 433"/>
            <p:cNvSpPr/>
            <p:nvPr userDrawn="1"/>
          </p:nvSpPr>
          <p:spPr>
            <a:xfrm>
              <a:off x="8210715" y="1185678"/>
              <a:ext cx="658997" cy="609601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799"/>
            </a:p>
          </p:txBody>
        </p:sp>
      </p:grpSp>
      <p:grpSp>
        <p:nvGrpSpPr>
          <p:cNvPr id="1434" name="Group 1433"/>
          <p:cNvGrpSpPr/>
          <p:nvPr userDrawn="1"/>
        </p:nvGrpSpPr>
        <p:grpSpPr>
          <a:xfrm>
            <a:off x="9419013" y="1119003"/>
            <a:ext cx="658825" cy="752024"/>
            <a:chOff x="9421466" y="1185678"/>
            <a:chExt cx="658997" cy="752024"/>
          </a:xfrm>
        </p:grpSpPr>
        <p:sp>
          <p:nvSpPr>
            <p:cNvPr id="421" name="TextBox 420"/>
            <p:cNvSpPr txBox="1"/>
            <p:nvPr userDrawn="1"/>
          </p:nvSpPr>
          <p:spPr>
            <a:xfrm>
              <a:off x="9493370" y="1857534"/>
              <a:ext cx="515189" cy="801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sz="600" dirty="0">
                  <a:solidFill>
                    <a:schemeClr val="tx2"/>
                  </a:solidFill>
                </a:rPr>
                <a:t>Hyperlink</a:t>
              </a:r>
            </a:p>
            <a:p>
              <a:pPr algn="ctr"/>
              <a:r>
                <a:rPr lang="en-US" sz="600" dirty="0">
                  <a:solidFill>
                    <a:schemeClr val="tx2"/>
                  </a:solidFill>
                </a:rPr>
                <a:t>RGB 5/104/174</a:t>
              </a:r>
            </a:p>
          </p:txBody>
        </p:sp>
        <p:sp>
          <p:nvSpPr>
            <p:cNvPr id="435" name="Rectangle 434"/>
            <p:cNvSpPr/>
            <p:nvPr userDrawn="1"/>
          </p:nvSpPr>
          <p:spPr>
            <a:xfrm>
              <a:off x="9421466" y="1185678"/>
              <a:ext cx="658997" cy="609601"/>
            </a:xfrm>
            <a:prstGeom prst="rect">
              <a:avLst/>
            </a:prstGeom>
            <a:solidFill>
              <a:srgbClr val="0568AE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799"/>
            </a:p>
          </p:txBody>
        </p:sp>
      </p:grpSp>
      <p:grpSp>
        <p:nvGrpSpPr>
          <p:cNvPr id="1433" name="Group 1432"/>
          <p:cNvGrpSpPr/>
          <p:nvPr userDrawn="1"/>
        </p:nvGrpSpPr>
        <p:grpSpPr>
          <a:xfrm>
            <a:off x="10187070" y="1119003"/>
            <a:ext cx="658825" cy="752024"/>
            <a:chOff x="10189723" y="1185678"/>
            <a:chExt cx="658997" cy="752024"/>
          </a:xfrm>
        </p:grpSpPr>
        <p:sp>
          <p:nvSpPr>
            <p:cNvPr id="422" name="TextBox 421"/>
            <p:cNvSpPr txBox="1"/>
            <p:nvPr userDrawn="1"/>
          </p:nvSpPr>
          <p:spPr>
            <a:xfrm>
              <a:off x="10261627" y="1857534"/>
              <a:ext cx="515189" cy="801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sz="600" dirty="0">
                  <a:solidFill>
                    <a:schemeClr val="tx2"/>
                  </a:solidFill>
                </a:rPr>
                <a:t>Clicked</a:t>
              </a:r>
              <a:r>
                <a:rPr lang="en-US" sz="600" baseline="0" dirty="0">
                  <a:solidFill>
                    <a:schemeClr val="tx2"/>
                  </a:solidFill>
                </a:rPr>
                <a:t> Hyperlink</a:t>
              </a:r>
            </a:p>
            <a:p>
              <a:pPr algn="ctr"/>
              <a:r>
                <a:rPr lang="en-US" sz="600" baseline="0" dirty="0">
                  <a:solidFill>
                    <a:schemeClr val="tx2"/>
                  </a:solidFill>
                </a:rPr>
                <a:t>RGB 147/184/212</a:t>
              </a:r>
              <a:endParaRPr lang="en-US" sz="600" dirty="0">
                <a:solidFill>
                  <a:schemeClr val="tx2"/>
                </a:solidFill>
              </a:endParaRPr>
            </a:p>
          </p:txBody>
        </p:sp>
        <p:sp>
          <p:nvSpPr>
            <p:cNvPr id="436" name="Rectangle 435"/>
            <p:cNvSpPr/>
            <p:nvPr userDrawn="1"/>
          </p:nvSpPr>
          <p:spPr>
            <a:xfrm>
              <a:off x="10189723" y="1185678"/>
              <a:ext cx="658997" cy="609601"/>
            </a:xfrm>
            <a:prstGeom prst="rect">
              <a:avLst/>
            </a:prstGeom>
            <a:solidFill>
              <a:srgbClr val="93B8D4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799"/>
            </a:p>
          </p:txBody>
        </p:sp>
      </p:grpSp>
      <p:sp>
        <p:nvSpPr>
          <p:cNvPr id="3513" name="Title 1"/>
          <p:cNvSpPr txBox="1">
            <a:spLocks/>
          </p:cNvSpPr>
          <p:nvPr userDrawn="1"/>
        </p:nvSpPr>
        <p:spPr>
          <a:xfrm>
            <a:off x="622252" y="346986"/>
            <a:ext cx="9148247" cy="34220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457337" rtl="0" eaLnBrk="1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None/>
              <a:defRPr lang="en-US" sz="24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399" dirty="0"/>
              <a:t>Theme colors &amp; library icons resource </a:t>
            </a:r>
            <a:r>
              <a:rPr lang="en-US" sz="1200" dirty="0"/>
              <a:t>(Editable icons</a:t>
            </a:r>
            <a:r>
              <a:rPr lang="en-US" sz="1200" baseline="0" dirty="0"/>
              <a:t> are located after this slide</a:t>
            </a:r>
            <a:r>
              <a:rPr lang="en-US" sz="1200" dirty="0"/>
              <a:t>)</a:t>
            </a:r>
          </a:p>
        </p:txBody>
      </p:sp>
      <p:grpSp>
        <p:nvGrpSpPr>
          <p:cNvPr id="11489" name="Group 11488"/>
          <p:cNvGrpSpPr/>
          <p:nvPr userDrawn="1"/>
        </p:nvGrpSpPr>
        <p:grpSpPr>
          <a:xfrm>
            <a:off x="8593350" y="3798210"/>
            <a:ext cx="921552" cy="924738"/>
            <a:chOff x="33609508" y="-14345460"/>
            <a:chExt cx="496887" cy="498475"/>
          </a:xfrm>
        </p:grpSpPr>
        <p:sp>
          <p:nvSpPr>
            <p:cNvPr id="11490" name="Oval 539"/>
            <p:cNvSpPr>
              <a:spLocks noChangeArrowheads="1"/>
            </p:cNvSpPr>
            <p:nvPr userDrawn="1"/>
          </p:nvSpPr>
          <p:spPr bwMode="auto">
            <a:xfrm>
              <a:off x="33609508" y="-14345460"/>
              <a:ext cx="496887" cy="49847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491" name="Freeform 540"/>
            <p:cNvSpPr>
              <a:spLocks noEditPoints="1"/>
            </p:cNvSpPr>
            <p:nvPr userDrawn="1"/>
          </p:nvSpPr>
          <p:spPr bwMode="auto">
            <a:xfrm>
              <a:off x="33798420" y="-14194647"/>
              <a:ext cx="123825" cy="295275"/>
            </a:xfrm>
            <a:custGeom>
              <a:avLst/>
              <a:gdLst>
                <a:gd name="T0" fmla="*/ 250 w 293"/>
                <a:gd name="T1" fmla="*/ 471 h 699"/>
                <a:gd name="T2" fmla="*/ 224 w 293"/>
                <a:gd name="T3" fmla="*/ 339 h 699"/>
                <a:gd name="T4" fmla="*/ 170 w 293"/>
                <a:gd name="T5" fmla="*/ 67 h 699"/>
                <a:gd name="T6" fmla="*/ 210 w 293"/>
                <a:gd name="T7" fmla="*/ 104 h 699"/>
                <a:gd name="T8" fmla="*/ 239 w 293"/>
                <a:gd name="T9" fmla="*/ 104 h 699"/>
                <a:gd name="T10" fmla="*/ 225 w 293"/>
                <a:gd name="T11" fmla="*/ 1 h 699"/>
                <a:gd name="T12" fmla="*/ 210 w 293"/>
                <a:gd name="T13" fmla="*/ 38 h 699"/>
                <a:gd name="T14" fmla="*/ 159 w 293"/>
                <a:gd name="T15" fmla="*/ 11 h 699"/>
                <a:gd name="T16" fmla="*/ 133 w 293"/>
                <a:gd name="T17" fmla="*/ 11 h 699"/>
                <a:gd name="T18" fmla="*/ 116 w 293"/>
                <a:gd name="T19" fmla="*/ 38 h 699"/>
                <a:gd name="T20" fmla="*/ 102 w 293"/>
                <a:gd name="T21" fmla="*/ 1 h 699"/>
                <a:gd name="T22" fmla="*/ 87 w 293"/>
                <a:gd name="T23" fmla="*/ 38 h 699"/>
                <a:gd name="T24" fmla="*/ 69 w 293"/>
                <a:gd name="T25" fmla="*/ 15 h 699"/>
                <a:gd name="T26" fmla="*/ 40 w 293"/>
                <a:gd name="T27" fmla="*/ 15 h 699"/>
                <a:gd name="T28" fmla="*/ 54 w 293"/>
                <a:gd name="T29" fmla="*/ 119 h 699"/>
                <a:gd name="T30" fmla="*/ 69 w 293"/>
                <a:gd name="T31" fmla="*/ 67 h 699"/>
                <a:gd name="T32" fmla="*/ 87 w 293"/>
                <a:gd name="T33" fmla="*/ 104 h 699"/>
                <a:gd name="T34" fmla="*/ 113 w 293"/>
                <a:gd name="T35" fmla="*/ 113 h 699"/>
                <a:gd name="T36" fmla="*/ 12 w 293"/>
                <a:gd name="T37" fmla="*/ 698 h 699"/>
                <a:gd name="T38" fmla="*/ 32 w 293"/>
                <a:gd name="T39" fmla="*/ 663 h 699"/>
                <a:gd name="T40" fmla="*/ 265 w 293"/>
                <a:gd name="T41" fmla="*/ 687 h 699"/>
                <a:gd name="T42" fmla="*/ 281 w 293"/>
                <a:gd name="T43" fmla="*/ 698 h 699"/>
                <a:gd name="T44" fmla="*/ 92 w 293"/>
                <a:gd name="T45" fmla="*/ 357 h 699"/>
                <a:gd name="T46" fmla="*/ 72 w 293"/>
                <a:gd name="T47" fmla="*/ 457 h 699"/>
                <a:gd name="T48" fmla="*/ 181 w 293"/>
                <a:gd name="T49" fmla="*/ 259 h 699"/>
                <a:gd name="T50" fmla="*/ 141 w 293"/>
                <a:gd name="T51" fmla="*/ 259 h 699"/>
                <a:gd name="T52" fmla="*/ 117 w 293"/>
                <a:gd name="T53" fmla="*/ 233 h 699"/>
                <a:gd name="T54" fmla="*/ 155 w 293"/>
                <a:gd name="T55" fmla="*/ 233 h 699"/>
                <a:gd name="T56" fmla="*/ 152 w 293"/>
                <a:gd name="T57" fmla="*/ 195 h 699"/>
                <a:gd name="T58" fmla="*/ 172 w 293"/>
                <a:gd name="T59" fmla="*/ 212 h 699"/>
                <a:gd name="T60" fmla="*/ 129 w 293"/>
                <a:gd name="T61" fmla="*/ 169 h 699"/>
                <a:gd name="T62" fmla="*/ 163 w 293"/>
                <a:gd name="T63" fmla="*/ 169 h 699"/>
                <a:gd name="T64" fmla="*/ 110 w 293"/>
                <a:gd name="T65" fmla="*/ 267 h 699"/>
                <a:gd name="T66" fmla="*/ 99 w 293"/>
                <a:gd name="T67" fmla="*/ 324 h 699"/>
                <a:gd name="T68" fmla="*/ 125 w 293"/>
                <a:gd name="T69" fmla="*/ 350 h 699"/>
                <a:gd name="T70" fmla="*/ 215 w 293"/>
                <a:gd name="T71" fmla="*/ 433 h 699"/>
                <a:gd name="T72" fmla="*/ 116 w 293"/>
                <a:gd name="T73" fmla="*/ 67 h 699"/>
                <a:gd name="T74" fmla="*/ 116 w 293"/>
                <a:gd name="T75" fmla="*/ 98 h 699"/>
                <a:gd name="T76" fmla="*/ 37 w 293"/>
                <a:gd name="T77" fmla="*/ 637 h 699"/>
                <a:gd name="T78" fmla="*/ 236 w 293"/>
                <a:gd name="T79" fmla="*/ 637 h 699"/>
                <a:gd name="T80" fmla="*/ 99 w 293"/>
                <a:gd name="T81" fmla="*/ 483 h 699"/>
                <a:gd name="T82" fmla="*/ 251 w 293"/>
                <a:gd name="T83" fmla="*/ 61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3" h="699">
                  <a:moveTo>
                    <a:pt x="291" y="682"/>
                  </a:moveTo>
                  <a:cubicBezTo>
                    <a:pt x="250" y="471"/>
                    <a:pt x="250" y="471"/>
                    <a:pt x="250" y="471"/>
                  </a:cubicBezTo>
                  <a:cubicBezTo>
                    <a:pt x="250" y="469"/>
                    <a:pt x="250" y="466"/>
                    <a:pt x="248" y="464"/>
                  </a:cubicBezTo>
                  <a:cubicBezTo>
                    <a:pt x="224" y="339"/>
                    <a:pt x="224" y="339"/>
                    <a:pt x="224" y="339"/>
                  </a:cubicBezTo>
                  <a:cubicBezTo>
                    <a:pt x="224" y="336"/>
                    <a:pt x="224" y="333"/>
                    <a:pt x="222" y="331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12"/>
                    <a:pt x="217" y="119"/>
                    <a:pt x="225" y="119"/>
                  </a:cubicBezTo>
                  <a:cubicBezTo>
                    <a:pt x="233" y="119"/>
                    <a:pt x="239" y="112"/>
                    <a:pt x="239" y="104"/>
                  </a:cubicBezTo>
                  <a:cubicBezTo>
                    <a:pt x="239" y="15"/>
                    <a:pt x="239" y="15"/>
                    <a:pt x="239" y="15"/>
                  </a:cubicBezTo>
                  <a:cubicBezTo>
                    <a:pt x="239" y="7"/>
                    <a:pt x="233" y="1"/>
                    <a:pt x="225" y="1"/>
                  </a:cubicBezTo>
                  <a:cubicBezTo>
                    <a:pt x="217" y="1"/>
                    <a:pt x="210" y="7"/>
                    <a:pt x="210" y="15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58" y="5"/>
                    <a:pt x="153" y="0"/>
                    <a:pt x="146" y="0"/>
                  </a:cubicBezTo>
                  <a:cubicBezTo>
                    <a:pt x="140" y="0"/>
                    <a:pt x="134" y="5"/>
                    <a:pt x="133" y="1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7"/>
                    <a:pt x="110" y="1"/>
                    <a:pt x="102" y="1"/>
                  </a:cubicBezTo>
                  <a:cubicBezTo>
                    <a:pt x="94" y="1"/>
                    <a:pt x="87" y="7"/>
                    <a:pt x="87" y="15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1"/>
                    <a:pt x="54" y="1"/>
                  </a:cubicBezTo>
                  <a:cubicBezTo>
                    <a:pt x="46" y="1"/>
                    <a:pt x="40" y="7"/>
                    <a:pt x="40" y="1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12"/>
                    <a:pt x="46" y="119"/>
                    <a:pt x="54" y="119"/>
                  </a:cubicBezTo>
                  <a:cubicBezTo>
                    <a:pt x="62" y="119"/>
                    <a:pt x="69" y="112"/>
                    <a:pt x="69" y="104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87" y="112"/>
                    <a:pt x="94" y="119"/>
                    <a:pt x="102" y="119"/>
                  </a:cubicBezTo>
                  <a:cubicBezTo>
                    <a:pt x="106" y="119"/>
                    <a:pt x="111" y="117"/>
                    <a:pt x="113" y="113"/>
                  </a:cubicBezTo>
                  <a:cubicBezTo>
                    <a:pt x="1" y="682"/>
                    <a:pt x="1" y="682"/>
                    <a:pt x="1" y="682"/>
                  </a:cubicBezTo>
                  <a:cubicBezTo>
                    <a:pt x="0" y="689"/>
                    <a:pt x="4" y="696"/>
                    <a:pt x="12" y="698"/>
                  </a:cubicBezTo>
                  <a:cubicBezTo>
                    <a:pt x="19" y="699"/>
                    <a:pt x="26" y="694"/>
                    <a:pt x="27" y="687"/>
                  </a:cubicBezTo>
                  <a:cubicBezTo>
                    <a:pt x="32" y="663"/>
                    <a:pt x="32" y="663"/>
                    <a:pt x="32" y="663"/>
                  </a:cubicBezTo>
                  <a:cubicBezTo>
                    <a:pt x="261" y="663"/>
                    <a:pt x="261" y="663"/>
                    <a:pt x="261" y="663"/>
                  </a:cubicBezTo>
                  <a:cubicBezTo>
                    <a:pt x="265" y="687"/>
                    <a:pt x="265" y="687"/>
                    <a:pt x="265" y="687"/>
                  </a:cubicBezTo>
                  <a:cubicBezTo>
                    <a:pt x="267" y="693"/>
                    <a:pt x="272" y="698"/>
                    <a:pt x="278" y="698"/>
                  </a:cubicBezTo>
                  <a:cubicBezTo>
                    <a:pt x="279" y="698"/>
                    <a:pt x="280" y="698"/>
                    <a:pt x="281" y="698"/>
                  </a:cubicBezTo>
                  <a:cubicBezTo>
                    <a:pt x="288" y="696"/>
                    <a:pt x="293" y="689"/>
                    <a:pt x="291" y="682"/>
                  </a:cubicBezTo>
                  <a:close/>
                  <a:moveTo>
                    <a:pt x="92" y="357"/>
                  </a:moveTo>
                  <a:cubicBezTo>
                    <a:pt x="202" y="457"/>
                    <a:pt x="202" y="457"/>
                    <a:pt x="202" y="457"/>
                  </a:cubicBezTo>
                  <a:cubicBezTo>
                    <a:pt x="72" y="457"/>
                    <a:pt x="72" y="457"/>
                    <a:pt x="72" y="457"/>
                  </a:cubicBezTo>
                  <a:lnTo>
                    <a:pt x="92" y="357"/>
                  </a:lnTo>
                  <a:close/>
                  <a:moveTo>
                    <a:pt x="181" y="259"/>
                  </a:moveTo>
                  <a:cubicBezTo>
                    <a:pt x="189" y="301"/>
                    <a:pt x="189" y="301"/>
                    <a:pt x="189" y="301"/>
                  </a:cubicBezTo>
                  <a:cubicBezTo>
                    <a:pt x="141" y="259"/>
                    <a:pt x="141" y="259"/>
                    <a:pt x="141" y="259"/>
                  </a:cubicBezTo>
                  <a:lnTo>
                    <a:pt x="181" y="259"/>
                  </a:lnTo>
                  <a:close/>
                  <a:moveTo>
                    <a:pt x="117" y="233"/>
                  </a:moveTo>
                  <a:cubicBezTo>
                    <a:pt x="122" y="205"/>
                    <a:pt x="122" y="205"/>
                    <a:pt x="122" y="205"/>
                  </a:cubicBezTo>
                  <a:cubicBezTo>
                    <a:pt x="155" y="233"/>
                    <a:pt x="155" y="233"/>
                    <a:pt x="155" y="233"/>
                  </a:cubicBezTo>
                  <a:lnTo>
                    <a:pt x="117" y="233"/>
                  </a:lnTo>
                  <a:close/>
                  <a:moveTo>
                    <a:pt x="152" y="195"/>
                  </a:moveTo>
                  <a:cubicBezTo>
                    <a:pt x="169" y="195"/>
                    <a:pt x="169" y="195"/>
                    <a:pt x="169" y="195"/>
                  </a:cubicBezTo>
                  <a:cubicBezTo>
                    <a:pt x="172" y="212"/>
                    <a:pt x="172" y="212"/>
                    <a:pt x="172" y="212"/>
                  </a:cubicBezTo>
                  <a:lnTo>
                    <a:pt x="152" y="195"/>
                  </a:lnTo>
                  <a:close/>
                  <a:moveTo>
                    <a:pt x="129" y="169"/>
                  </a:moveTo>
                  <a:cubicBezTo>
                    <a:pt x="146" y="82"/>
                    <a:pt x="146" y="82"/>
                    <a:pt x="146" y="82"/>
                  </a:cubicBezTo>
                  <a:cubicBezTo>
                    <a:pt x="163" y="169"/>
                    <a:pt x="163" y="169"/>
                    <a:pt x="163" y="169"/>
                  </a:cubicBezTo>
                  <a:lnTo>
                    <a:pt x="129" y="169"/>
                  </a:lnTo>
                  <a:close/>
                  <a:moveTo>
                    <a:pt x="110" y="267"/>
                  </a:moveTo>
                  <a:cubicBezTo>
                    <a:pt x="175" y="324"/>
                    <a:pt x="175" y="324"/>
                    <a:pt x="175" y="324"/>
                  </a:cubicBezTo>
                  <a:cubicBezTo>
                    <a:pt x="99" y="324"/>
                    <a:pt x="99" y="324"/>
                    <a:pt x="99" y="324"/>
                  </a:cubicBezTo>
                  <a:lnTo>
                    <a:pt x="110" y="267"/>
                  </a:lnTo>
                  <a:close/>
                  <a:moveTo>
                    <a:pt x="125" y="350"/>
                  </a:moveTo>
                  <a:cubicBezTo>
                    <a:pt x="199" y="350"/>
                    <a:pt x="199" y="350"/>
                    <a:pt x="199" y="350"/>
                  </a:cubicBezTo>
                  <a:cubicBezTo>
                    <a:pt x="215" y="433"/>
                    <a:pt x="215" y="433"/>
                    <a:pt x="215" y="433"/>
                  </a:cubicBezTo>
                  <a:lnTo>
                    <a:pt x="125" y="350"/>
                  </a:lnTo>
                  <a:close/>
                  <a:moveTo>
                    <a:pt x="116" y="67"/>
                  </a:moveTo>
                  <a:cubicBezTo>
                    <a:pt x="122" y="67"/>
                    <a:pt x="122" y="67"/>
                    <a:pt x="122" y="67"/>
                  </a:cubicBezTo>
                  <a:cubicBezTo>
                    <a:pt x="116" y="98"/>
                    <a:pt x="116" y="98"/>
                    <a:pt x="116" y="98"/>
                  </a:cubicBezTo>
                  <a:lnTo>
                    <a:pt x="116" y="67"/>
                  </a:lnTo>
                  <a:close/>
                  <a:moveTo>
                    <a:pt x="37" y="637"/>
                  </a:moveTo>
                  <a:cubicBezTo>
                    <a:pt x="66" y="490"/>
                    <a:pt x="66" y="490"/>
                    <a:pt x="66" y="490"/>
                  </a:cubicBezTo>
                  <a:cubicBezTo>
                    <a:pt x="236" y="637"/>
                    <a:pt x="236" y="637"/>
                    <a:pt x="236" y="637"/>
                  </a:cubicBezTo>
                  <a:lnTo>
                    <a:pt x="37" y="637"/>
                  </a:lnTo>
                  <a:close/>
                  <a:moveTo>
                    <a:pt x="99" y="483"/>
                  </a:moveTo>
                  <a:cubicBezTo>
                    <a:pt x="225" y="483"/>
                    <a:pt x="225" y="483"/>
                    <a:pt x="225" y="483"/>
                  </a:cubicBezTo>
                  <a:cubicBezTo>
                    <a:pt x="251" y="615"/>
                    <a:pt x="251" y="615"/>
                    <a:pt x="251" y="615"/>
                  </a:cubicBezTo>
                  <a:lnTo>
                    <a:pt x="99" y="4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492" name="Freeform 541"/>
            <p:cNvSpPr>
              <a:spLocks/>
            </p:cNvSpPr>
            <p:nvPr userDrawn="1"/>
          </p:nvSpPr>
          <p:spPr bwMode="auto">
            <a:xfrm>
              <a:off x="33907958" y="-14229572"/>
              <a:ext cx="33337" cy="109538"/>
            </a:xfrm>
            <a:custGeom>
              <a:avLst/>
              <a:gdLst>
                <a:gd name="T0" fmla="*/ 22 w 80"/>
                <a:gd name="T1" fmla="*/ 262 h 262"/>
                <a:gd name="T2" fmla="*/ 9 w 80"/>
                <a:gd name="T3" fmla="*/ 258 h 262"/>
                <a:gd name="T4" fmla="*/ 6 w 80"/>
                <a:gd name="T5" fmla="*/ 230 h 262"/>
                <a:gd name="T6" fmla="*/ 41 w 80"/>
                <a:gd name="T7" fmla="*/ 132 h 262"/>
                <a:gd name="T8" fmla="*/ 6 w 80"/>
                <a:gd name="T9" fmla="*/ 34 h 262"/>
                <a:gd name="T10" fmla="*/ 9 w 80"/>
                <a:gd name="T11" fmla="*/ 7 h 262"/>
                <a:gd name="T12" fmla="*/ 37 w 80"/>
                <a:gd name="T13" fmla="*/ 10 h 262"/>
                <a:gd name="T14" fmla="*/ 80 w 80"/>
                <a:gd name="T15" fmla="*/ 132 h 262"/>
                <a:gd name="T16" fmla="*/ 37 w 80"/>
                <a:gd name="T17" fmla="*/ 255 h 262"/>
                <a:gd name="T18" fmla="*/ 22 w 80"/>
                <a:gd name="T1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62">
                  <a:moveTo>
                    <a:pt x="22" y="262"/>
                  </a:moveTo>
                  <a:cubicBezTo>
                    <a:pt x="17" y="262"/>
                    <a:pt x="13" y="261"/>
                    <a:pt x="9" y="258"/>
                  </a:cubicBezTo>
                  <a:cubicBezTo>
                    <a:pt x="1" y="251"/>
                    <a:pt x="0" y="238"/>
                    <a:pt x="6" y="230"/>
                  </a:cubicBezTo>
                  <a:cubicBezTo>
                    <a:pt x="29" y="202"/>
                    <a:pt x="41" y="168"/>
                    <a:pt x="41" y="132"/>
                  </a:cubicBezTo>
                  <a:cubicBezTo>
                    <a:pt x="41" y="96"/>
                    <a:pt x="29" y="62"/>
                    <a:pt x="6" y="34"/>
                  </a:cubicBezTo>
                  <a:cubicBezTo>
                    <a:pt x="0" y="26"/>
                    <a:pt x="1" y="13"/>
                    <a:pt x="9" y="7"/>
                  </a:cubicBezTo>
                  <a:cubicBezTo>
                    <a:pt x="18" y="0"/>
                    <a:pt x="30" y="1"/>
                    <a:pt x="37" y="10"/>
                  </a:cubicBezTo>
                  <a:cubicBezTo>
                    <a:pt x="65" y="44"/>
                    <a:pt x="80" y="88"/>
                    <a:pt x="80" y="132"/>
                  </a:cubicBezTo>
                  <a:cubicBezTo>
                    <a:pt x="80" y="176"/>
                    <a:pt x="65" y="220"/>
                    <a:pt x="37" y="255"/>
                  </a:cubicBezTo>
                  <a:cubicBezTo>
                    <a:pt x="33" y="259"/>
                    <a:pt x="27" y="262"/>
                    <a:pt x="22" y="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493" name="Freeform 542"/>
            <p:cNvSpPr>
              <a:spLocks/>
            </p:cNvSpPr>
            <p:nvPr userDrawn="1"/>
          </p:nvSpPr>
          <p:spPr bwMode="auto">
            <a:xfrm>
              <a:off x="33774608" y="-14229572"/>
              <a:ext cx="34925" cy="109538"/>
            </a:xfrm>
            <a:custGeom>
              <a:avLst/>
              <a:gdLst>
                <a:gd name="T0" fmla="*/ 58 w 81"/>
                <a:gd name="T1" fmla="*/ 262 h 262"/>
                <a:gd name="T2" fmla="*/ 43 w 81"/>
                <a:gd name="T3" fmla="*/ 255 h 262"/>
                <a:gd name="T4" fmla="*/ 0 w 81"/>
                <a:gd name="T5" fmla="*/ 132 h 262"/>
                <a:gd name="T6" fmla="*/ 43 w 81"/>
                <a:gd name="T7" fmla="*/ 10 h 262"/>
                <a:gd name="T8" fmla="*/ 71 w 81"/>
                <a:gd name="T9" fmla="*/ 7 h 262"/>
                <a:gd name="T10" fmla="*/ 74 w 81"/>
                <a:gd name="T11" fmla="*/ 34 h 262"/>
                <a:gd name="T12" fmla="*/ 39 w 81"/>
                <a:gd name="T13" fmla="*/ 132 h 262"/>
                <a:gd name="T14" fmla="*/ 74 w 81"/>
                <a:gd name="T15" fmla="*/ 230 h 262"/>
                <a:gd name="T16" fmla="*/ 71 w 81"/>
                <a:gd name="T17" fmla="*/ 258 h 262"/>
                <a:gd name="T18" fmla="*/ 58 w 81"/>
                <a:gd name="T1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262">
                  <a:moveTo>
                    <a:pt x="58" y="262"/>
                  </a:moveTo>
                  <a:cubicBezTo>
                    <a:pt x="53" y="262"/>
                    <a:pt x="47" y="259"/>
                    <a:pt x="43" y="255"/>
                  </a:cubicBezTo>
                  <a:cubicBezTo>
                    <a:pt x="15" y="220"/>
                    <a:pt x="0" y="176"/>
                    <a:pt x="0" y="132"/>
                  </a:cubicBezTo>
                  <a:cubicBezTo>
                    <a:pt x="0" y="88"/>
                    <a:pt x="15" y="44"/>
                    <a:pt x="43" y="10"/>
                  </a:cubicBezTo>
                  <a:cubicBezTo>
                    <a:pt x="50" y="1"/>
                    <a:pt x="62" y="0"/>
                    <a:pt x="71" y="7"/>
                  </a:cubicBezTo>
                  <a:cubicBezTo>
                    <a:pt x="79" y="13"/>
                    <a:pt x="81" y="26"/>
                    <a:pt x="74" y="34"/>
                  </a:cubicBezTo>
                  <a:cubicBezTo>
                    <a:pt x="51" y="62"/>
                    <a:pt x="39" y="96"/>
                    <a:pt x="39" y="132"/>
                  </a:cubicBezTo>
                  <a:cubicBezTo>
                    <a:pt x="39" y="168"/>
                    <a:pt x="51" y="202"/>
                    <a:pt x="74" y="230"/>
                  </a:cubicBezTo>
                  <a:cubicBezTo>
                    <a:pt x="81" y="238"/>
                    <a:pt x="79" y="251"/>
                    <a:pt x="71" y="258"/>
                  </a:cubicBezTo>
                  <a:cubicBezTo>
                    <a:pt x="67" y="261"/>
                    <a:pt x="63" y="262"/>
                    <a:pt x="58" y="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494" name="Freeform 543"/>
            <p:cNvSpPr>
              <a:spLocks/>
            </p:cNvSpPr>
            <p:nvPr userDrawn="1"/>
          </p:nvSpPr>
          <p:spPr bwMode="auto">
            <a:xfrm>
              <a:off x="33950820" y="-14266085"/>
              <a:ext cx="47625" cy="182563"/>
            </a:xfrm>
            <a:custGeom>
              <a:avLst/>
              <a:gdLst>
                <a:gd name="T0" fmla="*/ 22 w 110"/>
                <a:gd name="T1" fmla="*/ 430 h 430"/>
                <a:gd name="T2" fmla="*/ 10 w 110"/>
                <a:gd name="T3" fmla="*/ 426 h 430"/>
                <a:gd name="T4" fmla="*/ 7 w 110"/>
                <a:gd name="T5" fmla="*/ 398 h 430"/>
                <a:gd name="T6" fmla="*/ 71 w 110"/>
                <a:gd name="T7" fmla="*/ 216 h 430"/>
                <a:gd name="T8" fmla="*/ 7 w 110"/>
                <a:gd name="T9" fmla="*/ 34 h 430"/>
                <a:gd name="T10" fmla="*/ 10 w 110"/>
                <a:gd name="T11" fmla="*/ 6 h 430"/>
                <a:gd name="T12" fmla="*/ 37 w 110"/>
                <a:gd name="T13" fmla="*/ 9 h 430"/>
                <a:gd name="T14" fmla="*/ 110 w 110"/>
                <a:gd name="T15" fmla="*/ 216 h 430"/>
                <a:gd name="T16" fmla="*/ 37 w 110"/>
                <a:gd name="T17" fmla="*/ 423 h 430"/>
                <a:gd name="T18" fmla="*/ 22 w 110"/>
                <a:gd name="T1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430">
                  <a:moveTo>
                    <a:pt x="22" y="430"/>
                  </a:moveTo>
                  <a:cubicBezTo>
                    <a:pt x="18" y="430"/>
                    <a:pt x="13" y="429"/>
                    <a:pt x="10" y="426"/>
                  </a:cubicBezTo>
                  <a:cubicBezTo>
                    <a:pt x="1" y="419"/>
                    <a:pt x="0" y="407"/>
                    <a:pt x="7" y="398"/>
                  </a:cubicBezTo>
                  <a:cubicBezTo>
                    <a:pt x="48" y="346"/>
                    <a:pt x="71" y="283"/>
                    <a:pt x="71" y="216"/>
                  </a:cubicBezTo>
                  <a:cubicBezTo>
                    <a:pt x="71" y="149"/>
                    <a:pt x="48" y="86"/>
                    <a:pt x="7" y="34"/>
                  </a:cubicBezTo>
                  <a:cubicBezTo>
                    <a:pt x="0" y="25"/>
                    <a:pt x="1" y="13"/>
                    <a:pt x="10" y="6"/>
                  </a:cubicBezTo>
                  <a:cubicBezTo>
                    <a:pt x="18" y="0"/>
                    <a:pt x="30" y="1"/>
                    <a:pt x="37" y="9"/>
                  </a:cubicBezTo>
                  <a:cubicBezTo>
                    <a:pt x="84" y="68"/>
                    <a:pt x="110" y="141"/>
                    <a:pt x="110" y="216"/>
                  </a:cubicBezTo>
                  <a:cubicBezTo>
                    <a:pt x="110" y="291"/>
                    <a:pt x="84" y="364"/>
                    <a:pt x="37" y="423"/>
                  </a:cubicBezTo>
                  <a:cubicBezTo>
                    <a:pt x="33" y="428"/>
                    <a:pt x="28" y="430"/>
                    <a:pt x="22" y="4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495" name="Freeform 544"/>
            <p:cNvSpPr>
              <a:spLocks/>
            </p:cNvSpPr>
            <p:nvPr userDrawn="1"/>
          </p:nvSpPr>
          <p:spPr bwMode="auto">
            <a:xfrm>
              <a:off x="33717458" y="-14266085"/>
              <a:ext cx="47625" cy="182563"/>
            </a:xfrm>
            <a:custGeom>
              <a:avLst/>
              <a:gdLst>
                <a:gd name="T0" fmla="*/ 88 w 110"/>
                <a:gd name="T1" fmla="*/ 431 h 431"/>
                <a:gd name="T2" fmla="*/ 73 w 110"/>
                <a:gd name="T3" fmla="*/ 424 h 431"/>
                <a:gd name="T4" fmla="*/ 0 w 110"/>
                <a:gd name="T5" fmla="*/ 217 h 431"/>
                <a:gd name="T6" fmla="*/ 73 w 110"/>
                <a:gd name="T7" fmla="*/ 10 h 431"/>
                <a:gd name="T8" fmla="*/ 101 w 110"/>
                <a:gd name="T9" fmla="*/ 7 h 431"/>
                <a:gd name="T10" fmla="*/ 104 w 110"/>
                <a:gd name="T11" fmla="*/ 35 h 431"/>
                <a:gd name="T12" fmla="*/ 40 w 110"/>
                <a:gd name="T13" fmla="*/ 217 h 431"/>
                <a:gd name="T14" fmla="*/ 104 w 110"/>
                <a:gd name="T15" fmla="*/ 399 h 431"/>
                <a:gd name="T16" fmla="*/ 101 w 110"/>
                <a:gd name="T17" fmla="*/ 427 h 431"/>
                <a:gd name="T18" fmla="*/ 88 w 110"/>
                <a:gd name="T19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431">
                  <a:moveTo>
                    <a:pt x="88" y="431"/>
                  </a:moveTo>
                  <a:cubicBezTo>
                    <a:pt x="83" y="431"/>
                    <a:pt x="77" y="429"/>
                    <a:pt x="73" y="424"/>
                  </a:cubicBezTo>
                  <a:cubicBezTo>
                    <a:pt x="26" y="365"/>
                    <a:pt x="0" y="292"/>
                    <a:pt x="0" y="217"/>
                  </a:cubicBezTo>
                  <a:cubicBezTo>
                    <a:pt x="0" y="142"/>
                    <a:pt x="26" y="69"/>
                    <a:pt x="73" y="10"/>
                  </a:cubicBezTo>
                  <a:cubicBezTo>
                    <a:pt x="80" y="2"/>
                    <a:pt x="92" y="0"/>
                    <a:pt x="101" y="7"/>
                  </a:cubicBezTo>
                  <a:cubicBezTo>
                    <a:pt x="109" y="14"/>
                    <a:pt x="110" y="26"/>
                    <a:pt x="104" y="35"/>
                  </a:cubicBezTo>
                  <a:cubicBezTo>
                    <a:pt x="62" y="87"/>
                    <a:pt x="40" y="150"/>
                    <a:pt x="40" y="217"/>
                  </a:cubicBezTo>
                  <a:cubicBezTo>
                    <a:pt x="40" y="284"/>
                    <a:pt x="62" y="347"/>
                    <a:pt x="104" y="399"/>
                  </a:cubicBezTo>
                  <a:cubicBezTo>
                    <a:pt x="110" y="408"/>
                    <a:pt x="109" y="420"/>
                    <a:pt x="101" y="427"/>
                  </a:cubicBezTo>
                  <a:cubicBezTo>
                    <a:pt x="97" y="430"/>
                    <a:pt x="93" y="431"/>
                    <a:pt x="88" y="4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496" name="Freeform 545"/>
            <p:cNvSpPr>
              <a:spLocks/>
            </p:cNvSpPr>
            <p:nvPr userDrawn="1"/>
          </p:nvSpPr>
          <p:spPr bwMode="auto">
            <a:xfrm>
              <a:off x="33930183" y="-14250210"/>
              <a:ext cx="41275" cy="149225"/>
            </a:xfrm>
            <a:custGeom>
              <a:avLst/>
              <a:gdLst>
                <a:gd name="T0" fmla="*/ 22 w 97"/>
                <a:gd name="T1" fmla="*/ 353 h 353"/>
                <a:gd name="T2" fmla="*/ 10 w 97"/>
                <a:gd name="T3" fmla="*/ 349 h 353"/>
                <a:gd name="T4" fmla="*/ 7 w 97"/>
                <a:gd name="T5" fmla="*/ 321 h 353"/>
                <a:gd name="T6" fmla="*/ 57 w 97"/>
                <a:gd name="T7" fmla="*/ 178 h 353"/>
                <a:gd name="T8" fmla="*/ 7 w 97"/>
                <a:gd name="T9" fmla="*/ 35 h 353"/>
                <a:gd name="T10" fmla="*/ 10 w 97"/>
                <a:gd name="T11" fmla="*/ 7 h 353"/>
                <a:gd name="T12" fmla="*/ 38 w 97"/>
                <a:gd name="T13" fmla="*/ 10 h 353"/>
                <a:gd name="T14" fmla="*/ 97 w 97"/>
                <a:gd name="T15" fmla="*/ 178 h 353"/>
                <a:gd name="T16" fmla="*/ 38 w 97"/>
                <a:gd name="T17" fmla="*/ 346 h 353"/>
                <a:gd name="T18" fmla="*/ 22 w 97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353">
                  <a:moveTo>
                    <a:pt x="22" y="353"/>
                  </a:moveTo>
                  <a:cubicBezTo>
                    <a:pt x="18" y="353"/>
                    <a:pt x="14" y="352"/>
                    <a:pt x="10" y="349"/>
                  </a:cubicBezTo>
                  <a:cubicBezTo>
                    <a:pt x="2" y="342"/>
                    <a:pt x="0" y="330"/>
                    <a:pt x="7" y="321"/>
                  </a:cubicBezTo>
                  <a:cubicBezTo>
                    <a:pt x="40" y="280"/>
                    <a:pt x="57" y="231"/>
                    <a:pt x="57" y="178"/>
                  </a:cubicBezTo>
                  <a:cubicBezTo>
                    <a:pt x="57" y="125"/>
                    <a:pt x="40" y="76"/>
                    <a:pt x="7" y="35"/>
                  </a:cubicBezTo>
                  <a:cubicBezTo>
                    <a:pt x="0" y="26"/>
                    <a:pt x="2" y="14"/>
                    <a:pt x="10" y="7"/>
                  </a:cubicBezTo>
                  <a:cubicBezTo>
                    <a:pt x="18" y="0"/>
                    <a:pt x="31" y="2"/>
                    <a:pt x="38" y="10"/>
                  </a:cubicBezTo>
                  <a:cubicBezTo>
                    <a:pt x="76" y="58"/>
                    <a:pt x="97" y="117"/>
                    <a:pt x="97" y="178"/>
                  </a:cubicBezTo>
                  <a:cubicBezTo>
                    <a:pt x="97" y="239"/>
                    <a:pt x="76" y="299"/>
                    <a:pt x="38" y="346"/>
                  </a:cubicBezTo>
                  <a:cubicBezTo>
                    <a:pt x="34" y="351"/>
                    <a:pt x="28" y="353"/>
                    <a:pt x="22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497" name="Freeform 546"/>
            <p:cNvSpPr>
              <a:spLocks/>
            </p:cNvSpPr>
            <p:nvPr userDrawn="1"/>
          </p:nvSpPr>
          <p:spPr bwMode="auto">
            <a:xfrm>
              <a:off x="33744445" y="-14250210"/>
              <a:ext cx="41275" cy="149225"/>
            </a:xfrm>
            <a:custGeom>
              <a:avLst/>
              <a:gdLst>
                <a:gd name="T0" fmla="*/ 75 w 97"/>
                <a:gd name="T1" fmla="*/ 353 h 353"/>
                <a:gd name="T2" fmla="*/ 59 w 97"/>
                <a:gd name="T3" fmla="*/ 346 h 353"/>
                <a:gd name="T4" fmla="*/ 0 w 97"/>
                <a:gd name="T5" fmla="*/ 178 h 353"/>
                <a:gd name="T6" fmla="*/ 59 w 97"/>
                <a:gd name="T7" fmla="*/ 10 h 353"/>
                <a:gd name="T8" fmla="*/ 87 w 97"/>
                <a:gd name="T9" fmla="*/ 7 h 353"/>
                <a:gd name="T10" fmla="*/ 90 w 97"/>
                <a:gd name="T11" fmla="*/ 35 h 353"/>
                <a:gd name="T12" fmla="*/ 40 w 97"/>
                <a:gd name="T13" fmla="*/ 178 h 353"/>
                <a:gd name="T14" fmla="*/ 90 w 97"/>
                <a:gd name="T15" fmla="*/ 321 h 353"/>
                <a:gd name="T16" fmla="*/ 87 w 97"/>
                <a:gd name="T17" fmla="*/ 349 h 353"/>
                <a:gd name="T18" fmla="*/ 75 w 97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353">
                  <a:moveTo>
                    <a:pt x="75" y="353"/>
                  </a:moveTo>
                  <a:cubicBezTo>
                    <a:pt x="69" y="353"/>
                    <a:pt x="63" y="351"/>
                    <a:pt x="59" y="346"/>
                  </a:cubicBezTo>
                  <a:cubicBezTo>
                    <a:pt x="21" y="299"/>
                    <a:pt x="0" y="239"/>
                    <a:pt x="0" y="178"/>
                  </a:cubicBezTo>
                  <a:cubicBezTo>
                    <a:pt x="0" y="117"/>
                    <a:pt x="21" y="58"/>
                    <a:pt x="59" y="10"/>
                  </a:cubicBezTo>
                  <a:cubicBezTo>
                    <a:pt x="66" y="2"/>
                    <a:pt x="79" y="0"/>
                    <a:pt x="87" y="7"/>
                  </a:cubicBezTo>
                  <a:cubicBezTo>
                    <a:pt x="96" y="14"/>
                    <a:pt x="97" y="26"/>
                    <a:pt x="90" y="35"/>
                  </a:cubicBezTo>
                  <a:cubicBezTo>
                    <a:pt x="57" y="76"/>
                    <a:pt x="40" y="125"/>
                    <a:pt x="40" y="178"/>
                  </a:cubicBezTo>
                  <a:cubicBezTo>
                    <a:pt x="40" y="231"/>
                    <a:pt x="57" y="280"/>
                    <a:pt x="90" y="321"/>
                  </a:cubicBezTo>
                  <a:cubicBezTo>
                    <a:pt x="97" y="330"/>
                    <a:pt x="96" y="342"/>
                    <a:pt x="87" y="349"/>
                  </a:cubicBezTo>
                  <a:cubicBezTo>
                    <a:pt x="83" y="352"/>
                    <a:pt x="79" y="353"/>
                    <a:pt x="75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</p:grpSp>
      <p:grpSp>
        <p:nvGrpSpPr>
          <p:cNvPr id="11498" name="Group 11497"/>
          <p:cNvGrpSpPr/>
          <p:nvPr userDrawn="1"/>
        </p:nvGrpSpPr>
        <p:grpSpPr>
          <a:xfrm>
            <a:off x="7533176" y="3798210"/>
            <a:ext cx="921552" cy="924738"/>
            <a:chOff x="33609508" y="-14345460"/>
            <a:chExt cx="496887" cy="498475"/>
          </a:xfrm>
        </p:grpSpPr>
        <p:sp>
          <p:nvSpPr>
            <p:cNvPr id="11499" name="Oval 539"/>
            <p:cNvSpPr>
              <a:spLocks noChangeArrowheads="1"/>
            </p:cNvSpPr>
            <p:nvPr userDrawn="1"/>
          </p:nvSpPr>
          <p:spPr bwMode="auto">
            <a:xfrm>
              <a:off x="33609508" y="-14345460"/>
              <a:ext cx="496887" cy="4984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00" name="Freeform 540"/>
            <p:cNvSpPr>
              <a:spLocks noEditPoints="1"/>
            </p:cNvSpPr>
            <p:nvPr userDrawn="1"/>
          </p:nvSpPr>
          <p:spPr bwMode="auto">
            <a:xfrm>
              <a:off x="33798420" y="-14194647"/>
              <a:ext cx="123825" cy="295275"/>
            </a:xfrm>
            <a:custGeom>
              <a:avLst/>
              <a:gdLst>
                <a:gd name="T0" fmla="*/ 250 w 293"/>
                <a:gd name="T1" fmla="*/ 471 h 699"/>
                <a:gd name="T2" fmla="*/ 224 w 293"/>
                <a:gd name="T3" fmla="*/ 339 h 699"/>
                <a:gd name="T4" fmla="*/ 170 w 293"/>
                <a:gd name="T5" fmla="*/ 67 h 699"/>
                <a:gd name="T6" fmla="*/ 210 w 293"/>
                <a:gd name="T7" fmla="*/ 104 h 699"/>
                <a:gd name="T8" fmla="*/ 239 w 293"/>
                <a:gd name="T9" fmla="*/ 104 h 699"/>
                <a:gd name="T10" fmla="*/ 225 w 293"/>
                <a:gd name="T11" fmla="*/ 1 h 699"/>
                <a:gd name="T12" fmla="*/ 210 w 293"/>
                <a:gd name="T13" fmla="*/ 38 h 699"/>
                <a:gd name="T14" fmla="*/ 159 w 293"/>
                <a:gd name="T15" fmla="*/ 11 h 699"/>
                <a:gd name="T16" fmla="*/ 133 w 293"/>
                <a:gd name="T17" fmla="*/ 11 h 699"/>
                <a:gd name="T18" fmla="*/ 116 w 293"/>
                <a:gd name="T19" fmla="*/ 38 h 699"/>
                <a:gd name="T20" fmla="*/ 102 w 293"/>
                <a:gd name="T21" fmla="*/ 1 h 699"/>
                <a:gd name="T22" fmla="*/ 87 w 293"/>
                <a:gd name="T23" fmla="*/ 38 h 699"/>
                <a:gd name="T24" fmla="*/ 69 w 293"/>
                <a:gd name="T25" fmla="*/ 15 h 699"/>
                <a:gd name="T26" fmla="*/ 40 w 293"/>
                <a:gd name="T27" fmla="*/ 15 h 699"/>
                <a:gd name="T28" fmla="*/ 54 w 293"/>
                <a:gd name="T29" fmla="*/ 119 h 699"/>
                <a:gd name="T30" fmla="*/ 69 w 293"/>
                <a:gd name="T31" fmla="*/ 67 h 699"/>
                <a:gd name="T32" fmla="*/ 87 w 293"/>
                <a:gd name="T33" fmla="*/ 104 h 699"/>
                <a:gd name="T34" fmla="*/ 113 w 293"/>
                <a:gd name="T35" fmla="*/ 113 h 699"/>
                <a:gd name="T36" fmla="*/ 12 w 293"/>
                <a:gd name="T37" fmla="*/ 698 h 699"/>
                <a:gd name="T38" fmla="*/ 32 w 293"/>
                <a:gd name="T39" fmla="*/ 663 h 699"/>
                <a:gd name="T40" fmla="*/ 265 w 293"/>
                <a:gd name="T41" fmla="*/ 687 h 699"/>
                <a:gd name="T42" fmla="*/ 281 w 293"/>
                <a:gd name="T43" fmla="*/ 698 h 699"/>
                <a:gd name="T44" fmla="*/ 92 w 293"/>
                <a:gd name="T45" fmla="*/ 357 h 699"/>
                <a:gd name="T46" fmla="*/ 72 w 293"/>
                <a:gd name="T47" fmla="*/ 457 h 699"/>
                <a:gd name="T48" fmla="*/ 181 w 293"/>
                <a:gd name="T49" fmla="*/ 259 h 699"/>
                <a:gd name="T50" fmla="*/ 141 w 293"/>
                <a:gd name="T51" fmla="*/ 259 h 699"/>
                <a:gd name="T52" fmla="*/ 117 w 293"/>
                <a:gd name="T53" fmla="*/ 233 h 699"/>
                <a:gd name="T54" fmla="*/ 155 w 293"/>
                <a:gd name="T55" fmla="*/ 233 h 699"/>
                <a:gd name="T56" fmla="*/ 152 w 293"/>
                <a:gd name="T57" fmla="*/ 195 h 699"/>
                <a:gd name="T58" fmla="*/ 172 w 293"/>
                <a:gd name="T59" fmla="*/ 212 h 699"/>
                <a:gd name="T60" fmla="*/ 129 w 293"/>
                <a:gd name="T61" fmla="*/ 169 h 699"/>
                <a:gd name="T62" fmla="*/ 163 w 293"/>
                <a:gd name="T63" fmla="*/ 169 h 699"/>
                <a:gd name="T64" fmla="*/ 110 w 293"/>
                <a:gd name="T65" fmla="*/ 267 h 699"/>
                <a:gd name="T66" fmla="*/ 99 w 293"/>
                <a:gd name="T67" fmla="*/ 324 h 699"/>
                <a:gd name="T68" fmla="*/ 125 w 293"/>
                <a:gd name="T69" fmla="*/ 350 h 699"/>
                <a:gd name="T70" fmla="*/ 215 w 293"/>
                <a:gd name="T71" fmla="*/ 433 h 699"/>
                <a:gd name="T72" fmla="*/ 116 w 293"/>
                <a:gd name="T73" fmla="*/ 67 h 699"/>
                <a:gd name="T74" fmla="*/ 116 w 293"/>
                <a:gd name="T75" fmla="*/ 98 h 699"/>
                <a:gd name="T76" fmla="*/ 37 w 293"/>
                <a:gd name="T77" fmla="*/ 637 h 699"/>
                <a:gd name="T78" fmla="*/ 236 w 293"/>
                <a:gd name="T79" fmla="*/ 637 h 699"/>
                <a:gd name="T80" fmla="*/ 99 w 293"/>
                <a:gd name="T81" fmla="*/ 483 h 699"/>
                <a:gd name="T82" fmla="*/ 251 w 293"/>
                <a:gd name="T83" fmla="*/ 61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3" h="699">
                  <a:moveTo>
                    <a:pt x="291" y="682"/>
                  </a:moveTo>
                  <a:cubicBezTo>
                    <a:pt x="250" y="471"/>
                    <a:pt x="250" y="471"/>
                    <a:pt x="250" y="471"/>
                  </a:cubicBezTo>
                  <a:cubicBezTo>
                    <a:pt x="250" y="469"/>
                    <a:pt x="250" y="466"/>
                    <a:pt x="248" y="464"/>
                  </a:cubicBezTo>
                  <a:cubicBezTo>
                    <a:pt x="224" y="339"/>
                    <a:pt x="224" y="339"/>
                    <a:pt x="224" y="339"/>
                  </a:cubicBezTo>
                  <a:cubicBezTo>
                    <a:pt x="224" y="336"/>
                    <a:pt x="224" y="333"/>
                    <a:pt x="222" y="331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12"/>
                    <a:pt x="217" y="119"/>
                    <a:pt x="225" y="119"/>
                  </a:cubicBezTo>
                  <a:cubicBezTo>
                    <a:pt x="233" y="119"/>
                    <a:pt x="239" y="112"/>
                    <a:pt x="239" y="104"/>
                  </a:cubicBezTo>
                  <a:cubicBezTo>
                    <a:pt x="239" y="15"/>
                    <a:pt x="239" y="15"/>
                    <a:pt x="239" y="15"/>
                  </a:cubicBezTo>
                  <a:cubicBezTo>
                    <a:pt x="239" y="7"/>
                    <a:pt x="233" y="1"/>
                    <a:pt x="225" y="1"/>
                  </a:cubicBezTo>
                  <a:cubicBezTo>
                    <a:pt x="217" y="1"/>
                    <a:pt x="210" y="7"/>
                    <a:pt x="210" y="15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58" y="5"/>
                    <a:pt x="153" y="0"/>
                    <a:pt x="146" y="0"/>
                  </a:cubicBezTo>
                  <a:cubicBezTo>
                    <a:pt x="140" y="0"/>
                    <a:pt x="134" y="5"/>
                    <a:pt x="133" y="1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7"/>
                    <a:pt x="110" y="1"/>
                    <a:pt x="102" y="1"/>
                  </a:cubicBezTo>
                  <a:cubicBezTo>
                    <a:pt x="94" y="1"/>
                    <a:pt x="87" y="7"/>
                    <a:pt x="87" y="15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1"/>
                    <a:pt x="54" y="1"/>
                  </a:cubicBezTo>
                  <a:cubicBezTo>
                    <a:pt x="46" y="1"/>
                    <a:pt x="40" y="7"/>
                    <a:pt x="40" y="1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12"/>
                    <a:pt x="46" y="119"/>
                    <a:pt x="54" y="119"/>
                  </a:cubicBezTo>
                  <a:cubicBezTo>
                    <a:pt x="62" y="119"/>
                    <a:pt x="69" y="112"/>
                    <a:pt x="69" y="104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87" y="112"/>
                    <a:pt x="94" y="119"/>
                    <a:pt x="102" y="119"/>
                  </a:cubicBezTo>
                  <a:cubicBezTo>
                    <a:pt x="106" y="119"/>
                    <a:pt x="111" y="117"/>
                    <a:pt x="113" y="113"/>
                  </a:cubicBezTo>
                  <a:cubicBezTo>
                    <a:pt x="1" y="682"/>
                    <a:pt x="1" y="682"/>
                    <a:pt x="1" y="682"/>
                  </a:cubicBezTo>
                  <a:cubicBezTo>
                    <a:pt x="0" y="689"/>
                    <a:pt x="4" y="696"/>
                    <a:pt x="12" y="698"/>
                  </a:cubicBezTo>
                  <a:cubicBezTo>
                    <a:pt x="19" y="699"/>
                    <a:pt x="26" y="694"/>
                    <a:pt x="27" y="687"/>
                  </a:cubicBezTo>
                  <a:cubicBezTo>
                    <a:pt x="32" y="663"/>
                    <a:pt x="32" y="663"/>
                    <a:pt x="32" y="663"/>
                  </a:cubicBezTo>
                  <a:cubicBezTo>
                    <a:pt x="261" y="663"/>
                    <a:pt x="261" y="663"/>
                    <a:pt x="261" y="663"/>
                  </a:cubicBezTo>
                  <a:cubicBezTo>
                    <a:pt x="265" y="687"/>
                    <a:pt x="265" y="687"/>
                    <a:pt x="265" y="687"/>
                  </a:cubicBezTo>
                  <a:cubicBezTo>
                    <a:pt x="267" y="693"/>
                    <a:pt x="272" y="698"/>
                    <a:pt x="278" y="698"/>
                  </a:cubicBezTo>
                  <a:cubicBezTo>
                    <a:pt x="279" y="698"/>
                    <a:pt x="280" y="698"/>
                    <a:pt x="281" y="698"/>
                  </a:cubicBezTo>
                  <a:cubicBezTo>
                    <a:pt x="288" y="696"/>
                    <a:pt x="293" y="689"/>
                    <a:pt x="291" y="682"/>
                  </a:cubicBezTo>
                  <a:close/>
                  <a:moveTo>
                    <a:pt x="92" y="357"/>
                  </a:moveTo>
                  <a:cubicBezTo>
                    <a:pt x="202" y="457"/>
                    <a:pt x="202" y="457"/>
                    <a:pt x="202" y="457"/>
                  </a:cubicBezTo>
                  <a:cubicBezTo>
                    <a:pt x="72" y="457"/>
                    <a:pt x="72" y="457"/>
                    <a:pt x="72" y="457"/>
                  </a:cubicBezTo>
                  <a:lnTo>
                    <a:pt x="92" y="357"/>
                  </a:lnTo>
                  <a:close/>
                  <a:moveTo>
                    <a:pt x="181" y="259"/>
                  </a:moveTo>
                  <a:cubicBezTo>
                    <a:pt x="189" y="301"/>
                    <a:pt x="189" y="301"/>
                    <a:pt x="189" y="301"/>
                  </a:cubicBezTo>
                  <a:cubicBezTo>
                    <a:pt x="141" y="259"/>
                    <a:pt x="141" y="259"/>
                    <a:pt x="141" y="259"/>
                  </a:cubicBezTo>
                  <a:lnTo>
                    <a:pt x="181" y="259"/>
                  </a:lnTo>
                  <a:close/>
                  <a:moveTo>
                    <a:pt x="117" y="233"/>
                  </a:moveTo>
                  <a:cubicBezTo>
                    <a:pt x="122" y="205"/>
                    <a:pt x="122" y="205"/>
                    <a:pt x="122" y="205"/>
                  </a:cubicBezTo>
                  <a:cubicBezTo>
                    <a:pt x="155" y="233"/>
                    <a:pt x="155" y="233"/>
                    <a:pt x="155" y="233"/>
                  </a:cubicBezTo>
                  <a:lnTo>
                    <a:pt x="117" y="233"/>
                  </a:lnTo>
                  <a:close/>
                  <a:moveTo>
                    <a:pt x="152" y="195"/>
                  </a:moveTo>
                  <a:cubicBezTo>
                    <a:pt x="169" y="195"/>
                    <a:pt x="169" y="195"/>
                    <a:pt x="169" y="195"/>
                  </a:cubicBezTo>
                  <a:cubicBezTo>
                    <a:pt x="172" y="212"/>
                    <a:pt x="172" y="212"/>
                    <a:pt x="172" y="212"/>
                  </a:cubicBezTo>
                  <a:lnTo>
                    <a:pt x="152" y="195"/>
                  </a:lnTo>
                  <a:close/>
                  <a:moveTo>
                    <a:pt x="129" y="169"/>
                  </a:moveTo>
                  <a:cubicBezTo>
                    <a:pt x="146" y="82"/>
                    <a:pt x="146" y="82"/>
                    <a:pt x="146" y="82"/>
                  </a:cubicBezTo>
                  <a:cubicBezTo>
                    <a:pt x="163" y="169"/>
                    <a:pt x="163" y="169"/>
                    <a:pt x="163" y="169"/>
                  </a:cubicBezTo>
                  <a:lnTo>
                    <a:pt x="129" y="169"/>
                  </a:lnTo>
                  <a:close/>
                  <a:moveTo>
                    <a:pt x="110" y="267"/>
                  </a:moveTo>
                  <a:cubicBezTo>
                    <a:pt x="175" y="324"/>
                    <a:pt x="175" y="324"/>
                    <a:pt x="175" y="324"/>
                  </a:cubicBezTo>
                  <a:cubicBezTo>
                    <a:pt x="99" y="324"/>
                    <a:pt x="99" y="324"/>
                    <a:pt x="99" y="324"/>
                  </a:cubicBezTo>
                  <a:lnTo>
                    <a:pt x="110" y="267"/>
                  </a:lnTo>
                  <a:close/>
                  <a:moveTo>
                    <a:pt x="125" y="350"/>
                  </a:moveTo>
                  <a:cubicBezTo>
                    <a:pt x="199" y="350"/>
                    <a:pt x="199" y="350"/>
                    <a:pt x="199" y="350"/>
                  </a:cubicBezTo>
                  <a:cubicBezTo>
                    <a:pt x="215" y="433"/>
                    <a:pt x="215" y="433"/>
                    <a:pt x="215" y="433"/>
                  </a:cubicBezTo>
                  <a:lnTo>
                    <a:pt x="125" y="350"/>
                  </a:lnTo>
                  <a:close/>
                  <a:moveTo>
                    <a:pt x="116" y="67"/>
                  </a:moveTo>
                  <a:cubicBezTo>
                    <a:pt x="122" y="67"/>
                    <a:pt x="122" y="67"/>
                    <a:pt x="122" y="67"/>
                  </a:cubicBezTo>
                  <a:cubicBezTo>
                    <a:pt x="116" y="98"/>
                    <a:pt x="116" y="98"/>
                    <a:pt x="116" y="98"/>
                  </a:cubicBezTo>
                  <a:lnTo>
                    <a:pt x="116" y="67"/>
                  </a:lnTo>
                  <a:close/>
                  <a:moveTo>
                    <a:pt x="37" y="637"/>
                  </a:moveTo>
                  <a:cubicBezTo>
                    <a:pt x="66" y="490"/>
                    <a:pt x="66" y="490"/>
                    <a:pt x="66" y="490"/>
                  </a:cubicBezTo>
                  <a:cubicBezTo>
                    <a:pt x="236" y="637"/>
                    <a:pt x="236" y="637"/>
                    <a:pt x="236" y="637"/>
                  </a:cubicBezTo>
                  <a:lnTo>
                    <a:pt x="37" y="637"/>
                  </a:lnTo>
                  <a:close/>
                  <a:moveTo>
                    <a:pt x="99" y="483"/>
                  </a:moveTo>
                  <a:cubicBezTo>
                    <a:pt x="225" y="483"/>
                    <a:pt x="225" y="483"/>
                    <a:pt x="225" y="483"/>
                  </a:cubicBezTo>
                  <a:cubicBezTo>
                    <a:pt x="251" y="615"/>
                    <a:pt x="251" y="615"/>
                    <a:pt x="251" y="615"/>
                  </a:cubicBezTo>
                  <a:lnTo>
                    <a:pt x="99" y="4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01" name="Freeform 541"/>
            <p:cNvSpPr>
              <a:spLocks/>
            </p:cNvSpPr>
            <p:nvPr userDrawn="1"/>
          </p:nvSpPr>
          <p:spPr bwMode="auto">
            <a:xfrm>
              <a:off x="33907958" y="-14229572"/>
              <a:ext cx="33337" cy="109538"/>
            </a:xfrm>
            <a:custGeom>
              <a:avLst/>
              <a:gdLst>
                <a:gd name="T0" fmla="*/ 22 w 80"/>
                <a:gd name="T1" fmla="*/ 262 h 262"/>
                <a:gd name="T2" fmla="*/ 9 w 80"/>
                <a:gd name="T3" fmla="*/ 258 h 262"/>
                <a:gd name="T4" fmla="*/ 6 w 80"/>
                <a:gd name="T5" fmla="*/ 230 h 262"/>
                <a:gd name="T6" fmla="*/ 41 w 80"/>
                <a:gd name="T7" fmla="*/ 132 h 262"/>
                <a:gd name="T8" fmla="*/ 6 w 80"/>
                <a:gd name="T9" fmla="*/ 34 h 262"/>
                <a:gd name="T10" fmla="*/ 9 w 80"/>
                <a:gd name="T11" fmla="*/ 7 h 262"/>
                <a:gd name="T12" fmla="*/ 37 w 80"/>
                <a:gd name="T13" fmla="*/ 10 h 262"/>
                <a:gd name="T14" fmla="*/ 80 w 80"/>
                <a:gd name="T15" fmla="*/ 132 h 262"/>
                <a:gd name="T16" fmla="*/ 37 w 80"/>
                <a:gd name="T17" fmla="*/ 255 h 262"/>
                <a:gd name="T18" fmla="*/ 22 w 80"/>
                <a:gd name="T1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62">
                  <a:moveTo>
                    <a:pt x="22" y="262"/>
                  </a:moveTo>
                  <a:cubicBezTo>
                    <a:pt x="17" y="262"/>
                    <a:pt x="13" y="261"/>
                    <a:pt x="9" y="258"/>
                  </a:cubicBezTo>
                  <a:cubicBezTo>
                    <a:pt x="1" y="251"/>
                    <a:pt x="0" y="238"/>
                    <a:pt x="6" y="230"/>
                  </a:cubicBezTo>
                  <a:cubicBezTo>
                    <a:pt x="29" y="202"/>
                    <a:pt x="41" y="168"/>
                    <a:pt x="41" y="132"/>
                  </a:cubicBezTo>
                  <a:cubicBezTo>
                    <a:pt x="41" y="96"/>
                    <a:pt x="29" y="62"/>
                    <a:pt x="6" y="34"/>
                  </a:cubicBezTo>
                  <a:cubicBezTo>
                    <a:pt x="0" y="26"/>
                    <a:pt x="1" y="13"/>
                    <a:pt x="9" y="7"/>
                  </a:cubicBezTo>
                  <a:cubicBezTo>
                    <a:pt x="18" y="0"/>
                    <a:pt x="30" y="1"/>
                    <a:pt x="37" y="10"/>
                  </a:cubicBezTo>
                  <a:cubicBezTo>
                    <a:pt x="65" y="44"/>
                    <a:pt x="80" y="88"/>
                    <a:pt x="80" y="132"/>
                  </a:cubicBezTo>
                  <a:cubicBezTo>
                    <a:pt x="80" y="176"/>
                    <a:pt x="65" y="220"/>
                    <a:pt x="37" y="255"/>
                  </a:cubicBezTo>
                  <a:cubicBezTo>
                    <a:pt x="33" y="259"/>
                    <a:pt x="27" y="262"/>
                    <a:pt x="22" y="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02" name="Freeform 542"/>
            <p:cNvSpPr>
              <a:spLocks/>
            </p:cNvSpPr>
            <p:nvPr userDrawn="1"/>
          </p:nvSpPr>
          <p:spPr bwMode="auto">
            <a:xfrm>
              <a:off x="33774608" y="-14229572"/>
              <a:ext cx="34925" cy="109538"/>
            </a:xfrm>
            <a:custGeom>
              <a:avLst/>
              <a:gdLst>
                <a:gd name="T0" fmla="*/ 58 w 81"/>
                <a:gd name="T1" fmla="*/ 262 h 262"/>
                <a:gd name="T2" fmla="*/ 43 w 81"/>
                <a:gd name="T3" fmla="*/ 255 h 262"/>
                <a:gd name="T4" fmla="*/ 0 w 81"/>
                <a:gd name="T5" fmla="*/ 132 h 262"/>
                <a:gd name="T6" fmla="*/ 43 w 81"/>
                <a:gd name="T7" fmla="*/ 10 h 262"/>
                <a:gd name="T8" fmla="*/ 71 w 81"/>
                <a:gd name="T9" fmla="*/ 7 h 262"/>
                <a:gd name="T10" fmla="*/ 74 w 81"/>
                <a:gd name="T11" fmla="*/ 34 h 262"/>
                <a:gd name="T12" fmla="*/ 39 w 81"/>
                <a:gd name="T13" fmla="*/ 132 h 262"/>
                <a:gd name="T14" fmla="*/ 74 w 81"/>
                <a:gd name="T15" fmla="*/ 230 h 262"/>
                <a:gd name="T16" fmla="*/ 71 w 81"/>
                <a:gd name="T17" fmla="*/ 258 h 262"/>
                <a:gd name="T18" fmla="*/ 58 w 81"/>
                <a:gd name="T1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262">
                  <a:moveTo>
                    <a:pt x="58" y="262"/>
                  </a:moveTo>
                  <a:cubicBezTo>
                    <a:pt x="53" y="262"/>
                    <a:pt x="47" y="259"/>
                    <a:pt x="43" y="255"/>
                  </a:cubicBezTo>
                  <a:cubicBezTo>
                    <a:pt x="15" y="220"/>
                    <a:pt x="0" y="176"/>
                    <a:pt x="0" y="132"/>
                  </a:cubicBezTo>
                  <a:cubicBezTo>
                    <a:pt x="0" y="88"/>
                    <a:pt x="15" y="44"/>
                    <a:pt x="43" y="10"/>
                  </a:cubicBezTo>
                  <a:cubicBezTo>
                    <a:pt x="50" y="1"/>
                    <a:pt x="62" y="0"/>
                    <a:pt x="71" y="7"/>
                  </a:cubicBezTo>
                  <a:cubicBezTo>
                    <a:pt x="79" y="13"/>
                    <a:pt x="81" y="26"/>
                    <a:pt x="74" y="34"/>
                  </a:cubicBezTo>
                  <a:cubicBezTo>
                    <a:pt x="51" y="62"/>
                    <a:pt x="39" y="96"/>
                    <a:pt x="39" y="132"/>
                  </a:cubicBezTo>
                  <a:cubicBezTo>
                    <a:pt x="39" y="168"/>
                    <a:pt x="51" y="202"/>
                    <a:pt x="74" y="230"/>
                  </a:cubicBezTo>
                  <a:cubicBezTo>
                    <a:pt x="81" y="238"/>
                    <a:pt x="79" y="251"/>
                    <a:pt x="71" y="258"/>
                  </a:cubicBezTo>
                  <a:cubicBezTo>
                    <a:pt x="67" y="261"/>
                    <a:pt x="63" y="262"/>
                    <a:pt x="58" y="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03" name="Freeform 543"/>
            <p:cNvSpPr>
              <a:spLocks/>
            </p:cNvSpPr>
            <p:nvPr userDrawn="1"/>
          </p:nvSpPr>
          <p:spPr bwMode="auto">
            <a:xfrm>
              <a:off x="33950820" y="-14266085"/>
              <a:ext cx="47625" cy="182563"/>
            </a:xfrm>
            <a:custGeom>
              <a:avLst/>
              <a:gdLst>
                <a:gd name="T0" fmla="*/ 22 w 110"/>
                <a:gd name="T1" fmla="*/ 430 h 430"/>
                <a:gd name="T2" fmla="*/ 10 w 110"/>
                <a:gd name="T3" fmla="*/ 426 h 430"/>
                <a:gd name="T4" fmla="*/ 7 w 110"/>
                <a:gd name="T5" fmla="*/ 398 h 430"/>
                <a:gd name="T6" fmla="*/ 71 w 110"/>
                <a:gd name="T7" fmla="*/ 216 h 430"/>
                <a:gd name="T8" fmla="*/ 7 w 110"/>
                <a:gd name="T9" fmla="*/ 34 h 430"/>
                <a:gd name="T10" fmla="*/ 10 w 110"/>
                <a:gd name="T11" fmla="*/ 6 h 430"/>
                <a:gd name="T12" fmla="*/ 37 w 110"/>
                <a:gd name="T13" fmla="*/ 9 h 430"/>
                <a:gd name="T14" fmla="*/ 110 w 110"/>
                <a:gd name="T15" fmla="*/ 216 h 430"/>
                <a:gd name="T16" fmla="*/ 37 w 110"/>
                <a:gd name="T17" fmla="*/ 423 h 430"/>
                <a:gd name="T18" fmla="*/ 22 w 110"/>
                <a:gd name="T1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430">
                  <a:moveTo>
                    <a:pt x="22" y="430"/>
                  </a:moveTo>
                  <a:cubicBezTo>
                    <a:pt x="18" y="430"/>
                    <a:pt x="13" y="429"/>
                    <a:pt x="10" y="426"/>
                  </a:cubicBezTo>
                  <a:cubicBezTo>
                    <a:pt x="1" y="419"/>
                    <a:pt x="0" y="407"/>
                    <a:pt x="7" y="398"/>
                  </a:cubicBezTo>
                  <a:cubicBezTo>
                    <a:pt x="48" y="346"/>
                    <a:pt x="71" y="283"/>
                    <a:pt x="71" y="216"/>
                  </a:cubicBezTo>
                  <a:cubicBezTo>
                    <a:pt x="71" y="149"/>
                    <a:pt x="48" y="86"/>
                    <a:pt x="7" y="34"/>
                  </a:cubicBezTo>
                  <a:cubicBezTo>
                    <a:pt x="0" y="25"/>
                    <a:pt x="1" y="13"/>
                    <a:pt x="10" y="6"/>
                  </a:cubicBezTo>
                  <a:cubicBezTo>
                    <a:pt x="18" y="0"/>
                    <a:pt x="30" y="1"/>
                    <a:pt x="37" y="9"/>
                  </a:cubicBezTo>
                  <a:cubicBezTo>
                    <a:pt x="84" y="68"/>
                    <a:pt x="110" y="141"/>
                    <a:pt x="110" y="216"/>
                  </a:cubicBezTo>
                  <a:cubicBezTo>
                    <a:pt x="110" y="291"/>
                    <a:pt x="84" y="364"/>
                    <a:pt x="37" y="423"/>
                  </a:cubicBezTo>
                  <a:cubicBezTo>
                    <a:pt x="33" y="428"/>
                    <a:pt x="28" y="430"/>
                    <a:pt x="22" y="4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04" name="Freeform 544"/>
            <p:cNvSpPr>
              <a:spLocks/>
            </p:cNvSpPr>
            <p:nvPr userDrawn="1"/>
          </p:nvSpPr>
          <p:spPr bwMode="auto">
            <a:xfrm>
              <a:off x="33717458" y="-14266085"/>
              <a:ext cx="47625" cy="182563"/>
            </a:xfrm>
            <a:custGeom>
              <a:avLst/>
              <a:gdLst>
                <a:gd name="T0" fmla="*/ 88 w 110"/>
                <a:gd name="T1" fmla="*/ 431 h 431"/>
                <a:gd name="T2" fmla="*/ 73 w 110"/>
                <a:gd name="T3" fmla="*/ 424 h 431"/>
                <a:gd name="T4" fmla="*/ 0 w 110"/>
                <a:gd name="T5" fmla="*/ 217 h 431"/>
                <a:gd name="T6" fmla="*/ 73 w 110"/>
                <a:gd name="T7" fmla="*/ 10 h 431"/>
                <a:gd name="T8" fmla="*/ 101 w 110"/>
                <a:gd name="T9" fmla="*/ 7 h 431"/>
                <a:gd name="T10" fmla="*/ 104 w 110"/>
                <a:gd name="T11" fmla="*/ 35 h 431"/>
                <a:gd name="T12" fmla="*/ 40 w 110"/>
                <a:gd name="T13" fmla="*/ 217 h 431"/>
                <a:gd name="T14" fmla="*/ 104 w 110"/>
                <a:gd name="T15" fmla="*/ 399 h 431"/>
                <a:gd name="T16" fmla="*/ 101 w 110"/>
                <a:gd name="T17" fmla="*/ 427 h 431"/>
                <a:gd name="T18" fmla="*/ 88 w 110"/>
                <a:gd name="T19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431">
                  <a:moveTo>
                    <a:pt x="88" y="431"/>
                  </a:moveTo>
                  <a:cubicBezTo>
                    <a:pt x="83" y="431"/>
                    <a:pt x="77" y="429"/>
                    <a:pt x="73" y="424"/>
                  </a:cubicBezTo>
                  <a:cubicBezTo>
                    <a:pt x="26" y="365"/>
                    <a:pt x="0" y="292"/>
                    <a:pt x="0" y="217"/>
                  </a:cubicBezTo>
                  <a:cubicBezTo>
                    <a:pt x="0" y="142"/>
                    <a:pt x="26" y="69"/>
                    <a:pt x="73" y="10"/>
                  </a:cubicBezTo>
                  <a:cubicBezTo>
                    <a:pt x="80" y="2"/>
                    <a:pt x="92" y="0"/>
                    <a:pt x="101" y="7"/>
                  </a:cubicBezTo>
                  <a:cubicBezTo>
                    <a:pt x="109" y="14"/>
                    <a:pt x="110" y="26"/>
                    <a:pt x="104" y="35"/>
                  </a:cubicBezTo>
                  <a:cubicBezTo>
                    <a:pt x="62" y="87"/>
                    <a:pt x="40" y="150"/>
                    <a:pt x="40" y="217"/>
                  </a:cubicBezTo>
                  <a:cubicBezTo>
                    <a:pt x="40" y="284"/>
                    <a:pt x="62" y="347"/>
                    <a:pt x="104" y="399"/>
                  </a:cubicBezTo>
                  <a:cubicBezTo>
                    <a:pt x="110" y="408"/>
                    <a:pt x="109" y="420"/>
                    <a:pt x="101" y="427"/>
                  </a:cubicBezTo>
                  <a:cubicBezTo>
                    <a:pt x="97" y="430"/>
                    <a:pt x="93" y="431"/>
                    <a:pt x="88" y="4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05" name="Freeform 545"/>
            <p:cNvSpPr>
              <a:spLocks/>
            </p:cNvSpPr>
            <p:nvPr userDrawn="1"/>
          </p:nvSpPr>
          <p:spPr bwMode="auto">
            <a:xfrm>
              <a:off x="33930183" y="-14250210"/>
              <a:ext cx="41275" cy="149225"/>
            </a:xfrm>
            <a:custGeom>
              <a:avLst/>
              <a:gdLst>
                <a:gd name="T0" fmla="*/ 22 w 97"/>
                <a:gd name="T1" fmla="*/ 353 h 353"/>
                <a:gd name="T2" fmla="*/ 10 w 97"/>
                <a:gd name="T3" fmla="*/ 349 h 353"/>
                <a:gd name="T4" fmla="*/ 7 w 97"/>
                <a:gd name="T5" fmla="*/ 321 h 353"/>
                <a:gd name="T6" fmla="*/ 57 w 97"/>
                <a:gd name="T7" fmla="*/ 178 h 353"/>
                <a:gd name="T8" fmla="*/ 7 w 97"/>
                <a:gd name="T9" fmla="*/ 35 h 353"/>
                <a:gd name="T10" fmla="*/ 10 w 97"/>
                <a:gd name="T11" fmla="*/ 7 h 353"/>
                <a:gd name="T12" fmla="*/ 38 w 97"/>
                <a:gd name="T13" fmla="*/ 10 h 353"/>
                <a:gd name="T14" fmla="*/ 97 w 97"/>
                <a:gd name="T15" fmla="*/ 178 h 353"/>
                <a:gd name="T16" fmla="*/ 38 w 97"/>
                <a:gd name="T17" fmla="*/ 346 h 353"/>
                <a:gd name="T18" fmla="*/ 22 w 97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353">
                  <a:moveTo>
                    <a:pt x="22" y="353"/>
                  </a:moveTo>
                  <a:cubicBezTo>
                    <a:pt x="18" y="353"/>
                    <a:pt x="14" y="352"/>
                    <a:pt x="10" y="349"/>
                  </a:cubicBezTo>
                  <a:cubicBezTo>
                    <a:pt x="2" y="342"/>
                    <a:pt x="0" y="330"/>
                    <a:pt x="7" y="321"/>
                  </a:cubicBezTo>
                  <a:cubicBezTo>
                    <a:pt x="40" y="280"/>
                    <a:pt x="57" y="231"/>
                    <a:pt x="57" y="178"/>
                  </a:cubicBezTo>
                  <a:cubicBezTo>
                    <a:pt x="57" y="125"/>
                    <a:pt x="40" y="76"/>
                    <a:pt x="7" y="35"/>
                  </a:cubicBezTo>
                  <a:cubicBezTo>
                    <a:pt x="0" y="26"/>
                    <a:pt x="2" y="14"/>
                    <a:pt x="10" y="7"/>
                  </a:cubicBezTo>
                  <a:cubicBezTo>
                    <a:pt x="18" y="0"/>
                    <a:pt x="31" y="2"/>
                    <a:pt x="38" y="10"/>
                  </a:cubicBezTo>
                  <a:cubicBezTo>
                    <a:pt x="76" y="58"/>
                    <a:pt x="97" y="117"/>
                    <a:pt x="97" y="178"/>
                  </a:cubicBezTo>
                  <a:cubicBezTo>
                    <a:pt x="97" y="239"/>
                    <a:pt x="76" y="299"/>
                    <a:pt x="38" y="346"/>
                  </a:cubicBezTo>
                  <a:cubicBezTo>
                    <a:pt x="34" y="351"/>
                    <a:pt x="28" y="353"/>
                    <a:pt x="22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06" name="Freeform 546"/>
            <p:cNvSpPr>
              <a:spLocks/>
            </p:cNvSpPr>
            <p:nvPr userDrawn="1"/>
          </p:nvSpPr>
          <p:spPr bwMode="auto">
            <a:xfrm>
              <a:off x="33744445" y="-14250210"/>
              <a:ext cx="41275" cy="149225"/>
            </a:xfrm>
            <a:custGeom>
              <a:avLst/>
              <a:gdLst>
                <a:gd name="T0" fmla="*/ 75 w 97"/>
                <a:gd name="T1" fmla="*/ 353 h 353"/>
                <a:gd name="T2" fmla="*/ 59 w 97"/>
                <a:gd name="T3" fmla="*/ 346 h 353"/>
                <a:gd name="T4" fmla="*/ 0 w 97"/>
                <a:gd name="T5" fmla="*/ 178 h 353"/>
                <a:gd name="T6" fmla="*/ 59 w 97"/>
                <a:gd name="T7" fmla="*/ 10 h 353"/>
                <a:gd name="T8" fmla="*/ 87 w 97"/>
                <a:gd name="T9" fmla="*/ 7 h 353"/>
                <a:gd name="T10" fmla="*/ 90 w 97"/>
                <a:gd name="T11" fmla="*/ 35 h 353"/>
                <a:gd name="T12" fmla="*/ 40 w 97"/>
                <a:gd name="T13" fmla="*/ 178 h 353"/>
                <a:gd name="T14" fmla="*/ 90 w 97"/>
                <a:gd name="T15" fmla="*/ 321 h 353"/>
                <a:gd name="T16" fmla="*/ 87 w 97"/>
                <a:gd name="T17" fmla="*/ 349 h 353"/>
                <a:gd name="T18" fmla="*/ 75 w 97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353">
                  <a:moveTo>
                    <a:pt x="75" y="353"/>
                  </a:moveTo>
                  <a:cubicBezTo>
                    <a:pt x="69" y="353"/>
                    <a:pt x="63" y="351"/>
                    <a:pt x="59" y="346"/>
                  </a:cubicBezTo>
                  <a:cubicBezTo>
                    <a:pt x="21" y="299"/>
                    <a:pt x="0" y="239"/>
                    <a:pt x="0" y="178"/>
                  </a:cubicBezTo>
                  <a:cubicBezTo>
                    <a:pt x="0" y="117"/>
                    <a:pt x="21" y="58"/>
                    <a:pt x="59" y="10"/>
                  </a:cubicBezTo>
                  <a:cubicBezTo>
                    <a:pt x="66" y="2"/>
                    <a:pt x="79" y="0"/>
                    <a:pt x="87" y="7"/>
                  </a:cubicBezTo>
                  <a:cubicBezTo>
                    <a:pt x="96" y="14"/>
                    <a:pt x="97" y="26"/>
                    <a:pt x="90" y="35"/>
                  </a:cubicBezTo>
                  <a:cubicBezTo>
                    <a:pt x="57" y="76"/>
                    <a:pt x="40" y="125"/>
                    <a:pt x="40" y="178"/>
                  </a:cubicBezTo>
                  <a:cubicBezTo>
                    <a:pt x="40" y="231"/>
                    <a:pt x="57" y="280"/>
                    <a:pt x="90" y="321"/>
                  </a:cubicBezTo>
                  <a:cubicBezTo>
                    <a:pt x="97" y="330"/>
                    <a:pt x="96" y="342"/>
                    <a:pt x="87" y="349"/>
                  </a:cubicBezTo>
                  <a:cubicBezTo>
                    <a:pt x="83" y="352"/>
                    <a:pt x="79" y="353"/>
                    <a:pt x="75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</p:grpSp>
      <p:grpSp>
        <p:nvGrpSpPr>
          <p:cNvPr id="11507" name="Group 11506"/>
          <p:cNvGrpSpPr/>
          <p:nvPr userDrawn="1"/>
        </p:nvGrpSpPr>
        <p:grpSpPr>
          <a:xfrm>
            <a:off x="6473002" y="3798210"/>
            <a:ext cx="921552" cy="924738"/>
            <a:chOff x="33609508" y="-14345460"/>
            <a:chExt cx="496887" cy="498475"/>
          </a:xfrm>
        </p:grpSpPr>
        <p:sp>
          <p:nvSpPr>
            <p:cNvPr id="11508" name="Oval 539"/>
            <p:cNvSpPr>
              <a:spLocks noChangeArrowheads="1"/>
            </p:cNvSpPr>
            <p:nvPr userDrawn="1"/>
          </p:nvSpPr>
          <p:spPr bwMode="auto">
            <a:xfrm>
              <a:off x="33609508" y="-14345460"/>
              <a:ext cx="496887" cy="4984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09" name="Freeform 540"/>
            <p:cNvSpPr>
              <a:spLocks noEditPoints="1"/>
            </p:cNvSpPr>
            <p:nvPr userDrawn="1"/>
          </p:nvSpPr>
          <p:spPr bwMode="auto">
            <a:xfrm>
              <a:off x="33798420" y="-14194647"/>
              <a:ext cx="123825" cy="295275"/>
            </a:xfrm>
            <a:custGeom>
              <a:avLst/>
              <a:gdLst>
                <a:gd name="T0" fmla="*/ 250 w 293"/>
                <a:gd name="T1" fmla="*/ 471 h 699"/>
                <a:gd name="T2" fmla="*/ 224 w 293"/>
                <a:gd name="T3" fmla="*/ 339 h 699"/>
                <a:gd name="T4" fmla="*/ 170 w 293"/>
                <a:gd name="T5" fmla="*/ 67 h 699"/>
                <a:gd name="T6" fmla="*/ 210 w 293"/>
                <a:gd name="T7" fmla="*/ 104 h 699"/>
                <a:gd name="T8" fmla="*/ 239 w 293"/>
                <a:gd name="T9" fmla="*/ 104 h 699"/>
                <a:gd name="T10" fmla="*/ 225 w 293"/>
                <a:gd name="T11" fmla="*/ 1 h 699"/>
                <a:gd name="T12" fmla="*/ 210 w 293"/>
                <a:gd name="T13" fmla="*/ 38 h 699"/>
                <a:gd name="T14" fmla="*/ 159 w 293"/>
                <a:gd name="T15" fmla="*/ 11 h 699"/>
                <a:gd name="T16" fmla="*/ 133 w 293"/>
                <a:gd name="T17" fmla="*/ 11 h 699"/>
                <a:gd name="T18" fmla="*/ 116 w 293"/>
                <a:gd name="T19" fmla="*/ 38 h 699"/>
                <a:gd name="T20" fmla="*/ 102 w 293"/>
                <a:gd name="T21" fmla="*/ 1 h 699"/>
                <a:gd name="T22" fmla="*/ 87 w 293"/>
                <a:gd name="T23" fmla="*/ 38 h 699"/>
                <a:gd name="T24" fmla="*/ 69 w 293"/>
                <a:gd name="T25" fmla="*/ 15 h 699"/>
                <a:gd name="T26" fmla="*/ 40 w 293"/>
                <a:gd name="T27" fmla="*/ 15 h 699"/>
                <a:gd name="T28" fmla="*/ 54 w 293"/>
                <a:gd name="T29" fmla="*/ 119 h 699"/>
                <a:gd name="T30" fmla="*/ 69 w 293"/>
                <a:gd name="T31" fmla="*/ 67 h 699"/>
                <a:gd name="T32" fmla="*/ 87 w 293"/>
                <a:gd name="T33" fmla="*/ 104 h 699"/>
                <a:gd name="T34" fmla="*/ 113 w 293"/>
                <a:gd name="T35" fmla="*/ 113 h 699"/>
                <a:gd name="T36" fmla="*/ 12 w 293"/>
                <a:gd name="T37" fmla="*/ 698 h 699"/>
                <a:gd name="T38" fmla="*/ 32 w 293"/>
                <a:gd name="T39" fmla="*/ 663 h 699"/>
                <a:gd name="T40" fmla="*/ 265 w 293"/>
                <a:gd name="T41" fmla="*/ 687 h 699"/>
                <a:gd name="T42" fmla="*/ 281 w 293"/>
                <a:gd name="T43" fmla="*/ 698 h 699"/>
                <a:gd name="T44" fmla="*/ 92 w 293"/>
                <a:gd name="T45" fmla="*/ 357 h 699"/>
                <a:gd name="T46" fmla="*/ 72 w 293"/>
                <a:gd name="T47" fmla="*/ 457 h 699"/>
                <a:gd name="T48" fmla="*/ 181 w 293"/>
                <a:gd name="T49" fmla="*/ 259 h 699"/>
                <a:gd name="T50" fmla="*/ 141 w 293"/>
                <a:gd name="T51" fmla="*/ 259 h 699"/>
                <a:gd name="T52" fmla="*/ 117 w 293"/>
                <a:gd name="T53" fmla="*/ 233 h 699"/>
                <a:gd name="T54" fmla="*/ 155 w 293"/>
                <a:gd name="T55" fmla="*/ 233 h 699"/>
                <a:gd name="T56" fmla="*/ 152 w 293"/>
                <a:gd name="T57" fmla="*/ 195 h 699"/>
                <a:gd name="T58" fmla="*/ 172 w 293"/>
                <a:gd name="T59" fmla="*/ 212 h 699"/>
                <a:gd name="T60" fmla="*/ 129 w 293"/>
                <a:gd name="T61" fmla="*/ 169 h 699"/>
                <a:gd name="T62" fmla="*/ 163 w 293"/>
                <a:gd name="T63" fmla="*/ 169 h 699"/>
                <a:gd name="T64" fmla="*/ 110 w 293"/>
                <a:gd name="T65" fmla="*/ 267 h 699"/>
                <a:gd name="T66" fmla="*/ 99 w 293"/>
                <a:gd name="T67" fmla="*/ 324 h 699"/>
                <a:gd name="T68" fmla="*/ 125 w 293"/>
                <a:gd name="T69" fmla="*/ 350 h 699"/>
                <a:gd name="T70" fmla="*/ 215 w 293"/>
                <a:gd name="T71" fmla="*/ 433 h 699"/>
                <a:gd name="T72" fmla="*/ 116 w 293"/>
                <a:gd name="T73" fmla="*/ 67 h 699"/>
                <a:gd name="T74" fmla="*/ 116 w 293"/>
                <a:gd name="T75" fmla="*/ 98 h 699"/>
                <a:gd name="T76" fmla="*/ 37 w 293"/>
                <a:gd name="T77" fmla="*/ 637 h 699"/>
                <a:gd name="T78" fmla="*/ 236 w 293"/>
                <a:gd name="T79" fmla="*/ 637 h 699"/>
                <a:gd name="T80" fmla="*/ 99 w 293"/>
                <a:gd name="T81" fmla="*/ 483 h 699"/>
                <a:gd name="T82" fmla="*/ 251 w 293"/>
                <a:gd name="T83" fmla="*/ 61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3" h="699">
                  <a:moveTo>
                    <a:pt x="291" y="682"/>
                  </a:moveTo>
                  <a:cubicBezTo>
                    <a:pt x="250" y="471"/>
                    <a:pt x="250" y="471"/>
                    <a:pt x="250" y="471"/>
                  </a:cubicBezTo>
                  <a:cubicBezTo>
                    <a:pt x="250" y="469"/>
                    <a:pt x="250" y="466"/>
                    <a:pt x="248" y="464"/>
                  </a:cubicBezTo>
                  <a:cubicBezTo>
                    <a:pt x="224" y="339"/>
                    <a:pt x="224" y="339"/>
                    <a:pt x="224" y="339"/>
                  </a:cubicBezTo>
                  <a:cubicBezTo>
                    <a:pt x="224" y="336"/>
                    <a:pt x="224" y="333"/>
                    <a:pt x="222" y="331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12"/>
                    <a:pt x="217" y="119"/>
                    <a:pt x="225" y="119"/>
                  </a:cubicBezTo>
                  <a:cubicBezTo>
                    <a:pt x="233" y="119"/>
                    <a:pt x="239" y="112"/>
                    <a:pt x="239" y="104"/>
                  </a:cubicBezTo>
                  <a:cubicBezTo>
                    <a:pt x="239" y="15"/>
                    <a:pt x="239" y="15"/>
                    <a:pt x="239" y="15"/>
                  </a:cubicBezTo>
                  <a:cubicBezTo>
                    <a:pt x="239" y="7"/>
                    <a:pt x="233" y="1"/>
                    <a:pt x="225" y="1"/>
                  </a:cubicBezTo>
                  <a:cubicBezTo>
                    <a:pt x="217" y="1"/>
                    <a:pt x="210" y="7"/>
                    <a:pt x="210" y="15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58" y="5"/>
                    <a:pt x="153" y="0"/>
                    <a:pt x="146" y="0"/>
                  </a:cubicBezTo>
                  <a:cubicBezTo>
                    <a:pt x="140" y="0"/>
                    <a:pt x="134" y="5"/>
                    <a:pt x="133" y="1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7"/>
                    <a:pt x="110" y="1"/>
                    <a:pt x="102" y="1"/>
                  </a:cubicBezTo>
                  <a:cubicBezTo>
                    <a:pt x="94" y="1"/>
                    <a:pt x="87" y="7"/>
                    <a:pt x="87" y="15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1"/>
                    <a:pt x="54" y="1"/>
                  </a:cubicBezTo>
                  <a:cubicBezTo>
                    <a:pt x="46" y="1"/>
                    <a:pt x="40" y="7"/>
                    <a:pt x="40" y="1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12"/>
                    <a:pt x="46" y="119"/>
                    <a:pt x="54" y="119"/>
                  </a:cubicBezTo>
                  <a:cubicBezTo>
                    <a:pt x="62" y="119"/>
                    <a:pt x="69" y="112"/>
                    <a:pt x="69" y="104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87" y="112"/>
                    <a:pt x="94" y="119"/>
                    <a:pt x="102" y="119"/>
                  </a:cubicBezTo>
                  <a:cubicBezTo>
                    <a:pt x="106" y="119"/>
                    <a:pt x="111" y="117"/>
                    <a:pt x="113" y="113"/>
                  </a:cubicBezTo>
                  <a:cubicBezTo>
                    <a:pt x="1" y="682"/>
                    <a:pt x="1" y="682"/>
                    <a:pt x="1" y="682"/>
                  </a:cubicBezTo>
                  <a:cubicBezTo>
                    <a:pt x="0" y="689"/>
                    <a:pt x="4" y="696"/>
                    <a:pt x="12" y="698"/>
                  </a:cubicBezTo>
                  <a:cubicBezTo>
                    <a:pt x="19" y="699"/>
                    <a:pt x="26" y="694"/>
                    <a:pt x="27" y="687"/>
                  </a:cubicBezTo>
                  <a:cubicBezTo>
                    <a:pt x="32" y="663"/>
                    <a:pt x="32" y="663"/>
                    <a:pt x="32" y="663"/>
                  </a:cubicBezTo>
                  <a:cubicBezTo>
                    <a:pt x="261" y="663"/>
                    <a:pt x="261" y="663"/>
                    <a:pt x="261" y="663"/>
                  </a:cubicBezTo>
                  <a:cubicBezTo>
                    <a:pt x="265" y="687"/>
                    <a:pt x="265" y="687"/>
                    <a:pt x="265" y="687"/>
                  </a:cubicBezTo>
                  <a:cubicBezTo>
                    <a:pt x="267" y="693"/>
                    <a:pt x="272" y="698"/>
                    <a:pt x="278" y="698"/>
                  </a:cubicBezTo>
                  <a:cubicBezTo>
                    <a:pt x="279" y="698"/>
                    <a:pt x="280" y="698"/>
                    <a:pt x="281" y="698"/>
                  </a:cubicBezTo>
                  <a:cubicBezTo>
                    <a:pt x="288" y="696"/>
                    <a:pt x="293" y="689"/>
                    <a:pt x="291" y="682"/>
                  </a:cubicBezTo>
                  <a:close/>
                  <a:moveTo>
                    <a:pt x="92" y="357"/>
                  </a:moveTo>
                  <a:cubicBezTo>
                    <a:pt x="202" y="457"/>
                    <a:pt x="202" y="457"/>
                    <a:pt x="202" y="457"/>
                  </a:cubicBezTo>
                  <a:cubicBezTo>
                    <a:pt x="72" y="457"/>
                    <a:pt x="72" y="457"/>
                    <a:pt x="72" y="457"/>
                  </a:cubicBezTo>
                  <a:lnTo>
                    <a:pt x="92" y="357"/>
                  </a:lnTo>
                  <a:close/>
                  <a:moveTo>
                    <a:pt x="181" y="259"/>
                  </a:moveTo>
                  <a:cubicBezTo>
                    <a:pt x="189" y="301"/>
                    <a:pt x="189" y="301"/>
                    <a:pt x="189" y="301"/>
                  </a:cubicBezTo>
                  <a:cubicBezTo>
                    <a:pt x="141" y="259"/>
                    <a:pt x="141" y="259"/>
                    <a:pt x="141" y="259"/>
                  </a:cubicBezTo>
                  <a:lnTo>
                    <a:pt x="181" y="259"/>
                  </a:lnTo>
                  <a:close/>
                  <a:moveTo>
                    <a:pt x="117" y="233"/>
                  </a:moveTo>
                  <a:cubicBezTo>
                    <a:pt x="122" y="205"/>
                    <a:pt x="122" y="205"/>
                    <a:pt x="122" y="205"/>
                  </a:cubicBezTo>
                  <a:cubicBezTo>
                    <a:pt x="155" y="233"/>
                    <a:pt x="155" y="233"/>
                    <a:pt x="155" y="233"/>
                  </a:cubicBezTo>
                  <a:lnTo>
                    <a:pt x="117" y="233"/>
                  </a:lnTo>
                  <a:close/>
                  <a:moveTo>
                    <a:pt x="152" y="195"/>
                  </a:moveTo>
                  <a:cubicBezTo>
                    <a:pt x="169" y="195"/>
                    <a:pt x="169" y="195"/>
                    <a:pt x="169" y="195"/>
                  </a:cubicBezTo>
                  <a:cubicBezTo>
                    <a:pt x="172" y="212"/>
                    <a:pt x="172" y="212"/>
                    <a:pt x="172" y="212"/>
                  </a:cubicBezTo>
                  <a:lnTo>
                    <a:pt x="152" y="195"/>
                  </a:lnTo>
                  <a:close/>
                  <a:moveTo>
                    <a:pt x="129" y="169"/>
                  </a:moveTo>
                  <a:cubicBezTo>
                    <a:pt x="146" y="82"/>
                    <a:pt x="146" y="82"/>
                    <a:pt x="146" y="82"/>
                  </a:cubicBezTo>
                  <a:cubicBezTo>
                    <a:pt x="163" y="169"/>
                    <a:pt x="163" y="169"/>
                    <a:pt x="163" y="169"/>
                  </a:cubicBezTo>
                  <a:lnTo>
                    <a:pt x="129" y="169"/>
                  </a:lnTo>
                  <a:close/>
                  <a:moveTo>
                    <a:pt x="110" y="267"/>
                  </a:moveTo>
                  <a:cubicBezTo>
                    <a:pt x="175" y="324"/>
                    <a:pt x="175" y="324"/>
                    <a:pt x="175" y="324"/>
                  </a:cubicBezTo>
                  <a:cubicBezTo>
                    <a:pt x="99" y="324"/>
                    <a:pt x="99" y="324"/>
                    <a:pt x="99" y="324"/>
                  </a:cubicBezTo>
                  <a:lnTo>
                    <a:pt x="110" y="267"/>
                  </a:lnTo>
                  <a:close/>
                  <a:moveTo>
                    <a:pt x="125" y="350"/>
                  </a:moveTo>
                  <a:cubicBezTo>
                    <a:pt x="199" y="350"/>
                    <a:pt x="199" y="350"/>
                    <a:pt x="199" y="350"/>
                  </a:cubicBezTo>
                  <a:cubicBezTo>
                    <a:pt x="215" y="433"/>
                    <a:pt x="215" y="433"/>
                    <a:pt x="215" y="433"/>
                  </a:cubicBezTo>
                  <a:lnTo>
                    <a:pt x="125" y="350"/>
                  </a:lnTo>
                  <a:close/>
                  <a:moveTo>
                    <a:pt x="116" y="67"/>
                  </a:moveTo>
                  <a:cubicBezTo>
                    <a:pt x="122" y="67"/>
                    <a:pt x="122" y="67"/>
                    <a:pt x="122" y="67"/>
                  </a:cubicBezTo>
                  <a:cubicBezTo>
                    <a:pt x="116" y="98"/>
                    <a:pt x="116" y="98"/>
                    <a:pt x="116" y="98"/>
                  </a:cubicBezTo>
                  <a:lnTo>
                    <a:pt x="116" y="67"/>
                  </a:lnTo>
                  <a:close/>
                  <a:moveTo>
                    <a:pt x="37" y="637"/>
                  </a:moveTo>
                  <a:cubicBezTo>
                    <a:pt x="66" y="490"/>
                    <a:pt x="66" y="490"/>
                    <a:pt x="66" y="490"/>
                  </a:cubicBezTo>
                  <a:cubicBezTo>
                    <a:pt x="236" y="637"/>
                    <a:pt x="236" y="637"/>
                    <a:pt x="236" y="637"/>
                  </a:cubicBezTo>
                  <a:lnTo>
                    <a:pt x="37" y="637"/>
                  </a:lnTo>
                  <a:close/>
                  <a:moveTo>
                    <a:pt x="99" y="483"/>
                  </a:moveTo>
                  <a:cubicBezTo>
                    <a:pt x="225" y="483"/>
                    <a:pt x="225" y="483"/>
                    <a:pt x="225" y="483"/>
                  </a:cubicBezTo>
                  <a:cubicBezTo>
                    <a:pt x="251" y="615"/>
                    <a:pt x="251" y="615"/>
                    <a:pt x="251" y="615"/>
                  </a:cubicBezTo>
                  <a:lnTo>
                    <a:pt x="99" y="4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10" name="Freeform 541"/>
            <p:cNvSpPr>
              <a:spLocks/>
            </p:cNvSpPr>
            <p:nvPr userDrawn="1"/>
          </p:nvSpPr>
          <p:spPr bwMode="auto">
            <a:xfrm>
              <a:off x="33907958" y="-14229572"/>
              <a:ext cx="33337" cy="109538"/>
            </a:xfrm>
            <a:custGeom>
              <a:avLst/>
              <a:gdLst>
                <a:gd name="T0" fmla="*/ 22 w 80"/>
                <a:gd name="T1" fmla="*/ 262 h 262"/>
                <a:gd name="T2" fmla="*/ 9 w 80"/>
                <a:gd name="T3" fmla="*/ 258 h 262"/>
                <a:gd name="T4" fmla="*/ 6 w 80"/>
                <a:gd name="T5" fmla="*/ 230 h 262"/>
                <a:gd name="T6" fmla="*/ 41 w 80"/>
                <a:gd name="T7" fmla="*/ 132 h 262"/>
                <a:gd name="T8" fmla="*/ 6 w 80"/>
                <a:gd name="T9" fmla="*/ 34 h 262"/>
                <a:gd name="T10" fmla="*/ 9 w 80"/>
                <a:gd name="T11" fmla="*/ 7 h 262"/>
                <a:gd name="T12" fmla="*/ 37 w 80"/>
                <a:gd name="T13" fmla="*/ 10 h 262"/>
                <a:gd name="T14" fmla="*/ 80 w 80"/>
                <a:gd name="T15" fmla="*/ 132 h 262"/>
                <a:gd name="T16" fmla="*/ 37 w 80"/>
                <a:gd name="T17" fmla="*/ 255 h 262"/>
                <a:gd name="T18" fmla="*/ 22 w 80"/>
                <a:gd name="T1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62">
                  <a:moveTo>
                    <a:pt x="22" y="262"/>
                  </a:moveTo>
                  <a:cubicBezTo>
                    <a:pt x="17" y="262"/>
                    <a:pt x="13" y="261"/>
                    <a:pt x="9" y="258"/>
                  </a:cubicBezTo>
                  <a:cubicBezTo>
                    <a:pt x="1" y="251"/>
                    <a:pt x="0" y="238"/>
                    <a:pt x="6" y="230"/>
                  </a:cubicBezTo>
                  <a:cubicBezTo>
                    <a:pt x="29" y="202"/>
                    <a:pt x="41" y="168"/>
                    <a:pt x="41" y="132"/>
                  </a:cubicBezTo>
                  <a:cubicBezTo>
                    <a:pt x="41" y="96"/>
                    <a:pt x="29" y="62"/>
                    <a:pt x="6" y="34"/>
                  </a:cubicBezTo>
                  <a:cubicBezTo>
                    <a:pt x="0" y="26"/>
                    <a:pt x="1" y="13"/>
                    <a:pt x="9" y="7"/>
                  </a:cubicBezTo>
                  <a:cubicBezTo>
                    <a:pt x="18" y="0"/>
                    <a:pt x="30" y="1"/>
                    <a:pt x="37" y="10"/>
                  </a:cubicBezTo>
                  <a:cubicBezTo>
                    <a:pt x="65" y="44"/>
                    <a:pt x="80" y="88"/>
                    <a:pt x="80" y="132"/>
                  </a:cubicBezTo>
                  <a:cubicBezTo>
                    <a:pt x="80" y="176"/>
                    <a:pt x="65" y="220"/>
                    <a:pt x="37" y="255"/>
                  </a:cubicBezTo>
                  <a:cubicBezTo>
                    <a:pt x="33" y="259"/>
                    <a:pt x="27" y="262"/>
                    <a:pt x="22" y="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11" name="Freeform 542"/>
            <p:cNvSpPr>
              <a:spLocks/>
            </p:cNvSpPr>
            <p:nvPr userDrawn="1"/>
          </p:nvSpPr>
          <p:spPr bwMode="auto">
            <a:xfrm>
              <a:off x="33774608" y="-14229572"/>
              <a:ext cx="34925" cy="109538"/>
            </a:xfrm>
            <a:custGeom>
              <a:avLst/>
              <a:gdLst>
                <a:gd name="T0" fmla="*/ 58 w 81"/>
                <a:gd name="T1" fmla="*/ 262 h 262"/>
                <a:gd name="T2" fmla="*/ 43 w 81"/>
                <a:gd name="T3" fmla="*/ 255 h 262"/>
                <a:gd name="T4" fmla="*/ 0 w 81"/>
                <a:gd name="T5" fmla="*/ 132 h 262"/>
                <a:gd name="T6" fmla="*/ 43 w 81"/>
                <a:gd name="T7" fmla="*/ 10 h 262"/>
                <a:gd name="T8" fmla="*/ 71 w 81"/>
                <a:gd name="T9" fmla="*/ 7 h 262"/>
                <a:gd name="T10" fmla="*/ 74 w 81"/>
                <a:gd name="T11" fmla="*/ 34 h 262"/>
                <a:gd name="T12" fmla="*/ 39 w 81"/>
                <a:gd name="T13" fmla="*/ 132 h 262"/>
                <a:gd name="T14" fmla="*/ 74 w 81"/>
                <a:gd name="T15" fmla="*/ 230 h 262"/>
                <a:gd name="T16" fmla="*/ 71 w 81"/>
                <a:gd name="T17" fmla="*/ 258 h 262"/>
                <a:gd name="T18" fmla="*/ 58 w 81"/>
                <a:gd name="T1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262">
                  <a:moveTo>
                    <a:pt x="58" y="262"/>
                  </a:moveTo>
                  <a:cubicBezTo>
                    <a:pt x="53" y="262"/>
                    <a:pt x="47" y="259"/>
                    <a:pt x="43" y="255"/>
                  </a:cubicBezTo>
                  <a:cubicBezTo>
                    <a:pt x="15" y="220"/>
                    <a:pt x="0" y="176"/>
                    <a:pt x="0" y="132"/>
                  </a:cubicBezTo>
                  <a:cubicBezTo>
                    <a:pt x="0" y="88"/>
                    <a:pt x="15" y="44"/>
                    <a:pt x="43" y="10"/>
                  </a:cubicBezTo>
                  <a:cubicBezTo>
                    <a:pt x="50" y="1"/>
                    <a:pt x="62" y="0"/>
                    <a:pt x="71" y="7"/>
                  </a:cubicBezTo>
                  <a:cubicBezTo>
                    <a:pt x="79" y="13"/>
                    <a:pt x="81" y="26"/>
                    <a:pt x="74" y="34"/>
                  </a:cubicBezTo>
                  <a:cubicBezTo>
                    <a:pt x="51" y="62"/>
                    <a:pt x="39" y="96"/>
                    <a:pt x="39" y="132"/>
                  </a:cubicBezTo>
                  <a:cubicBezTo>
                    <a:pt x="39" y="168"/>
                    <a:pt x="51" y="202"/>
                    <a:pt x="74" y="230"/>
                  </a:cubicBezTo>
                  <a:cubicBezTo>
                    <a:pt x="81" y="238"/>
                    <a:pt x="79" y="251"/>
                    <a:pt x="71" y="258"/>
                  </a:cubicBezTo>
                  <a:cubicBezTo>
                    <a:pt x="67" y="261"/>
                    <a:pt x="63" y="262"/>
                    <a:pt x="58" y="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12" name="Freeform 543"/>
            <p:cNvSpPr>
              <a:spLocks/>
            </p:cNvSpPr>
            <p:nvPr userDrawn="1"/>
          </p:nvSpPr>
          <p:spPr bwMode="auto">
            <a:xfrm>
              <a:off x="33950820" y="-14266085"/>
              <a:ext cx="47625" cy="182563"/>
            </a:xfrm>
            <a:custGeom>
              <a:avLst/>
              <a:gdLst>
                <a:gd name="T0" fmla="*/ 22 w 110"/>
                <a:gd name="T1" fmla="*/ 430 h 430"/>
                <a:gd name="T2" fmla="*/ 10 w 110"/>
                <a:gd name="T3" fmla="*/ 426 h 430"/>
                <a:gd name="T4" fmla="*/ 7 w 110"/>
                <a:gd name="T5" fmla="*/ 398 h 430"/>
                <a:gd name="T6" fmla="*/ 71 w 110"/>
                <a:gd name="T7" fmla="*/ 216 h 430"/>
                <a:gd name="T8" fmla="*/ 7 w 110"/>
                <a:gd name="T9" fmla="*/ 34 h 430"/>
                <a:gd name="T10" fmla="*/ 10 w 110"/>
                <a:gd name="T11" fmla="*/ 6 h 430"/>
                <a:gd name="T12" fmla="*/ 37 w 110"/>
                <a:gd name="T13" fmla="*/ 9 h 430"/>
                <a:gd name="T14" fmla="*/ 110 w 110"/>
                <a:gd name="T15" fmla="*/ 216 h 430"/>
                <a:gd name="T16" fmla="*/ 37 w 110"/>
                <a:gd name="T17" fmla="*/ 423 h 430"/>
                <a:gd name="T18" fmla="*/ 22 w 110"/>
                <a:gd name="T1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430">
                  <a:moveTo>
                    <a:pt x="22" y="430"/>
                  </a:moveTo>
                  <a:cubicBezTo>
                    <a:pt x="18" y="430"/>
                    <a:pt x="13" y="429"/>
                    <a:pt x="10" y="426"/>
                  </a:cubicBezTo>
                  <a:cubicBezTo>
                    <a:pt x="1" y="419"/>
                    <a:pt x="0" y="407"/>
                    <a:pt x="7" y="398"/>
                  </a:cubicBezTo>
                  <a:cubicBezTo>
                    <a:pt x="48" y="346"/>
                    <a:pt x="71" y="283"/>
                    <a:pt x="71" y="216"/>
                  </a:cubicBezTo>
                  <a:cubicBezTo>
                    <a:pt x="71" y="149"/>
                    <a:pt x="48" y="86"/>
                    <a:pt x="7" y="34"/>
                  </a:cubicBezTo>
                  <a:cubicBezTo>
                    <a:pt x="0" y="25"/>
                    <a:pt x="1" y="13"/>
                    <a:pt x="10" y="6"/>
                  </a:cubicBezTo>
                  <a:cubicBezTo>
                    <a:pt x="18" y="0"/>
                    <a:pt x="30" y="1"/>
                    <a:pt x="37" y="9"/>
                  </a:cubicBezTo>
                  <a:cubicBezTo>
                    <a:pt x="84" y="68"/>
                    <a:pt x="110" y="141"/>
                    <a:pt x="110" y="216"/>
                  </a:cubicBezTo>
                  <a:cubicBezTo>
                    <a:pt x="110" y="291"/>
                    <a:pt x="84" y="364"/>
                    <a:pt x="37" y="423"/>
                  </a:cubicBezTo>
                  <a:cubicBezTo>
                    <a:pt x="33" y="428"/>
                    <a:pt x="28" y="430"/>
                    <a:pt x="22" y="4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13" name="Freeform 544"/>
            <p:cNvSpPr>
              <a:spLocks/>
            </p:cNvSpPr>
            <p:nvPr userDrawn="1"/>
          </p:nvSpPr>
          <p:spPr bwMode="auto">
            <a:xfrm>
              <a:off x="33717458" y="-14266085"/>
              <a:ext cx="47625" cy="182563"/>
            </a:xfrm>
            <a:custGeom>
              <a:avLst/>
              <a:gdLst>
                <a:gd name="T0" fmla="*/ 88 w 110"/>
                <a:gd name="T1" fmla="*/ 431 h 431"/>
                <a:gd name="T2" fmla="*/ 73 w 110"/>
                <a:gd name="T3" fmla="*/ 424 h 431"/>
                <a:gd name="T4" fmla="*/ 0 w 110"/>
                <a:gd name="T5" fmla="*/ 217 h 431"/>
                <a:gd name="T6" fmla="*/ 73 w 110"/>
                <a:gd name="T7" fmla="*/ 10 h 431"/>
                <a:gd name="T8" fmla="*/ 101 w 110"/>
                <a:gd name="T9" fmla="*/ 7 h 431"/>
                <a:gd name="T10" fmla="*/ 104 w 110"/>
                <a:gd name="T11" fmla="*/ 35 h 431"/>
                <a:gd name="T12" fmla="*/ 40 w 110"/>
                <a:gd name="T13" fmla="*/ 217 h 431"/>
                <a:gd name="T14" fmla="*/ 104 w 110"/>
                <a:gd name="T15" fmla="*/ 399 h 431"/>
                <a:gd name="T16" fmla="*/ 101 w 110"/>
                <a:gd name="T17" fmla="*/ 427 h 431"/>
                <a:gd name="T18" fmla="*/ 88 w 110"/>
                <a:gd name="T19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431">
                  <a:moveTo>
                    <a:pt x="88" y="431"/>
                  </a:moveTo>
                  <a:cubicBezTo>
                    <a:pt x="83" y="431"/>
                    <a:pt x="77" y="429"/>
                    <a:pt x="73" y="424"/>
                  </a:cubicBezTo>
                  <a:cubicBezTo>
                    <a:pt x="26" y="365"/>
                    <a:pt x="0" y="292"/>
                    <a:pt x="0" y="217"/>
                  </a:cubicBezTo>
                  <a:cubicBezTo>
                    <a:pt x="0" y="142"/>
                    <a:pt x="26" y="69"/>
                    <a:pt x="73" y="10"/>
                  </a:cubicBezTo>
                  <a:cubicBezTo>
                    <a:pt x="80" y="2"/>
                    <a:pt x="92" y="0"/>
                    <a:pt x="101" y="7"/>
                  </a:cubicBezTo>
                  <a:cubicBezTo>
                    <a:pt x="109" y="14"/>
                    <a:pt x="110" y="26"/>
                    <a:pt x="104" y="35"/>
                  </a:cubicBezTo>
                  <a:cubicBezTo>
                    <a:pt x="62" y="87"/>
                    <a:pt x="40" y="150"/>
                    <a:pt x="40" y="217"/>
                  </a:cubicBezTo>
                  <a:cubicBezTo>
                    <a:pt x="40" y="284"/>
                    <a:pt x="62" y="347"/>
                    <a:pt x="104" y="399"/>
                  </a:cubicBezTo>
                  <a:cubicBezTo>
                    <a:pt x="110" y="408"/>
                    <a:pt x="109" y="420"/>
                    <a:pt x="101" y="427"/>
                  </a:cubicBezTo>
                  <a:cubicBezTo>
                    <a:pt x="97" y="430"/>
                    <a:pt x="93" y="431"/>
                    <a:pt x="88" y="4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14" name="Freeform 545"/>
            <p:cNvSpPr>
              <a:spLocks/>
            </p:cNvSpPr>
            <p:nvPr userDrawn="1"/>
          </p:nvSpPr>
          <p:spPr bwMode="auto">
            <a:xfrm>
              <a:off x="33930183" y="-14250210"/>
              <a:ext cx="41275" cy="149225"/>
            </a:xfrm>
            <a:custGeom>
              <a:avLst/>
              <a:gdLst>
                <a:gd name="T0" fmla="*/ 22 w 97"/>
                <a:gd name="T1" fmla="*/ 353 h 353"/>
                <a:gd name="T2" fmla="*/ 10 w 97"/>
                <a:gd name="T3" fmla="*/ 349 h 353"/>
                <a:gd name="T4" fmla="*/ 7 w 97"/>
                <a:gd name="T5" fmla="*/ 321 h 353"/>
                <a:gd name="T6" fmla="*/ 57 w 97"/>
                <a:gd name="T7" fmla="*/ 178 h 353"/>
                <a:gd name="T8" fmla="*/ 7 w 97"/>
                <a:gd name="T9" fmla="*/ 35 h 353"/>
                <a:gd name="T10" fmla="*/ 10 w 97"/>
                <a:gd name="T11" fmla="*/ 7 h 353"/>
                <a:gd name="T12" fmla="*/ 38 w 97"/>
                <a:gd name="T13" fmla="*/ 10 h 353"/>
                <a:gd name="T14" fmla="*/ 97 w 97"/>
                <a:gd name="T15" fmla="*/ 178 h 353"/>
                <a:gd name="T16" fmla="*/ 38 w 97"/>
                <a:gd name="T17" fmla="*/ 346 h 353"/>
                <a:gd name="T18" fmla="*/ 22 w 97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353">
                  <a:moveTo>
                    <a:pt x="22" y="353"/>
                  </a:moveTo>
                  <a:cubicBezTo>
                    <a:pt x="18" y="353"/>
                    <a:pt x="14" y="352"/>
                    <a:pt x="10" y="349"/>
                  </a:cubicBezTo>
                  <a:cubicBezTo>
                    <a:pt x="2" y="342"/>
                    <a:pt x="0" y="330"/>
                    <a:pt x="7" y="321"/>
                  </a:cubicBezTo>
                  <a:cubicBezTo>
                    <a:pt x="40" y="280"/>
                    <a:pt x="57" y="231"/>
                    <a:pt x="57" y="178"/>
                  </a:cubicBezTo>
                  <a:cubicBezTo>
                    <a:pt x="57" y="125"/>
                    <a:pt x="40" y="76"/>
                    <a:pt x="7" y="35"/>
                  </a:cubicBezTo>
                  <a:cubicBezTo>
                    <a:pt x="0" y="26"/>
                    <a:pt x="2" y="14"/>
                    <a:pt x="10" y="7"/>
                  </a:cubicBezTo>
                  <a:cubicBezTo>
                    <a:pt x="18" y="0"/>
                    <a:pt x="31" y="2"/>
                    <a:pt x="38" y="10"/>
                  </a:cubicBezTo>
                  <a:cubicBezTo>
                    <a:pt x="76" y="58"/>
                    <a:pt x="97" y="117"/>
                    <a:pt x="97" y="178"/>
                  </a:cubicBezTo>
                  <a:cubicBezTo>
                    <a:pt x="97" y="239"/>
                    <a:pt x="76" y="299"/>
                    <a:pt x="38" y="346"/>
                  </a:cubicBezTo>
                  <a:cubicBezTo>
                    <a:pt x="34" y="351"/>
                    <a:pt x="28" y="353"/>
                    <a:pt x="22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15" name="Freeform 546"/>
            <p:cNvSpPr>
              <a:spLocks/>
            </p:cNvSpPr>
            <p:nvPr userDrawn="1"/>
          </p:nvSpPr>
          <p:spPr bwMode="auto">
            <a:xfrm>
              <a:off x="33744445" y="-14250210"/>
              <a:ext cx="41275" cy="149225"/>
            </a:xfrm>
            <a:custGeom>
              <a:avLst/>
              <a:gdLst>
                <a:gd name="T0" fmla="*/ 75 w 97"/>
                <a:gd name="T1" fmla="*/ 353 h 353"/>
                <a:gd name="T2" fmla="*/ 59 w 97"/>
                <a:gd name="T3" fmla="*/ 346 h 353"/>
                <a:gd name="T4" fmla="*/ 0 w 97"/>
                <a:gd name="T5" fmla="*/ 178 h 353"/>
                <a:gd name="T6" fmla="*/ 59 w 97"/>
                <a:gd name="T7" fmla="*/ 10 h 353"/>
                <a:gd name="T8" fmla="*/ 87 w 97"/>
                <a:gd name="T9" fmla="*/ 7 h 353"/>
                <a:gd name="T10" fmla="*/ 90 w 97"/>
                <a:gd name="T11" fmla="*/ 35 h 353"/>
                <a:gd name="T12" fmla="*/ 40 w 97"/>
                <a:gd name="T13" fmla="*/ 178 h 353"/>
                <a:gd name="T14" fmla="*/ 90 w 97"/>
                <a:gd name="T15" fmla="*/ 321 h 353"/>
                <a:gd name="T16" fmla="*/ 87 w 97"/>
                <a:gd name="T17" fmla="*/ 349 h 353"/>
                <a:gd name="T18" fmla="*/ 75 w 97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353">
                  <a:moveTo>
                    <a:pt x="75" y="353"/>
                  </a:moveTo>
                  <a:cubicBezTo>
                    <a:pt x="69" y="353"/>
                    <a:pt x="63" y="351"/>
                    <a:pt x="59" y="346"/>
                  </a:cubicBezTo>
                  <a:cubicBezTo>
                    <a:pt x="21" y="299"/>
                    <a:pt x="0" y="239"/>
                    <a:pt x="0" y="178"/>
                  </a:cubicBezTo>
                  <a:cubicBezTo>
                    <a:pt x="0" y="117"/>
                    <a:pt x="21" y="58"/>
                    <a:pt x="59" y="10"/>
                  </a:cubicBezTo>
                  <a:cubicBezTo>
                    <a:pt x="66" y="2"/>
                    <a:pt x="79" y="0"/>
                    <a:pt x="87" y="7"/>
                  </a:cubicBezTo>
                  <a:cubicBezTo>
                    <a:pt x="96" y="14"/>
                    <a:pt x="97" y="26"/>
                    <a:pt x="90" y="35"/>
                  </a:cubicBezTo>
                  <a:cubicBezTo>
                    <a:pt x="57" y="76"/>
                    <a:pt x="40" y="125"/>
                    <a:pt x="40" y="178"/>
                  </a:cubicBezTo>
                  <a:cubicBezTo>
                    <a:pt x="40" y="231"/>
                    <a:pt x="57" y="280"/>
                    <a:pt x="90" y="321"/>
                  </a:cubicBezTo>
                  <a:cubicBezTo>
                    <a:pt x="97" y="330"/>
                    <a:pt x="96" y="342"/>
                    <a:pt x="87" y="349"/>
                  </a:cubicBezTo>
                  <a:cubicBezTo>
                    <a:pt x="83" y="352"/>
                    <a:pt x="79" y="353"/>
                    <a:pt x="75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</p:grpSp>
      <p:grpSp>
        <p:nvGrpSpPr>
          <p:cNvPr id="11516" name="Group 11515"/>
          <p:cNvGrpSpPr/>
          <p:nvPr userDrawn="1"/>
        </p:nvGrpSpPr>
        <p:grpSpPr>
          <a:xfrm>
            <a:off x="5412828" y="3798210"/>
            <a:ext cx="921552" cy="924738"/>
            <a:chOff x="33609508" y="-14345460"/>
            <a:chExt cx="496887" cy="498475"/>
          </a:xfrm>
        </p:grpSpPr>
        <p:sp>
          <p:nvSpPr>
            <p:cNvPr id="11517" name="Oval 539"/>
            <p:cNvSpPr>
              <a:spLocks noChangeArrowheads="1"/>
            </p:cNvSpPr>
            <p:nvPr userDrawn="1"/>
          </p:nvSpPr>
          <p:spPr bwMode="auto">
            <a:xfrm>
              <a:off x="33609508" y="-14345460"/>
              <a:ext cx="496887" cy="4984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18" name="Freeform 540"/>
            <p:cNvSpPr>
              <a:spLocks noEditPoints="1"/>
            </p:cNvSpPr>
            <p:nvPr userDrawn="1"/>
          </p:nvSpPr>
          <p:spPr bwMode="auto">
            <a:xfrm>
              <a:off x="33798420" y="-14194647"/>
              <a:ext cx="123825" cy="295275"/>
            </a:xfrm>
            <a:custGeom>
              <a:avLst/>
              <a:gdLst>
                <a:gd name="T0" fmla="*/ 250 w 293"/>
                <a:gd name="T1" fmla="*/ 471 h 699"/>
                <a:gd name="T2" fmla="*/ 224 w 293"/>
                <a:gd name="T3" fmla="*/ 339 h 699"/>
                <a:gd name="T4" fmla="*/ 170 w 293"/>
                <a:gd name="T5" fmla="*/ 67 h 699"/>
                <a:gd name="T6" fmla="*/ 210 w 293"/>
                <a:gd name="T7" fmla="*/ 104 h 699"/>
                <a:gd name="T8" fmla="*/ 239 w 293"/>
                <a:gd name="T9" fmla="*/ 104 h 699"/>
                <a:gd name="T10" fmla="*/ 225 w 293"/>
                <a:gd name="T11" fmla="*/ 1 h 699"/>
                <a:gd name="T12" fmla="*/ 210 w 293"/>
                <a:gd name="T13" fmla="*/ 38 h 699"/>
                <a:gd name="T14" fmla="*/ 159 w 293"/>
                <a:gd name="T15" fmla="*/ 11 h 699"/>
                <a:gd name="T16" fmla="*/ 133 w 293"/>
                <a:gd name="T17" fmla="*/ 11 h 699"/>
                <a:gd name="T18" fmla="*/ 116 w 293"/>
                <a:gd name="T19" fmla="*/ 38 h 699"/>
                <a:gd name="T20" fmla="*/ 102 w 293"/>
                <a:gd name="T21" fmla="*/ 1 h 699"/>
                <a:gd name="T22" fmla="*/ 87 w 293"/>
                <a:gd name="T23" fmla="*/ 38 h 699"/>
                <a:gd name="T24" fmla="*/ 69 w 293"/>
                <a:gd name="T25" fmla="*/ 15 h 699"/>
                <a:gd name="T26" fmla="*/ 40 w 293"/>
                <a:gd name="T27" fmla="*/ 15 h 699"/>
                <a:gd name="T28" fmla="*/ 54 w 293"/>
                <a:gd name="T29" fmla="*/ 119 h 699"/>
                <a:gd name="T30" fmla="*/ 69 w 293"/>
                <a:gd name="T31" fmla="*/ 67 h 699"/>
                <a:gd name="T32" fmla="*/ 87 w 293"/>
                <a:gd name="T33" fmla="*/ 104 h 699"/>
                <a:gd name="T34" fmla="*/ 113 w 293"/>
                <a:gd name="T35" fmla="*/ 113 h 699"/>
                <a:gd name="T36" fmla="*/ 12 w 293"/>
                <a:gd name="T37" fmla="*/ 698 h 699"/>
                <a:gd name="T38" fmla="*/ 32 w 293"/>
                <a:gd name="T39" fmla="*/ 663 h 699"/>
                <a:gd name="T40" fmla="*/ 265 w 293"/>
                <a:gd name="T41" fmla="*/ 687 h 699"/>
                <a:gd name="T42" fmla="*/ 281 w 293"/>
                <a:gd name="T43" fmla="*/ 698 h 699"/>
                <a:gd name="T44" fmla="*/ 92 w 293"/>
                <a:gd name="T45" fmla="*/ 357 h 699"/>
                <a:gd name="T46" fmla="*/ 72 w 293"/>
                <a:gd name="T47" fmla="*/ 457 h 699"/>
                <a:gd name="T48" fmla="*/ 181 w 293"/>
                <a:gd name="T49" fmla="*/ 259 h 699"/>
                <a:gd name="T50" fmla="*/ 141 w 293"/>
                <a:gd name="T51" fmla="*/ 259 h 699"/>
                <a:gd name="T52" fmla="*/ 117 w 293"/>
                <a:gd name="T53" fmla="*/ 233 h 699"/>
                <a:gd name="T54" fmla="*/ 155 w 293"/>
                <a:gd name="T55" fmla="*/ 233 h 699"/>
                <a:gd name="T56" fmla="*/ 152 w 293"/>
                <a:gd name="T57" fmla="*/ 195 h 699"/>
                <a:gd name="T58" fmla="*/ 172 w 293"/>
                <a:gd name="T59" fmla="*/ 212 h 699"/>
                <a:gd name="T60" fmla="*/ 129 w 293"/>
                <a:gd name="T61" fmla="*/ 169 h 699"/>
                <a:gd name="T62" fmla="*/ 163 w 293"/>
                <a:gd name="T63" fmla="*/ 169 h 699"/>
                <a:gd name="T64" fmla="*/ 110 w 293"/>
                <a:gd name="T65" fmla="*/ 267 h 699"/>
                <a:gd name="T66" fmla="*/ 99 w 293"/>
                <a:gd name="T67" fmla="*/ 324 h 699"/>
                <a:gd name="T68" fmla="*/ 125 w 293"/>
                <a:gd name="T69" fmla="*/ 350 h 699"/>
                <a:gd name="T70" fmla="*/ 215 w 293"/>
                <a:gd name="T71" fmla="*/ 433 h 699"/>
                <a:gd name="T72" fmla="*/ 116 w 293"/>
                <a:gd name="T73" fmla="*/ 67 h 699"/>
                <a:gd name="T74" fmla="*/ 116 w 293"/>
                <a:gd name="T75" fmla="*/ 98 h 699"/>
                <a:gd name="T76" fmla="*/ 37 w 293"/>
                <a:gd name="T77" fmla="*/ 637 h 699"/>
                <a:gd name="T78" fmla="*/ 236 w 293"/>
                <a:gd name="T79" fmla="*/ 637 h 699"/>
                <a:gd name="T80" fmla="*/ 99 w 293"/>
                <a:gd name="T81" fmla="*/ 483 h 699"/>
                <a:gd name="T82" fmla="*/ 251 w 293"/>
                <a:gd name="T83" fmla="*/ 61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3" h="699">
                  <a:moveTo>
                    <a:pt x="291" y="682"/>
                  </a:moveTo>
                  <a:cubicBezTo>
                    <a:pt x="250" y="471"/>
                    <a:pt x="250" y="471"/>
                    <a:pt x="250" y="471"/>
                  </a:cubicBezTo>
                  <a:cubicBezTo>
                    <a:pt x="250" y="469"/>
                    <a:pt x="250" y="466"/>
                    <a:pt x="248" y="464"/>
                  </a:cubicBezTo>
                  <a:cubicBezTo>
                    <a:pt x="224" y="339"/>
                    <a:pt x="224" y="339"/>
                    <a:pt x="224" y="339"/>
                  </a:cubicBezTo>
                  <a:cubicBezTo>
                    <a:pt x="224" y="336"/>
                    <a:pt x="224" y="333"/>
                    <a:pt x="222" y="331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12"/>
                    <a:pt x="217" y="119"/>
                    <a:pt x="225" y="119"/>
                  </a:cubicBezTo>
                  <a:cubicBezTo>
                    <a:pt x="233" y="119"/>
                    <a:pt x="239" y="112"/>
                    <a:pt x="239" y="104"/>
                  </a:cubicBezTo>
                  <a:cubicBezTo>
                    <a:pt x="239" y="15"/>
                    <a:pt x="239" y="15"/>
                    <a:pt x="239" y="15"/>
                  </a:cubicBezTo>
                  <a:cubicBezTo>
                    <a:pt x="239" y="7"/>
                    <a:pt x="233" y="1"/>
                    <a:pt x="225" y="1"/>
                  </a:cubicBezTo>
                  <a:cubicBezTo>
                    <a:pt x="217" y="1"/>
                    <a:pt x="210" y="7"/>
                    <a:pt x="210" y="15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58" y="5"/>
                    <a:pt x="153" y="0"/>
                    <a:pt x="146" y="0"/>
                  </a:cubicBezTo>
                  <a:cubicBezTo>
                    <a:pt x="140" y="0"/>
                    <a:pt x="134" y="5"/>
                    <a:pt x="133" y="1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7"/>
                    <a:pt x="110" y="1"/>
                    <a:pt x="102" y="1"/>
                  </a:cubicBezTo>
                  <a:cubicBezTo>
                    <a:pt x="94" y="1"/>
                    <a:pt x="87" y="7"/>
                    <a:pt x="87" y="15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1"/>
                    <a:pt x="54" y="1"/>
                  </a:cubicBezTo>
                  <a:cubicBezTo>
                    <a:pt x="46" y="1"/>
                    <a:pt x="40" y="7"/>
                    <a:pt x="40" y="1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12"/>
                    <a:pt x="46" y="119"/>
                    <a:pt x="54" y="119"/>
                  </a:cubicBezTo>
                  <a:cubicBezTo>
                    <a:pt x="62" y="119"/>
                    <a:pt x="69" y="112"/>
                    <a:pt x="69" y="104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87" y="112"/>
                    <a:pt x="94" y="119"/>
                    <a:pt x="102" y="119"/>
                  </a:cubicBezTo>
                  <a:cubicBezTo>
                    <a:pt x="106" y="119"/>
                    <a:pt x="111" y="117"/>
                    <a:pt x="113" y="113"/>
                  </a:cubicBezTo>
                  <a:cubicBezTo>
                    <a:pt x="1" y="682"/>
                    <a:pt x="1" y="682"/>
                    <a:pt x="1" y="682"/>
                  </a:cubicBezTo>
                  <a:cubicBezTo>
                    <a:pt x="0" y="689"/>
                    <a:pt x="4" y="696"/>
                    <a:pt x="12" y="698"/>
                  </a:cubicBezTo>
                  <a:cubicBezTo>
                    <a:pt x="19" y="699"/>
                    <a:pt x="26" y="694"/>
                    <a:pt x="27" y="687"/>
                  </a:cubicBezTo>
                  <a:cubicBezTo>
                    <a:pt x="32" y="663"/>
                    <a:pt x="32" y="663"/>
                    <a:pt x="32" y="663"/>
                  </a:cubicBezTo>
                  <a:cubicBezTo>
                    <a:pt x="261" y="663"/>
                    <a:pt x="261" y="663"/>
                    <a:pt x="261" y="663"/>
                  </a:cubicBezTo>
                  <a:cubicBezTo>
                    <a:pt x="265" y="687"/>
                    <a:pt x="265" y="687"/>
                    <a:pt x="265" y="687"/>
                  </a:cubicBezTo>
                  <a:cubicBezTo>
                    <a:pt x="267" y="693"/>
                    <a:pt x="272" y="698"/>
                    <a:pt x="278" y="698"/>
                  </a:cubicBezTo>
                  <a:cubicBezTo>
                    <a:pt x="279" y="698"/>
                    <a:pt x="280" y="698"/>
                    <a:pt x="281" y="698"/>
                  </a:cubicBezTo>
                  <a:cubicBezTo>
                    <a:pt x="288" y="696"/>
                    <a:pt x="293" y="689"/>
                    <a:pt x="291" y="682"/>
                  </a:cubicBezTo>
                  <a:close/>
                  <a:moveTo>
                    <a:pt x="92" y="357"/>
                  </a:moveTo>
                  <a:cubicBezTo>
                    <a:pt x="202" y="457"/>
                    <a:pt x="202" y="457"/>
                    <a:pt x="202" y="457"/>
                  </a:cubicBezTo>
                  <a:cubicBezTo>
                    <a:pt x="72" y="457"/>
                    <a:pt x="72" y="457"/>
                    <a:pt x="72" y="457"/>
                  </a:cubicBezTo>
                  <a:lnTo>
                    <a:pt x="92" y="357"/>
                  </a:lnTo>
                  <a:close/>
                  <a:moveTo>
                    <a:pt x="181" y="259"/>
                  </a:moveTo>
                  <a:cubicBezTo>
                    <a:pt x="189" y="301"/>
                    <a:pt x="189" y="301"/>
                    <a:pt x="189" y="301"/>
                  </a:cubicBezTo>
                  <a:cubicBezTo>
                    <a:pt x="141" y="259"/>
                    <a:pt x="141" y="259"/>
                    <a:pt x="141" y="259"/>
                  </a:cubicBezTo>
                  <a:lnTo>
                    <a:pt x="181" y="259"/>
                  </a:lnTo>
                  <a:close/>
                  <a:moveTo>
                    <a:pt x="117" y="233"/>
                  </a:moveTo>
                  <a:cubicBezTo>
                    <a:pt x="122" y="205"/>
                    <a:pt x="122" y="205"/>
                    <a:pt x="122" y="205"/>
                  </a:cubicBezTo>
                  <a:cubicBezTo>
                    <a:pt x="155" y="233"/>
                    <a:pt x="155" y="233"/>
                    <a:pt x="155" y="233"/>
                  </a:cubicBezTo>
                  <a:lnTo>
                    <a:pt x="117" y="233"/>
                  </a:lnTo>
                  <a:close/>
                  <a:moveTo>
                    <a:pt x="152" y="195"/>
                  </a:moveTo>
                  <a:cubicBezTo>
                    <a:pt x="169" y="195"/>
                    <a:pt x="169" y="195"/>
                    <a:pt x="169" y="195"/>
                  </a:cubicBezTo>
                  <a:cubicBezTo>
                    <a:pt x="172" y="212"/>
                    <a:pt x="172" y="212"/>
                    <a:pt x="172" y="212"/>
                  </a:cubicBezTo>
                  <a:lnTo>
                    <a:pt x="152" y="195"/>
                  </a:lnTo>
                  <a:close/>
                  <a:moveTo>
                    <a:pt x="129" y="169"/>
                  </a:moveTo>
                  <a:cubicBezTo>
                    <a:pt x="146" y="82"/>
                    <a:pt x="146" y="82"/>
                    <a:pt x="146" y="82"/>
                  </a:cubicBezTo>
                  <a:cubicBezTo>
                    <a:pt x="163" y="169"/>
                    <a:pt x="163" y="169"/>
                    <a:pt x="163" y="169"/>
                  </a:cubicBezTo>
                  <a:lnTo>
                    <a:pt x="129" y="169"/>
                  </a:lnTo>
                  <a:close/>
                  <a:moveTo>
                    <a:pt x="110" y="267"/>
                  </a:moveTo>
                  <a:cubicBezTo>
                    <a:pt x="175" y="324"/>
                    <a:pt x="175" y="324"/>
                    <a:pt x="175" y="324"/>
                  </a:cubicBezTo>
                  <a:cubicBezTo>
                    <a:pt x="99" y="324"/>
                    <a:pt x="99" y="324"/>
                    <a:pt x="99" y="324"/>
                  </a:cubicBezTo>
                  <a:lnTo>
                    <a:pt x="110" y="267"/>
                  </a:lnTo>
                  <a:close/>
                  <a:moveTo>
                    <a:pt x="125" y="350"/>
                  </a:moveTo>
                  <a:cubicBezTo>
                    <a:pt x="199" y="350"/>
                    <a:pt x="199" y="350"/>
                    <a:pt x="199" y="350"/>
                  </a:cubicBezTo>
                  <a:cubicBezTo>
                    <a:pt x="215" y="433"/>
                    <a:pt x="215" y="433"/>
                    <a:pt x="215" y="433"/>
                  </a:cubicBezTo>
                  <a:lnTo>
                    <a:pt x="125" y="350"/>
                  </a:lnTo>
                  <a:close/>
                  <a:moveTo>
                    <a:pt x="116" y="67"/>
                  </a:moveTo>
                  <a:cubicBezTo>
                    <a:pt x="122" y="67"/>
                    <a:pt x="122" y="67"/>
                    <a:pt x="122" y="67"/>
                  </a:cubicBezTo>
                  <a:cubicBezTo>
                    <a:pt x="116" y="98"/>
                    <a:pt x="116" y="98"/>
                    <a:pt x="116" y="98"/>
                  </a:cubicBezTo>
                  <a:lnTo>
                    <a:pt x="116" y="67"/>
                  </a:lnTo>
                  <a:close/>
                  <a:moveTo>
                    <a:pt x="37" y="637"/>
                  </a:moveTo>
                  <a:cubicBezTo>
                    <a:pt x="66" y="490"/>
                    <a:pt x="66" y="490"/>
                    <a:pt x="66" y="490"/>
                  </a:cubicBezTo>
                  <a:cubicBezTo>
                    <a:pt x="236" y="637"/>
                    <a:pt x="236" y="637"/>
                    <a:pt x="236" y="637"/>
                  </a:cubicBezTo>
                  <a:lnTo>
                    <a:pt x="37" y="637"/>
                  </a:lnTo>
                  <a:close/>
                  <a:moveTo>
                    <a:pt x="99" y="483"/>
                  </a:moveTo>
                  <a:cubicBezTo>
                    <a:pt x="225" y="483"/>
                    <a:pt x="225" y="483"/>
                    <a:pt x="225" y="483"/>
                  </a:cubicBezTo>
                  <a:cubicBezTo>
                    <a:pt x="251" y="615"/>
                    <a:pt x="251" y="615"/>
                    <a:pt x="251" y="615"/>
                  </a:cubicBezTo>
                  <a:lnTo>
                    <a:pt x="99" y="4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19" name="Freeform 541"/>
            <p:cNvSpPr>
              <a:spLocks/>
            </p:cNvSpPr>
            <p:nvPr userDrawn="1"/>
          </p:nvSpPr>
          <p:spPr bwMode="auto">
            <a:xfrm>
              <a:off x="33907958" y="-14229572"/>
              <a:ext cx="33337" cy="109538"/>
            </a:xfrm>
            <a:custGeom>
              <a:avLst/>
              <a:gdLst>
                <a:gd name="T0" fmla="*/ 22 w 80"/>
                <a:gd name="T1" fmla="*/ 262 h 262"/>
                <a:gd name="T2" fmla="*/ 9 w 80"/>
                <a:gd name="T3" fmla="*/ 258 h 262"/>
                <a:gd name="T4" fmla="*/ 6 w 80"/>
                <a:gd name="T5" fmla="*/ 230 h 262"/>
                <a:gd name="T6" fmla="*/ 41 w 80"/>
                <a:gd name="T7" fmla="*/ 132 h 262"/>
                <a:gd name="T8" fmla="*/ 6 w 80"/>
                <a:gd name="T9" fmla="*/ 34 h 262"/>
                <a:gd name="T10" fmla="*/ 9 w 80"/>
                <a:gd name="T11" fmla="*/ 7 h 262"/>
                <a:gd name="T12" fmla="*/ 37 w 80"/>
                <a:gd name="T13" fmla="*/ 10 h 262"/>
                <a:gd name="T14" fmla="*/ 80 w 80"/>
                <a:gd name="T15" fmla="*/ 132 h 262"/>
                <a:gd name="T16" fmla="*/ 37 w 80"/>
                <a:gd name="T17" fmla="*/ 255 h 262"/>
                <a:gd name="T18" fmla="*/ 22 w 80"/>
                <a:gd name="T1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62">
                  <a:moveTo>
                    <a:pt x="22" y="262"/>
                  </a:moveTo>
                  <a:cubicBezTo>
                    <a:pt x="17" y="262"/>
                    <a:pt x="13" y="261"/>
                    <a:pt x="9" y="258"/>
                  </a:cubicBezTo>
                  <a:cubicBezTo>
                    <a:pt x="1" y="251"/>
                    <a:pt x="0" y="238"/>
                    <a:pt x="6" y="230"/>
                  </a:cubicBezTo>
                  <a:cubicBezTo>
                    <a:pt x="29" y="202"/>
                    <a:pt x="41" y="168"/>
                    <a:pt x="41" y="132"/>
                  </a:cubicBezTo>
                  <a:cubicBezTo>
                    <a:pt x="41" y="96"/>
                    <a:pt x="29" y="62"/>
                    <a:pt x="6" y="34"/>
                  </a:cubicBezTo>
                  <a:cubicBezTo>
                    <a:pt x="0" y="26"/>
                    <a:pt x="1" y="13"/>
                    <a:pt x="9" y="7"/>
                  </a:cubicBezTo>
                  <a:cubicBezTo>
                    <a:pt x="18" y="0"/>
                    <a:pt x="30" y="1"/>
                    <a:pt x="37" y="10"/>
                  </a:cubicBezTo>
                  <a:cubicBezTo>
                    <a:pt x="65" y="44"/>
                    <a:pt x="80" y="88"/>
                    <a:pt x="80" y="132"/>
                  </a:cubicBezTo>
                  <a:cubicBezTo>
                    <a:pt x="80" y="176"/>
                    <a:pt x="65" y="220"/>
                    <a:pt x="37" y="255"/>
                  </a:cubicBezTo>
                  <a:cubicBezTo>
                    <a:pt x="33" y="259"/>
                    <a:pt x="27" y="262"/>
                    <a:pt x="22" y="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20" name="Freeform 542"/>
            <p:cNvSpPr>
              <a:spLocks/>
            </p:cNvSpPr>
            <p:nvPr userDrawn="1"/>
          </p:nvSpPr>
          <p:spPr bwMode="auto">
            <a:xfrm>
              <a:off x="33774608" y="-14229572"/>
              <a:ext cx="34925" cy="109538"/>
            </a:xfrm>
            <a:custGeom>
              <a:avLst/>
              <a:gdLst>
                <a:gd name="T0" fmla="*/ 58 w 81"/>
                <a:gd name="T1" fmla="*/ 262 h 262"/>
                <a:gd name="T2" fmla="*/ 43 w 81"/>
                <a:gd name="T3" fmla="*/ 255 h 262"/>
                <a:gd name="T4" fmla="*/ 0 w 81"/>
                <a:gd name="T5" fmla="*/ 132 h 262"/>
                <a:gd name="T6" fmla="*/ 43 w 81"/>
                <a:gd name="T7" fmla="*/ 10 h 262"/>
                <a:gd name="T8" fmla="*/ 71 w 81"/>
                <a:gd name="T9" fmla="*/ 7 h 262"/>
                <a:gd name="T10" fmla="*/ 74 w 81"/>
                <a:gd name="T11" fmla="*/ 34 h 262"/>
                <a:gd name="T12" fmla="*/ 39 w 81"/>
                <a:gd name="T13" fmla="*/ 132 h 262"/>
                <a:gd name="T14" fmla="*/ 74 w 81"/>
                <a:gd name="T15" fmla="*/ 230 h 262"/>
                <a:gd name="T16" fmla="*/ 71 w 81"/>
                <a:gd name="T17" fmla="*/ 258 h 262"/>
                <a:gd name="T18" fmla="*/ 58 w 81"/>
                <a:gd name="T1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262">
                  <a:moveTo>
                    <a:pt x="58" y="262"/>
                  </a:moveTo>
                  <a:cubicBezTo>
                    <a:pt x="53" y="262"/>
                    <a:pt x="47" y="259"/>
                    <a:pt x="43" y="255"/>
                  </a:cubicBezTo>
                  <a:cubicBezTo>
                    <a:pt x="15" y="220"/>
                    <a:pt x="0" y="176"/>
                    <a:pt x="0" y="132"/>
                  </a:cubicBezTo>
                  <a:cubicBezTo>
                    <a:pt x="0" y="88"/>
                    <a:pt x="15" y="44"/>
                    <a:pt x="43" y="10"/>
                  </a:cubicBezTo>
                  <a:cubicBezTo>
                    <a:pt x="50" y="1"/>
                    <a:pt x="62" y="0"/>
                    <a:pt x="71" y="7"/>
                  </a:cubicBezTo>
                  <a:cubicBezTo>
                    <a:pt x="79" y="13"/>
                    <a:pt x="81" y="26"/>
                    <a:pt x="74" y="34"/>
                  </a:cubicBezTo>
                  <a:cubicBezTo>
                    <a:pt x="51" y="62"/>
                    <a:pt x="39" y="96"/>
                    <a:pt x="39" y="132"/>
                  </a:cubicBezTo>
                  <a:cubicBezTo>
                    <a:pt x="39" y="168"/>
                    <a:pt x="51" y="202"/>
                    <a:pt x="74" y="230"/>
                  </a:cubicBezTo>
                  <a:cubicBezTo>
                    <a:pt x="81" y="238"/>
                    <a:pt x="79" y="251"/>
                    <a:pt x="71" y="258"/>
                  </a:cubicBezTo>
                  <a:cubicBezTo>
                    <a:pt x="67" y="261"/>
                    <a:pt x="63" y="262"/>
                    <a:pt x="58" y="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21" name="Freeform 543"/>
            <p:cNvSpPr>
              <a:spLocks/>
            </p:cNvSpPr>
            <p:nvPr userDrawn="1"/>
          </p:nvSpPr>
          <p:spPr bwMode="auto">
            <a:xfrm>
              <a:off x="33950820" y="-14266085"/>
              <a:ext cx="47625" cy="182563"/>
            </a:xfrm>
            <a:custGeom>
              <a:avLst/>
              <a:gdLst>
                <a:gd name="T0" fmla="*/ 22 w 110"/>
                <a:gd name="T1" fmla="*/ 430 h 430"/>
                <a:gd name="T2" fmla="*/ 10 w 110"/>
                <a:gd name="T3" fmla="*/ 426 h 430"/>
                <a:gd name="T4" fmla="*/ 7 w 110"/>
                <a:gd name="T5" fmla="*/ 398 h 430"/>
                <a:gd name="T6" fmla="*/ 71 w 110"/>
                <a:gd name="T7" fmla="*/ 216 h 430"/>
                <a:gd name="T8" fmla="*/ 7 w 110"/>
                <a:gd name="T9" fmla="*/ 34 h 430"/>
                <a:gd name="T10" fmla="*/ 10 w 110"/>
                <a:gd name="T11" fmla="*/ 6 h 430"/>
                <a:gd name="T12" fmla="*/ 37 w 110"/>
                <a:gd name="T13" fmla="*/ 9 h 430"/>
                <a:gd name="T14" fmla="*/ 110 w 110"/>
                <a:gd name="T15" fmla="*/ 216 h 430"/>
                <a:gd name="T16" fmla="*/ 37 w 110"/>
                <a:gd name="T17" fmla="*/ 423 h 430"/>
                <a:gd name="T18" fmla="*/ 22 w 110"/>
                <a:gd name="T1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430">
                  <a:moveTo>
                    <a:pt x="22" y="430"/>
                  </a:moveTo>
                  <a:cubicBezTo>
                    <a:pt x="18" y="430"/>
                    <a:pt x="13" y="429"/>
                    <a:pt x="10" y="426"/>
                  </a:cubicBezTo>
                  <a:cubicBezTo>
                    <a:pt x="1" y="419"/>
                    <a:pt x="0" y="407"/>
                    <a:pt x="7" y="398"/>
                  </a:cubicBezTo>
                  <a:cubicBezTo>
                    <a:pt x="48" y="346"/>
                    <a:pt x="71" y="283"/>
                    <a:pt x="71" y="216"/>
                  </a:cubicBezTo>
                  <a:cubicBezTo>
                    <a:pt x="71" y="149"/>
                    <a:pt x="48" y="86"/>
                    <a:pt x="7" y="34"/>
                  </a:cubicBezTo>
                  <a:cubicBezTo>
                    <a:pt x="0" y="25"/>
                    <a:pt x="1" y="13"/>
                    <a:pt x="10" y="6"/>
                  </a:cubicBezTo>
                  <a:cubicBezTo>
                    <a:pt x="18" y="0"/>
                    <a:pt x="30" y="1"/>
                    <a:pt x="37" y="9"/>
                  </a:cubicBezTo>
                  <a:cubicBezTo>
                    <a:pt x="84" y="68"/>
                    <a:pt x="110" y="141"/>
                    <a:pt x="110" y="216"/>
                  </a:cubicBezTo>
                  <a:cubicBezTo>
                    <a:pt x="110" y="291"/>
                    <a:pt x="84" y="364"/>
                    <a:pt x="37" y="423"/>
                  </a:cubicBezTo>
                  <a:cubicBezTo>
                    <a:pt x="33" y="428"/>
                    <a:pt x="28" y="430"/>
                    <a:pt x="22" y="4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22" name="Freeform 544"/>
            <p:cNvSpPr>
              <a:spLocks/>
            </p:cNvSpPr>
            <p:nvPr userDrawn="1"/>
          </p:nvSpPr>
          <p:spPr bwMode="auto">
            <a:xfrm>
              <a:off x="33717458" y="-14266085"/>
              <a:ext cx="47625" cy="182563"/>
            </a:xfrm>
            <a:custGeom>
              <a:avLst/>
              <a:gdLst>
                <a:gd name="T0" fmla="*/ 88 w 110"/>
                <a:gd name="T1" fmla="*/ 431 h 431"/>
                <a:gd name="T2" fmla="*/ 73 w 110"/>
                <a:gd name="T3" fmla="*/ 424 h 431"/>
                <a:gd name="T4" fmla="*/ 0 w 110"/>
                <a:gd name="T5" fmla="*/ 217 h 431"/>
                <a:gd name="T6" fmla="*/ 73 w 110"/>
                <a:gd name="T7" fmla="*/ 10 h 431"/>
                <a:gd name="T8" fmla="*/ 101 w 110"/>
                <a:gd name="T9" fmla="*/ 7 h 431"/>
                <a:gd name="T10" fmla="*/ 104 w 110"/>
                <a:gd name="T11" fmla="*/ 35 h 431"/>
                <a:gd name="T12" fmla="*/ 40 w 110"/>
                <a:gd name="T13" fmla="*/ 217 h 431"/>
                <a:gd name="T14" fmla="*/ 104 w 110"/>
                <a:gd name="T15" fmla="*/ 399 h 431"/>
                <a:gd name="T16" fmla="*/ 101 w 110"/>
                <a:gd name="T17" fmla="*/ 427 h 431"/>
                <a:gd name="T18" fmla="*/ 88 w 110"/>
                <a:gd name="T19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431">
                  <a:moveTo>
                    <a:pt x="88" y="431"/>
                  </a:moveTo>
                  <a:cubicBezTo>
                    <a:pt x="83" y="431"/>
                    <a:pt x="77" y="429"/>
                    <a:pt x="73" y="424"/>
                  </a:cubicBezTo>
                  <a:cubicBezTo>
                    <a:pt x="26" y="365"/>
                    <a:pt x="0" y="292"/>
                    <a:pt x="0" y="217"/>
                  </a:cubicBezTo>
                  <a:cubicBezTo>
                    <a:pt x="0" y="142"/>
                    <a:pt x="26" y="69"/>
                    <a:pt x="73" y="10"/>
                  </a:cubicBezTo>
                  <a:cubicBezTo>
                    <a:pt x="80" y="2"/>
                    <a:pt x="92" y="0"/>
                    <a:pt x="101" y="7"/>
                  </a:cubicBezTo>
                  <a:cubicBezTo>
                    <a:pt x="109" y="14"/>
                    <a:pt x="110" y="26"/>
                    <a:pt x="104" y="35"/>
                  </a:cubicBezTo>
                  <a:cubicBezTo>
                    <a:pt x="62" y="87"/>
                    <a:pt x="40" y="150"/>
                    <a:pt x="40" y="217"/>
                  </a:cubicBezTo>
                  <a:cubicBezTo>
                    <a:pt x="40" y="284"/>
                    <a:pt x="62" y="347"/>
                    <a:pt x="104" y="399"/>
                  </a:cubicBezTo>
                  <a:cubicBezTo>
                    <a:pt x="110" y="408"/>
                    <a:pt x="109" y="420"/>
                    <a:pt x="101" y="427"/>
                  </a:cubicBezTo>
                  <a:cubicBezTo>
                    <a:pt x="97" y="430"/>
                    <a:pt x="93" y="431"/>
                    <a:pt x="88" y="4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23" name="Freeform 545"/>
            <p:cNvSpPr>
              <a:spLocks/>
            </p:cNvSpPr>
            <p:nvPr userDrawn="1"/>
          </p:nvSpPr>
          <p:spPr bwMode="auto">
            <a:xfrm>
              <a:off x="33930183" y="-14250210"/>
              <a:ext cx="41275" cy="149225"/>
            </a:xfrm>
            <a:custGeom>
              <a:avLst/>
              <a:gdLst>
                <a:gd name="T0" fmla="*/ 22 w 97"/>
                <a:gd name="T1" fmla="*/ 353 h 353"/>
                <a:gd name="T2" fmla="*/ 10 w 97"/>
                <a:gd name="T3" fmla="*/ 349 h 353"/>
                <a:gd name="T4" fmla="*/ 7 w 97"/>
                <a:gd name="T5" fmla="*/ 321 h 353"/>
                <a:gd name="T6" fmla="*/ 57 w 97"/>
                <a:gd name="T7" fmla="*/ 178 h 353"/>
                <a:gd name="T8" fmla="*/ 7 w 97"/>
                <a:gd name="T9" fmla="*/ 35 h 353"/>
                <a:gd name="T10" fmla="*/ 10 w 97"/>
                <a:gd name="T11" fmla="*/ 7 h 353"/>
                <a:gd name="T12" fmla="*/ 38 w 97"/>
                <a:gd name="T13" fmla="*/ 10 h 353"/>
                <a:gd name="T14" fmla="*/ 97 w 97"/>
                <a:gd name="T15" fmla="*/ 178 h 353"/>
                <a:gd name="T16" fmla="*/ 38 w 97"/>
                <a:gd name="T17" fmla="*/ 346 h 353"/>
                <a:gd name="T18" fmla="*/ 22 w 97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353">
                  <a:moveTo>
                    <a:pt x="22" y="353"/>
                  </a:moveTo>
                  <a:cubicBezTo>
                    <a:pt x="18" y="353"/>
                    <a:pt x="14" y="352"/>
                    <a:pt x="10" y="349"/>
                  </a:cubicBezTo>
                  <a:cubicBezTo>
                    <a:pt x="2" y="342"/>
                    <a:pt x="0" y="330"/>
                    <a:pt x="7" y="321"/>
                  </a:cubicBezTo>
                  <a:cubicBezTo>
                    <a:pt x="40" y="280"/>
                    <a:pt x="57" y="231"/>
                    <a:pt x="57" y="178"/>
                  </a:cubicBezTo>
                  <a:cubicBezTo>
                    <a:pt x="57" y="125"/>
                    <a:pt x="40" y="76"/>
                    <a:pt x="7" y="35"/>
                  </a:cubicBezTo>
                  <a:cubicBezTo>
                    <a:pt x="0" y="26"/>
                    <a:pt x="2" y="14"/>
                    <a:pt x="10" y="7"/>
                  </a:cubicBezTo>
                  <a:cubicBezTo>
                    <a:pt x="18" y="0"/>
                    <a:pt x="31" y="2"/>
                    <a:pt x="38" y="10"/>
                  </a:cubicBezTo>
                  <a:cubicBezTo>
                    <a:pt x="76" y="58"/>
                    <a:pt x="97" y="117"/>
                    <a:pt x="97" y="178"/>
                  </a:cubicBezTo>
                  <a:cubicBezTo>
                    <a:pt x="97" y="239"/>
                    <a:pt x="76" y="299"/>
                    <a:pt x="38" y="346"/>
                  </a:cubicBezTo>
                  <a:cubicBezTo>
                    <a:pt x="34" y="351"/>
                    <a:pt x="28" y="353"/>
                    <a:pt x="22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24" name="Freeform 546"/>
            <p:cNvSpPr>
              <a:spLocks/>
            </p:cNvSpPr>
            <p:nvPr userDrawn="1"/>
          </p:nvSpPr>
          <p:spPr bwMode="auto">
            <a:xfrm>
              <a:off x="33744445" y="-14250210"/>
              <a:ext cx="41275" cy="149225"/>
            </a:xfrm>
            <a:custGeom>
              <a:avLst/>
              <a:gdLst>
                <a:gd name="T0" fmla="*/ 75 w 97"/>
                <a:gd name="T1" fmla="*/ 353 h 353"/>
                <a:gd name="T2" fmla="*/ 59 w 97"/>
                <a:gd name="T3" fmla="*/ 346 h 353"/>
                <a:gd name="T4" fmla="*/ 0 w 97"/>
                <a:gd name="T5" fmla="*/ 178 h 353"/>
                <a:gd name="T6" fmla="*/ 59 w 97"/>
                <a:gd name="T7" fmla="*/ 10 h 353"/>
                <a:gd name="T8" fmla="*/ 87 w 97"/>
                <a:gd name="T9" fmla="*/ 7 h 353"/>
                <a:gd name="T10" fmla="*/ 90 w 97"/>
                <a:gd name="T11" fmla="*/ 35 h 353"/>
                <a:gd name="T12" fmla="*/ 40 w 97"/>
                <a:gd name="T13" fmla="*/ 178 h 353"/>
                <a:gd name="T14" fmla="*/ 90 w 97"/>
                <a:gd name="T15" fmla="*/ 321 h 353"/>
                <a:gd name="T16" fmla="*/ 87 w 97"/>
                <a:gd name="T17" fmla="*/ 349 h 353"/>
                <a:gd name="T18" fmla="*/ 75 w 97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353">
                  <a:moveTo>
                    <a:pt x="75" y="353"/>
                  </a:moveTo>
                  <a:cubicBezTo>
                    <a:pt x="69" y="353"/>
                    <a:pt x="63" y="351"/>
                    <a:pt x="59" y="346"/>
                  </a:cubicBezTo>
                  <a:cubicBezTo>
                    <a:pt x="21" y="299"/>
                    <a:pt x="0" y="239"/>
                    <a:pt x="0" y="178"/>
                  </a:cubicBezTo>
                  <a:cubicBezTo>
                    <a:pt x="0" y="117"/>
                    <a:pt x="21" y="58"/>
                    <a:pt x="59" y="10"/>
                  </a:cubicBezTo>
                  <a:cubicBezTo>
                    <a:pt x="66" y="2"/>
                    <a:pt x="79" y="0"/>
                    <a:pt x="87" y="7"/>
                  </a:cubicBezTo>
                  <a:cubicBezTo>
                    <a:pt x="96" y="14"/>
                    <a:pt x="97" y="26"/>
                    <a:pt x="90" y="35"/>
                  </a:cubicBezTo>
                  <a:cubicBezTo>
                    <a:pt x="57" y="76"/>
                    <a:pt x="40" y="125"/>
                    <a:pt x="40" y="178"/>
                  </a:cubicBezTo>
                  <a:cubicBezTo>
                    <a:pt x="40" y="231"/>
                    <a:pt x="57" y="280"/>
                    <a:pt x="90" y="321"/>
                  </a:cubicBezTo>
                  <a:cubicBezTo>
                    <a:pt x="97" y="330"/>
                    <a:pt x="96" y="342"/>
                    <a:pt x="87" y="349"/>
                  </a:cubicBezTo>
                  <a:cubicBezTo>
                    <a:pt x="83" y="352"/>
                    <a:pt x="79" y="353"/>
                    <a:pt x="75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</p:grpSp>
      <p:grpSp>
        <p:nvGrpSpPr>
          <p:cNvPr id="11525" name="Group 11524"/>
          <p:cNvGrpSpPr/>
          <p:nvPr userDrawn="1"/>
        </p:nvGrpSpPr>
        <p:grpSpPr>
          <a:xfrm>
            <a:off x="4352654" y="3798210"/>
            <a:ext cx="921552" cy="924738"/>
            <a:chOff x="33609508" y="-14345460"/>
            <a:chExt cx="496887" cy="498475"/>
          </a:xfrm>
        </p:grpSpPr>
        <p:sp>
          <p:nvSpPr>
            <p:cNvPr id="11526" name="Oval 539"/>
            <p:cNvSpPr>
              <a:spLocks noChangeArrowheads="1"/>
            </p:cNvSpPr>
            <p:nvPr userDrawn="1"/>
          </p:nvSpPr>
          <p:spPr bwMode="auto">
            <a:xfrm>
              <a:off x="33609508" y="-14345460"/>
              <a:ext cx="496887" cy="4984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27" name="Freeform 540"/>
            <p:cNvSpPr>
              <a:spLocks noEditPoints="1"/>
            </p:cNvSpPr>
            <p:nvPr userDrawn="1"/>
          </p:nvSpPr>
          <p:spPr bwMode="auto">
            <a:xfrm>
              <a:off x="33798420" y="-14194647"/>
              <a:ext cx="123825" cy="295275"/>
            </a:xfrm>
            <a:custGeom>
              <a:avLst/>
              <a:gdLst>
                <a:gd name="T0" fmla="*/ 250 w 293"/>
                <a:gd name="T1" fmla="*/ 471 h 699"/>
                <a:gd name="T2" fmla="*/ 224 w 293"/>
                <a:gd name="T3" fmla="*/ 339 h 699"/>
                <a:gd name="T4" fmla="*/ 170 w 293"/>
                <a:gd name="T5" fmla="*/ 67 h 699"/>
                <a:gd name="T6" fmla="*/ 210 w 293"/>
                <a:gd name="T7" fmla="*/ 104 h 699"/>
                <a:gd name="T8" fmla="*/ 239 w 293"/>
                <a:gd name="T9" fmla="*/ 104 h 699"/>
                <a:gd name="T10" fmla="*/ 225 w 293"/>
                <a:gd name="T11" fmla="*/ 1 h 699"/>
                <a:gd name="T12" fmla="*/ 210 w 293"/>
                <a:gd name="T13" fmla="*/ 38 h 699"/>
                <a:gd name="T14" fmla="*/ 159 w 293"/>
                <a:gd name="T15" fmla="*/ 11 h 699"/>
                <a:gd name="T16" fmla="*/ 133 w 293"/>
                <a:gd name="T17" fmla="*/ 11 h 699"/>
                <a:gd name="T18" fmla="*/ 116 w 293"/>
                <a:gd name="T19" fmla="*/ 38 h 699"/>
                <a:gd name="T20" fmla="*/ 102 w 293"/>
                <a:gd name="T21" fmla="*/ 1 h 699"/>
                <a:gd name="T22" fmla="*/ 87 w 293"/>
                <a:gd name="T23" fmla="*/ 38 h 699"/>
                <a:gd name="T24" fmla="*/ 69 w 293"/>
                <a:gd name="T25" fmla="*/ 15 h 699"/>
                <a:gd name="T26" fmla="*/ 40 w 293"/>
                <a:gd name="T27" fmla="*/ 15 h 699"/>
                <a:gd name="T28" fmla="*/ 54 w 293"/>
                <a:gd name="T29" fmla="*/ 119 h 699"/>
                <a:gd name="T30" fmla="*/ 69 w 293"/>
                <a:gd name="T31" fmla="*/ 67 h 699"/>
                <a:gd name="T32" fmla="*/ 87 w 293"/>
                <a:gd name="T33" fmla="*/ 104 h 699"/>
                <a:gd name="T34" fmla="*/ 113 w 293"/>
                <a:gd name="T35" fmla="*/ 113 h 699"/>
                <a:gd name="T36" fmla="*/ 12 w 293"/>
                <a:gd name="T37" fmla="*/ 698 h 699"/>
                <a:gd name="T38" fmla="*/ 32 w 293"/>
                <a:gd name="T39" fmla="*/ 663 h 699"/>
                <a:gd name="T40" fmla="*/ 265 w 293"/>
                <a:gd name="T41" fmla="*/ 687 h 699"/>
                <a:gd name="T42" fmla="*/ 281 w 293"/>
                <a:gd name="T43" fmla="*/ 698 h 699"/>
                <a:gd name="T44" fmla="*/ 92 w 293"/>
                <a:gd name="T45" fmla="*/ 357 h 699"/>
                <a:gd name="T46" fmla="*/ 72 w 293"/>
                <a:gd name="T47" fmla="*/ 457 h 699"/>
                <a:gd name="T48" fmla="*/ 181 w 293"/>
                <a:gd name="T49" fmla="*/ 259 h 699"/>
                <a:gd name="T50" fmla="*/ 141 w 293"/>
                <a:gd name="T51" fmla="*/ 259 h 699"/>
                <a:gd name="T52" fmla="*/ 117 w 293"/>
                <a:gd name="T53" fmla="*/ 233 h 699"/>
                <a:gd name="T54" fmla="*/ 155 w 293"/>
                <a:gd name="T55" fmla="*/ 233 h 699"/>
                <a:gd name="T56" fmla="*/ 152 w 293"/>
                <a:gd name="T57" fmla="*/ 195 h 699"/>
                <a:gd name="T58" fmla="*/ 172 w 293"/>
                <a:gd name="T59" fmla="*/ 212 h 699"/>
                <a:gd name="T60" fmla="*/ 129 w 293"/>
                <a:gd name="T61" fmla="*/ 169 h 699"/>
                <a:gd name="T62" fmla="*/ 163 w 293"/>
                <a:gd name="T63" fmla="*/ 169 h 699"/>
                <a:gd name="T64" fmla="*/ 110 w 293"/>
                <a:gd name="T65" fmla="*/ 267 h 699"/>
                <a:gd name="T66" fmla="*/ 99 w 293"/>
                <a:gd name="T67" fmla="*/ 324 h 699"/>
                <a:gd name="T68" fmla="*/ 125 w 293"/>
                <a:gd name="T69" fmla="*/ 350 h 699"/>
                <a:gd name="T70" fmla="*/ 215 w 293"/>
                <a:gd name="T71" fmla="*/ 433 h 699"/>
                <a:gd name="T72" fmla="*/ 116 w 293"/>
                <a:gd name="T73" fmla="*/ 67 h 699"/>
                <a:gd name="T74" fmla="*/ 116 w 293"/>
                <a:gd name="T75" fmla="*/ 98 h 699"/>
                <a:gd name="T76" fmla="*/ 37 w 293"/>
                <a:gd name="T77" fmla="*/ 637 h 699"/>
                <a:gd name="T78" fmla="*/ 236 w 293"/>
                <a:gd name="T79" fmla="*/ 637 h 699"/>
                <a:gd name="T80" fmla="*/ 99 w 293"/>
                <a:gd name="T81" fmla="*/ 483 h 699"/>
                <a:gd name="T82" fmla="*/ 251 w 293"/>
                <a:gd name="T83" fmla="*/ 61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3" h="699">
                  <a:moveTo>
                    <a:pt x="291" y="682"/>
                  </a:moveTo>
                  <a:cubicBezTo>
                    <a:pt x="250" y="471"/>
                    <a:pt x="250" y="471"/>
                    <a:pt x="250" y="471"/>
                  </a:cubicBezTo>
                  <a:cubicBezTo>
                    <a:pt x="250" y="469"/>
                    <a:pt x="250" y="466"/>
                    <a:pt x="248" y="464"/>
                  </a:cubicBezTo>
                  <a:cubicBezTo>
                    <a:pt x="224" y="339"/>
                    <a:pt x="224" y="339"/>
                    <a:pt x="224" y="339"/>
                  </a:cubicBezTo>
                  <a:cubicBezTo>
                    <a:pt x="224" y="336"/>
                    <a:pt x="224" y="333"/>
                    <a:pt x="222" y="331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12"/>
                    <a:pt x="217" y="119"/>
                    <a:pt x="225" y="119"/>
                  </a:cubicBezTo>
                  <a:cubicBezTo>
                    <a:pt x="233" y="119"/>
                    <a:pt x="239" y="112"/>
                    <a:pt x="239" y="104"/>
                  </a:cubicBezTo>
                  <a:cubicBezTo>
                    <a:pt x="239" y="15"/>
                    <a:pt x="239" y="15"/>
                    <a:pt x="239" y="15"/>
                  </a:cubicBezTo>
                  <a:cubicBezTo>
                    <a:pt x="239" y="7"/>
                    <a:pt x="233" y="1"/>
                    <a:pt x="225" y="1"/>
                  </a:cubicBezTo>
                  <a:cubicBezTo>
                    <a:pt x="217" y="1"/>
                    <a:pt x="210" y="7"/>
                    <a:pt x="210" y="15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58" y="5"/>
                    <a:pt x="153" y="0"/>
                    <a:pt x="146" y="0"/>
                  </a:cubicBezTo>
                  <a:cubicBezTo>
                    <a:pt x="140" y="0"/>
                    <a:pt x="134" y="5"/>
                    <a:pt x="133" y="1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7"/>
                    <a:pt x="110" y="1"/>
                    <a:pt x="102" y="1"/>
                  </a:cubicBezTo>
                  <a:cubicBezTo>
                    <a:pt x="94" y="1"/>
                    <a:pt x="87" y="7"/>
                    <a:pt x="87" y="15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1"/>
                    <a:pt x="54" y="1"/>
                  </a:cubicBezTo>
                  <a:cubicBezTo>
                    <a:pt x="46" y="1"/>
                    <a:pt x="40" y="7"/>
                    <a:pt x="40" y="1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12"/>
                    <a:pt x="46" y="119"/>
                    <a:pt x="54" y="119"/>
                  </a:cubicBezTo>
                  <a:cubicBezTo>
                    <a:pt x="62" y="119"/>
                    <a:pt x="69" y="112"/>
                    <a:pt x="69" y="104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87" y="112"/>
                    <a:pt x="94" y="119"/>
                    <a:pt x="102" y="119"/>
                  </a:cubicBezTo>
                  <a:cubicBezTo>
                    <a:pt x="106" y="119"/>
                    <a:pt x="111" y="117"/>
                    <a:pt x="113" y="113"/>
                  </a:cubicBezTo>
                  <a:cubicBezTo>
                    <a:pt x="1" y="682"/>
                    <a:pt x="1" y="682"/>
                    <a:pt x="1" y="682"/>
                  </a:cubicBezTo>
                  <a:cubicBezTo>
                    <a:pt x="0" y="689"/>
                    <a:pt x="4" y="696"/>
                    <a:pt x="12" y="698"/>
                  </a:cubicBezTo>
                  <a:cubicBezTo>
                    <a:pt x="19" y="699"/>
                    <a:pt x="26" y="694"/>
                    <a:pt x="27" y="687"/>
                  </a:cubicBezTo>
                  <a:cubicBezTo>
                    <a:pt x="32" y="663"/>
                    <a:pt x="32" y="663"/>
                    <a:pt x="32" y="663"/>
                  </a:cubicBezTo>
                  <a:cubicBezTo>
                    <a:pt x="261" y="663"/>
                    <a:pt x="261" y="663"/>
                    <a:pt x="261" y="663"/>
                  </a:cubicBezTo>
                  <a:cubicBezTo>
                    <a:pt x="265" y="687"/>
                    <a:pt x="265" y="687"/>
                    <a:pt x="265" y="687"/>
                  </a:cubicBezTo>
                  <a:cubicBezTo>
                    <a:pt x="267" y="693"/>
                    <a:pt x="272" y="698"/>
                    <a:pt x="278" y="698"/>
                  </a:cubicBezTo>
                  <a:cubicBezTo>
                    <a:pt x="279" y="698"/>
                    <a:pt x="280" y="698"/>
                    <a:pt x="281" y="698"/>
                  </a:cubicBezTo>
                  <a:cubicBezTo>
                    <a:pt x="288" y="696"/>
                    <a:pt x="293" y="689"/>
                    <a:pt x="291" y="682"/>
                  </a:cubicBezTo>
                  <a:close/>
                  <a:moveTo>
                    <a:pt x="92" y="357"/>
                  </a:moveTo>
                  <a:cubicBezTo>
                    <a:pt x="202" y="457"/>
                    <a:pt x="202" y="457"/>
                    <a:pt x="202" y="457"/>
                  </a:cubicBezTo>
                  <a:cubicBezTo>
                    <a:pt x="72" y="457"/>
                    <a:pt x="72" y="457"/>
                    <a:pt x="72" y="457"/>
                  </a:cubicBezTo>
                  <a:lnTo>
                    <a:pt x="92" y="357"/>
                  </a:lnTo>
                  <a:close/>
                  <a:moveTo>
                    <a:pt x="181" y="259"/>
                  </a:moveTo>
                  <a:cubicBezTo>
                    <a:pt x="189" y="301"/>
                    <a:pt x="189" y="301"/>
                    <a:pt x="189" y="301"/>
                  </a:cubicBezTo>
                  <a:cubicBezTo>
                    <a:pt x="141" y="259"/>
                    <a:pt x="141" y="259"/>
                    <a:pt x="141" y="259"/>
                  </a:cubicBezTo>
                  <a:lnTo>
                    <a:pt x="181" y="259"/>
                  </a:lnTo>
                  <a:close/>
                  <a:moveTo>
                    <a:pt x="117" y="233"/>
                  </a:moveTo>
                  <a:cubicBezTo>
                    <a:pt x="122" y="205"/>
                    <a:pt x="122" y="205"/>
                    <a:pt x="122" y="205"/>
                  </a:cubicBezTo>
                  <a:cubicBezTo>
                    <a:pt x="155" y="233"/>
                    <a:pt x="155" y="233"/>
                    <a:pt x="155" y="233"/>
                  </a:cubicBezTo>
                  <a:lnTo>
                    <a:pt x="117" y="233"/>
                  </a:lnTo>
                  <a:close/>
                  <a:moveTo>
                    <a:pt x="152" y="195"/>
                  </a:moveTo>
                  <a:cubicBezTo>
                    <a:pt x="169" y="195"/>
                    <a:pt x="169" y="195"/>
                    <a:pt x="169" y="195"/>
                  </a:cubicBezTo>
                  <a:cubicBezTo>
                    <a:pt x="172" y="212"/>
                    <a:pt x="172" y="212"/>
                    <a:pt x="172" y="212"/>
                  </a:cubicBezTo>
                  <a:lnTo>
                    <a:pt x="152" y="195"/>
                  </a:lnTo>
                  <a:close/>
                  <a:moveTo>
                    <a:pt x="129" y="169"/>
                  </a:moveTo>
                  <a:cubicBezTo>
                    <a:pt x="146" y="82"/>
                    <a:pt x="146" y="82"/>
                    <a:pt x="146" y="82"/>
                  </a:cubicBezTo>
                  <a:cubicBezTo>
                    <a:pt x="163" y="169"/>
                    <a:pt x="163" y="169"/>
                    <a:pt x="163" y="169"/>
                  </a:cubicBezTo>
                  <a:lnTo>
                    <a:pt x="129" y="169"/>
                  </a:lnTo>
                  <a:close/>
                  <a:moveTo>
                    <a:pt x="110" y="267"/>
                  </a:moveTo>
                  <a:cubicBezTo>
                    <a:pt x="175" y="324"/>
                    <a:pt x="175" y="324"/>
                    <a:pt x="175" y="324"/>
                  </a:cubicBezTo>
                  <a:cubicBezTo>
                    <a:pt x="99" y="324"/>
                    <a:pt x="99" y="324"/>
                    <a:pt x="99" y="324"/>
                  </a:cubicBezTo>
                  <a:lnTo>
                    <a:pt x="110" y="267"/>
                  </a:lnTo>
                  <a:close/>
                  <a:moveTo>
                    <a:pt x="125" y="350"/>
                  </a:moveTo>
                  <a:cubicBezTo>
                    <a:pt x="199" y="350"/>
                    <a:pt x="199" y="350"/>
                    <a:pt x="199" y="350"/>
                  </a:cubicBezTo>
                  <a:cubicBezTo>
                    <a:pt x="215" y="433"/>
                    <a:pt x="215" y="433"/>
                    <a:pt x="215" y="433"/>
                  </a:cubicBezTo>
                  <a:lnTo>
                    <a:pt x="125" y="350"/>
                  </a:lnTo>
                  <a:close/>
                  <a:moveTo>
                    <a:pt x="116" y="67"/>
                  </a:moveTo>
                  <a:cubicBezTo>
                    <a:pt x="122" y="67"/>
                    <a:pt x="122" y="67"/>
                    <a:pt x="122" y="67"/>
                  </a:cubicBezTo>
                  <a:cubicBezTo>
                    <a:pt x="116" y="98"/>
                    <a:pt x="116" y="98"/>
                    <a:pt x="116" y="98"/>
                  </a:cubicBezTo>
                  <a:lnTo>
                    <a:pt x="116" y="67"/>
                  </a:lnTo>
                  <a:close/>
                  <a:moveTo>
                    <a:pt x="37" y="637"/>
                  </a:moveTo>
                  <a:cubicBezTo>
                    <a:pt x="66" y="490"/>
                    <a:pt x="66" y="490"/>
                    <a:pt x="66" y="490"/>
                  </a:cubicBezTo>
                  <a:cubicBezTo>
                    <a:pt x="236" y="637"/>
                    <a:pt x="236" y="637"/>
                    <a:pt x="236" y="637"/>
                  </a:cubicBezTo>
                  <a:lnTo>
                    <a:pt x="37" y="637"/>
                  </a:lnTo>
                  <a:close/>
                  <a:moveTo>
                    <a:pt x="99" y="483"/>
                  </a:moveTo>
                  <a:cubicBezTo>
                    <a:pt x="225" y="483"/>
                    <a:pt x="225" y="483"/>
                    <a:pt x="225" y="483"/>
                  </a:cubicBezTo>
                  <a:cubicBezTo>
                    <a:pt x="251" y="615"/>
                    <a:pt x="251" y="615"/>
                    <a:pt x="251" y="615"/>
                  </a:cubicBezTo>
                  <a:lnTo>
                    <a:pt x="99" y="4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28" name="Freeform 541"/>
            <p:cNvSpPr>
              <a:spLocks/>
            </p:cNvSpPr>
            <p:nvPr userDrawn="1"/>
          </p:nvSpPr>
          <p:spPr bwMode="auto">
            <a:xfrm>
              <a:off x="33907958" y="-14229572"/>
              <a:ext cx="33337" cy="109538"/>
            </a:xfrm>
            <a:custGeom>
              <a:avLst/>
              <a:gdLst>
                <a:gd name="T0" fmla="*/ 22 w 80"/>
                <a:gd name="T1" fmla="*/ 262 h 262"/>
                <a:gd name="T2" fmla="*/ 9 w 80"/>
                <a:gd name="T3" fmla="*/ 258 h 262"/>
                <a:gd name="T4" fmla="*/ 6 w 80"/>
                <a:gd name="T5" fmla="*/ 230 h 262"/>
                <a:gd name="T6" fmla="*/ 41 w 80"/>
                <a:gd name="T7" fmla="*/ 132 h 262"/>
                <a:gd name="T8" fmla="*/ 6 w 80"/>
                <a:gd name="T9" fmla="*/ 34 h 262"/>
                <a:gd name="T10" fmla="*/ 9 w 80"/>
                <a:gd name="T11" fmla="*/ 7 h 262"/>
                <a:gd name="T12" fmla="*/ 37 w 80"/>
                <a:gd name="T13" fmla="*/ 10 h 262"/>
                <a:gd name="T14" fmla="*/ 80 w 80"/>
                <a:gd name="T15" fmla="*/ 132 h 262"/>
                <a:gd name="T16" fmla="*/ 37 w 80"/>
                <a:gd name="T17" fmla="*/ 255 h 262"/>
                <a:gd name="T18" fmla="*/ 22 w 80"/>
                <a:gd name="T1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62">
                  <a:moveTo>
                    <a:pt x="22" y="262"/>
                  </a:moveTo>
                  <a:cubicBezTo>
                    <a:pt x="17" y="262"/>
                    <a:pt x="13" y="261"/>
                    <a:pt x="9" y="258"/>
                  </a:cubicBezTo>
                  <a:cubicBezTo>
                    <a:pt x="1" y="251"/>
                    <a:pt x="0" y="238"/>
                    <a:pt x="6" y="230"/>
                  </a:cubicBezTo>
                  <a:cubicBezTo>
                    <a:pt x="29" y="202"/>
                    <a:pt x="41" y="168"/>
                    <a:pt x="41" y="132"/>
                  </a:cubicBezTo>
                  <a:cubicBezTo>
                    <a:pt x="41" y="96"/>
                    <a:pt x="29" y="62"/>
                    <a:pt x="6" y="34"/>
                  </a:cubicBezTo>
                  <a:cubicBezTo>
                    <a:pt x="0" y="26"/>
                    <a:pt x="1" y="13"/>
                    <a:pt x="9" y="7"/>
                  </a:cubicBezTo>
                  <a:cubicBezTo>
                    <a:pt x="18" y="0"/>
                    <a:pt x="30" y="1"/>
                    <a:pt x="37" y="10"/>
                  </a:cubicBezTo>
                  <a:cubicBezTo>
                    <a:pt x="65" y="44"/>
                    <a:pt x="80" y="88"/>
                    <a:pt x="80" y="132"/>
                  </a:cubicBezTo>
                  <a:cubicBezTo>
                    <a:pt x="80" y="176"/>
                    <a:pt x="65" y="220"/>
                    <a:pt x="37" y="255"/>
                  </a:cubicBezTo>
                  <a:cubicBezTo>
                    <a:pt x="33" y="259"/>
                    <a:pt x="27" y="262"/>
                    <a:pt x="22" y="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29" name="Freeform 542"/>
            <p:cNvSpPr>
              <a:spLocks/>
            </p:cNvSpPr>
            <p:nvPr userDrawn="1"/>
          </p:nvSpPr>
          <p:spPr bwMode="auto">
            <a:xfrm>
              <a:off x="33774608" y="-14229572"/>
              <a:ext cx="34925" cy="109538"/>
            </a:xfrm>
            <a:custGeom>
              <a:avLst/>
              <a:gdLst>
                <a:gd name="T0" fmla="*/ 58 w 81"/>
                <a:gd name="T1" fmla="*/ 262 h 262"/>
                <a:gd name="T2" fmla="*/ 43 w 81"/>
                <a:gd name="T3" fmla="*/ 255 h 262"/>
                <a:gd name="T4" fmla="*/ 0 w 81"/>
                <a:gd name="T5" fmla="*/ 132 h 262"/>
                <a:gd name="T6" fmla="*/ 43 w 81"/>
                <a:gd name="T7" fmla="*/ 10 h 262"/>
                <a:gd name="T8" fmla="*/ 71 w 81"/>
                <a:gd name="T9" fmla="*/ 7 h 262"/>
                <a:gd name="T10" fmla="*/ 74 w 81"/>
                <a:gd name="T11" fmla="*/ 34 h 262"/>
                <a:gd name="T12" fmla="*/ 39 w 81"/>
                <a:gd name="T13" fmla="*/ 132 h 262"/>
                <a:gd name="T14" fmla="*/ 74 w 81"/>
                <a:gd name="T15" fmla="*/ 230 h 262"/>
                <a:gd name="T16" fmla="*/ 71 w 81"/>
                <a:gd name="T17" fmla="*/ 258 h 262"/>
                <a:gd name="T18" fmla="*/ 58 w 81"/>
                <a:gd name="T1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262">
                  <a:moveTo>
                    <a:pt x="58" y="262"/>
                  </a:moveTo>
                  <a:cubicBezTo>
                    <a:pt x="53" y="262"/>
                    <a:pt x="47" y="259"/>
                    <a:pt x="43" y="255"/>
                  </a:cubicBezTo>
                  <a:cubicBezTo>
                    <a:pt x="15" y="220"/>
                    <a:pt x="0" y="176"/>
                    <a:pt x="0" y="132"/>
                  </a:cubicBezTo>
                  <a:cubicBezTo>
                    <a:pt x="0" y="88"/>
                    <a:pt x="15" y="44"/>
                    <a:pt x="43" y="10"/>
                  </a:cubicBezTo>
                  <a:cubicBezTo>
                    <a:pt x="50" y="1"/>
                    <a:pt x="62" y="0"/>
                    <a:pt x="71" y="7"/>
                  </a:cubicBezTo>
                  <a:cubicBezTo>
                    <a:pt x="79" y="13"/>
                    <a:pt x="81" y="26"/>
                    <a:pt x="74" y="34"/>
                  </a:cubicBezTo>
                  <a:cubicBezTo>
                    <a:pt x="51" y="62"/>
                    <a:pt x="39" y="96"/>
                    <a:pt x="39" y="132"/>
                  </a:cubicBezTo>
                  <a:cubicBezTo>
                    <a:pt x="39" y="168"/>
                    <a:pt x="51" y="202"/>
                    <a:pt x="74" y="230"/>
                  </a:cubicBezTo>
                  <a:cubicBezTo>
                    <a:pt x="81" y="238"/>
                    <a:pt x="79" y="251"/>
                    <a:pt x="71" y="258"/>
                  </a:cubicBezTo>
                  <a:cubicBezTo>
                    <a:pt x="67" y="261"/>
                    <a:pt x="63" y="262"/>
                    <a:pt x="58" y="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30" name="Freeform 543"/>
            <p:cNvSpPr>
              <a:spLocks/>
            </p:cNvSpPr>
            <p:nvPr userDrawn="1"/>
          </p:nvSpPr>
          <p:spPr bwMode="auto">
            <a:xfrm>
              <a:off x="33950820" y="-14266085"/>
              <a:ext cx="47625" cy="182563"/>
            </a:xfrm>
            <a:custGeom>
              <a:avLst/>
              <a:gdLst>
                <a:gd name="T0" fmla="*/ 22 w 110"/>
                <a:gd name="T1" fmla="*/ 430 h 430"/>
                <a:gd name="T2" fmla="*/ 10 w 110"/>
                <a:gd name="T3" fmla="*/ 426 h 430"/>
                <a:gd name="T4" fmla="*/ 7 w 110"/>
                <a:gd name="T5" fmla="*/ 398 h 430"/>
                <a:gd name="T6" fmla="*/ 71 w 110"/>
                <a:gd name="T7" fmla="*/ 216 h 430"/>
                <a:gd name="T8" fmla="*/ 7 w 110"/>
                <a:gd name="T9" fmla="*/ 34 h 430"/>
                <a:gd name="T10" fmla="*/ 10 w 110"/>
                <a:gd name="T11" fmla="*/ 6 h 430"/>
                <a:gd name="T12" fmla="*/ 37 w 110"/>
                <a:gd name="T13" fmla="*/ 9 h 430"/>
                <a:gd name="T14" fmla="*/ 110 w 110"/>
                <a:gd name="T15" fmla="*/ 216 h 430"/>
                <a:gd name="T16" fmla="*/ 37 w 110"/>
                <a:gd name="T17" fmla="*/ 423 h 430"/>
                <a:gd name="T18" fmla="*/ 22 w 110"/>
                <a:gd name="T1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430">
                  <a:moveTo>
                    <a:pt x="22" y="430"/>
                  </a:moveTo>
                  <a:cubicBezTo>
                    <a:pt x="18" y="430"/>
                    <a:pt x="13" y="429"/>
                    <a:pt x="10" y="426"/>
                  </a:cubicBezTo>
                  <a:cubicBezTo>
                    <a:pt x="1" y="419"/>
                    <a:pt x="0" y="407"/>
                    <a:pt x="7" y="398"/>
                  </a:cubicBezTo>
                  <a:cubicBezTo>
                    <a:pt x="48" y="346"/>
                    <a:pt x="71" y="283"/>
                    <a:pt x="71" y="216"/>
                  </a:cubicBezTo>
                  <a:cubicBezTo>
                    <a:pt x="71" y="149"/>
                    <a:pt x="48" y="86"/>
                    <a:pt x="7" y="34"/>
                  </a:cubicBezTo>
                  <a:cubicBezTo>
                    <a:pt x="0" y="25"/>
                    <a:pt x="1" y="13"/>
                    <a:pt x="10" y="6"/>
                  </a:cubicBezTo>
                  <a:cubicBezTo>
                    <a:pt x="18" y="0"/>
                    <a:pt x="30" y="1"/>
                    <a:pt x="37" y="9"/>
                  </a:cubicBezTo>
                  <a:cubicBezTo>
                    <a:pt x="84" y="68"/>
                    <a:pt x="110" y="141"/>
                    <a:pt x="110" y="216"/>
                  </a:cubicBezTo>
                  <a:cubicBezTo>
                    <a:pt x="110" y="291"/>
                    <a:pt x="84" y="364"/>
                    <a:pt x="37" y="423"/>
                  </a:cubicBezTo>
                  <a:cubicBezTo>
                    <a:pt x="33" y="428"/>
                    <a:pt x="28" y="430"/>
                    <a:pt x="22" y="4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31" name="Freeform 544"/>
            <p:cNvSpPr>
              <a:spLocks/>
            </p:cNvSpPr>
            <p:nvPr userDrawn="1"/>
          </p:nvSpPr>
          <p:spPr bwMode="auto">
            <a:xfrm>
              <a:off x="33717458" y="-14266085"/>
              <a:ext cx="47625" cy="182563"/>
            </a:xfrm>
            <a:custGeom>
              <a:avLst/>
              <a:gdLst>
                <a:gd name="T0" fmla="*/ 88 w 110"/>
                <a:gd name="T1" fmla="*/ 431 h 431"/>
                <a:gd name="T2" fmla="*/ 73 w 110"/>
                <a:gd name="T3" fmla="*/ 424 h 431"/>
                <a:gd name="T4" fmla="*/ 0 w 110"/>
                <a:gd name="T5" fmla="*/ 217 h 431"/>
                <a:gd name="T6" fmla="*/ 73 w 110"/>
                <a:gd name="T7" fmla="*/ 10 h 431"/>
                <a:gd name="T8" fmla="*/ 101 w 110"/>
                <a:gd name="T9" fmla="*/ 7 h 431"/>
                <a:gd name="T10" fmla="*/ 104 w 110"/>
                <a:gd name="T11" fmla="*/ 35 h 431"/>
                <a:gd name="T12" fmla="*/ 40 w 110"/>
                <a:gd name="T13" fmla="*/ 217 h 431"/>
                <a:gd name="T14" fmla="*/ 104 w 110"/>
                <a:gd name="T15" fmla="*/ 399 h 431"/>
                <a:gd name="T16" fmla="*/ 101 w 110"/>
                <a:gd name="T17" fmla="*/ 427 h 431"/>
                <a:gd name="T18" fmla="*/ 88 w 110"/>
                <a:gd name="T19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431">
                  <a:moveTo>
                    <a:pt x="88" y="431"/>
                  </a:moveTo>
                  <a:cubicBezTo>
                    <a:pt x="83" y="431"/>
                    <a:pt x="77" y="429"/>
                    <a:pt x="73" y="424"/>
                  </a:cubicBezTo>
                  <a:cubicBezTo>
                    <a:pt x="26" y="365"/>
                    <a:pt x="0" y="292"/>
                    <a:pt x="0" y="217"/>
                  </a:cubicBezTo>
                  <a:cubicBezTo>
                    <a:pt x="0" y="142"/>
                    <a:pt x="26" y="69"/>
                    <a:pt x="73" y="10"/>
                  </a:cubicBezTo>
                  <a:cubicBezTo>
                    <a:pt x="80" y="2"/>
                    <a:pt x="92" y="0"/>
                    <a:pt x="101" y="7"/>
                  </a:cubicBezTo>
                  <a:cubicBezTo>
                    <a:pt x="109" y="14"/>
                    <a:pt x="110" y="26"/>
                    <a:pt x="104" y="35"/>
                  </a:cubicBezTo>
                  <a:cubicBezTo>
                    <a:pt x="62" y="87"/>
                    <a:pt x="40" y="150"/>
                    <a:pt x="40" y="217"/>
                  </a:cubicBezTo>
                  <a:cubicBezTo>
                    <a:pt x="40" y="284"/>
                    <a:pt x="62" y="347"/>
                    <a:pt x="104" y="399"/>
                  </a:cubicBezTo>
                  <a:cubicBezTo>
                    <a:pt x="110" y="408"/>
                    <a:pt x="109" y="420"/>
                    <a:pt x="101" y="427"/>
                  </a:cubicBezTo>
                  <a:cubicBezTo>
                    <a:pt x="97" y="430"/>
                    <a:pt x="93" y="431"/>
                    <a:pt x="88" y="4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32" name="Freeform 545"/>
            <p:cNvSpPr>
              <a:spLocks/>
            </p:cNvSpPr>
            <p:nvPr userDrawn="1"/>
          </p:nvSpPr>
          <p:spPr bwMode="auto">
            <a:xfrm>
              <a:off x="33930183" y="-14250210"/>
              <a:ext cx="41275" cy="149225"/>
            </a:xfrm>
            <a:custGeom>
              <a:avLst/>
              <a:gdLst>
                <a:gd name="T0" fmla="*/ 22 w 97"/>
                <a:gd name="T1" fmla="*/ 353 h 353"/>
                <a:gd name="T2" fmla="*/ 10 w 97"/>
                <a:gd name="T3" fmla="*/ 349 h 353"/>
                <a:gd name="T4" fmla="*/ 7 w 97"/>
                <a:gd name="T5" fmla="*/ 321 h 353"/>
                <a:gd name="T6" fmla="*/ 57 w 97"/>
                <a:gd name="T7" fmla="*/ 178 h 353"/>
                <a:gd name="T8" fmla="*/ 7 w 97"/>
                <a:gd name="T9" fmla="*/ 35 h 353"/>
                <a:gd name="T10" fmla="*/ 10 w 97"/>
                <a:gd name="T11" fmla="*/ 7 h 353"/>
                <a:gd name="T12" fmla="*/ 38 w 97"/>
                <a:gd name="T13" fmla="*/ 10 h 353"/>
                <a:gd name="T14" fmla="*/ 97 w 97"/>
                <a:gd name="T15" fmla="*/ 178 h 353"/>
                <a:gd name="T16" fmla="*/ 38 w 97"/>
                <a:gd name="T17" fmla="*/ 346 h 353"/>
                <a:gd name="T18" fmla="*/ 22 w 97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353">
                  <a:moveTo>
                    <a:pt x="22" y="353"/>
                  </a:moveTo>
                  <a:cubicBezTo>
                    <a:pt x="18" y="353"/>
                    <a:pt x="14" y="352"/>
                    <a:pt x="10" y="349"/>
                  </a:cubicBezTo>
                  <a:cubicBezTo>
                    <a:pt x="2" y="342"/>
                    <a:pt x="0" y="330"/>
                    <a:pt x="7" y="321"/>
                  </a:cubicBezTo>
                  <a:cubicBezTo>
                    <a:pt x="40" y="280"/>
                    <a:pt x="57" y="231"/>
                    <a:pt x="57" y="178"/>
                  </a:cubicBezTo>
                  <a:cubicBezTo>
                    <a:pt x="57" y="125"/>
                    <a:pt x="40" y="76"/>
                    <a:pt x="7" y="35"/>
                  </a:cubicBezTo>
                  <a:cubicBezTo>
                    <a:pt x="0" y="26"/>
                    <a:pt x="2" y="14"/>
                    <a:pt x="10" y="7"/>
                  </a:cubicBezTo>
                  <a:cubicBezTo>
                    <a:pt x="18" y="0"/>
                    <a:pt x="31" y="2"/>
                    <a:pt x="38" y="10"/>
                  </a:cubicBezTo>
                  <a:cubicBezTo>
                    <a:pt x="76" y="58"/>
                    <a:pt x="97" y="117"/>
                    <a:pt x="97" y="178"/>
                  </a:cubicBezTo>
                  <a:cubicBezTo>
                    <a:pt x="97" y="239"/>
                    <a:pt x="76" y="299"/>
                    <a:pt x="38" y="346"/>
                  </a:cubicBezTo>
                  <a:cubicBezTo>
                    <a:pt x="34" y="351"/>
                    <a:pt x="28" y="353"/>
                    <a:pt x="22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33" name="Freeform 546"/>
            <p:cNvSpPr>
              <a:spLocks/>
            </p:cNvSpPr>
            <p:nvPr userDrawn="1"/>
          </p:nvSpPr>
          <p:spPr bwMode="auto">
            <a:xfrm>
              <a:off x="33744445" y="-14250210"/>
              <a:ext cx="41275" cy="149225"/>
            </a:xfrm>
            <a:custGeom>
              <a:avLst/>
              <a:gdLst>
                <a:gd name="T0" fmla="*/ 75 w 97"/>
                <a:gd name="T1" fmla="*/ 353 h 353"/>
                <a:gd name="T2" fmla="*/ 59 w 97"/>
                <a:gd name="T3" fmla="*/ 346 h 353"/>
                <a:gd name="T4" fmla="*/ 0 w 97"/>
                <a:gd name="T5" fmla="*/ 178 h 353"/>
                <a:gd name="T6" fmla="*/ 59 w 97"/>
                <a:gd name="T7" fmla="*/ 10 h 353"/>
                <a:gd name="T8" fmla="*/ 87 w 97"/>
                <a:gd name="T9" fmla="*/ 7 h 353"/>
                <a:gd name="T10" fmla="*/ 90 w 97"/>
                <a:gd name="T11" fmla="*/ 35 h 353"/>
                <a:gd name="T12" fmla="*/ 40 w 97"/>
                <a:gd name="T13" fmla="*/ 178 h 353"/>
                <a:gd name="T14" fmla="*/ 90 w 97"/>
                <a:gd name="T15" fmla="*/ 321 h 353"/>
                <a:gd name="T16" fmla="*/ 87 w 97"/>
                <a:gd name="T17" fmla="*/ 349 h 353"/>
                <a:gd name="T18" fmla="*/ 75 w 97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353">
                  <a:moveTo>
                    <a:pt x="75" y="353"/>
                  </a:moveTo>
                  <a:cubicBezTo>
                    <a:pt x="69" y="353"/>
                    <a:pt x="63" y="351"/>
                    <a:pt x="59" y="346"/>
                  </a:cubicBezTo>
                  <a:cubicBezTo>
                    <a:pt x="21" y="299"/>
                    <a:pt x="0" y="239"/>
                    <a:pt x="0" y="178"/>
                  </a:cubicBezTo>
                  <a:cubicBezTo>
                    <a:pt x="0" y="117"/>
                    <a:pt x="21" y="58"/>
                    <a:pt x="59" y="10"/>
                  </a:cubicBezTo>
                  <a:cubicBezTo>
                    <a:pt x="66" y="2"/>
                    <a:pt x="79" y="0"/>
                    <a:pt x="87" y="7"/>
                  </a:cubicBezTo>
                  <a:cubicBezTo>
                    <a:pt x="96" y="14"/>
                    <a:pt x="97" y="26"/>
                    <a:pt x="90" y="35"/>
                  </a:cubicBezTo>
                  <a:cubicBezTo>
                    <a:pt x="57" y="76"/>
                    <a:pt x="40" y="125"/>
                    <a:pt x="40" y="178"/>
                  </a:cubicBezTo>
                  <a:cubicBezTo>
                    <a:pt x="40" y="231"/>
                    <a:pt x="57" y="280"/>
                    <a:pt x="90" y="321"/>
                  </a:cubicBezTo>
                  <a:cubicBezTo>
                    <a:pt x="97" y="330"/>
                    <a:pt x="96" y="342"/>
                    <a:pt x="87" y="349"/>
                  </a:cubicBezTo>
                  <a:cubicBezTo>
                    <a:pt x="83" y="352"/>
                    <a:pt x="79" y="353"/>
                    <a:pt x="75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</p:grpSp>
      <p:grpSp>
        <p:nvGrpSpPr>
          <p:cNvPr id="11534" name="Group 11533"/>
          <p:cNvGrpSpPr/>
          <p:nvPr userDrawn="1"/>
        </p:nvGrpSpPr>
        <p:grpSpPr>
          <a:xfrm>
            <a:off x="3292480" y="3798210"/>
            <a:ext cx="921552" cy="924738"/>
            <a:chOff x="33609508" y="-14345460"/>
            <a:chExt cx="496887" cy="498475"/>
          </a:xfrm>
        </p:grpSpPr>
        <p:sp>
          <p:nvSpPr>
            <p:cNvPr id="11535" name="Oval 539"/>
            <p:cNvSpPr>
              <a:spLocks noChangeArrowheads="1"/>
            </p:cNvSpPr>
            <p:nvPr userDrawn="1"/>
          </p:nvSpPr>
          <p:spPr bwMode="auto">
            <a:xfrm>
              <a:off x="33609508" y="-14345460"/>
              <a:ext cx="496887" cy="4984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36" name="Freeform 540"/>
            <p:cNvSpPr>
              <a:spLocks noEditPoints="1"/>
            </p:cNvSpPr>
            <p:nvPr userDrawn="1"/>
          </p:nvSpPr>
          <p:spPr bwMode="auto">
            <a:xfrm>
              <a:off x="33798420" y="-14194647"/>
              <a:ext cx="123825" cy="295275"/>
            </a:xfrm>
            <a:custGeom>
              <a:avLst/>
              <a:gdLst>
                <a:gd name="T0" fmla="*/ 250 w 293"/>
                <a:gd name="T1" fmla="*/ 471 h 699"/>
                <a:gd name="T2" fmla="*/ 224 w 293"/>
                <a:gd name="T3" fmla="*/ 339 h 699"/>
                <a:gd name="T4" fmla="*/ 170 w 293"/>
                <a:gd name="T5" fmla="*/ 67 h 699"/>
                <a:gd name="T6" fmla="*/ 210 w 293"/>
                <a:gd name="T7" fmla="*/ 104 h 699"/>
                <a:gd name="T8" fmla="*/ 239 w 293"/>
                <a:gd name="T9" fmla="*/ 104 h 699"/>
                <a:gd name="T10" fmla="*/ 225 w 293"/>
                <a:gd name="T11" fmla="*/ 1 h 699"/>
                <a:gd name="T12" fmla="*/ 210 w 293"/>
                <a:gd name="T13" fmla="*/ 38 h 699"/>
                <a:gd name="T14" fmla="*/ 159 w 293"/>
                <a:gd name="T15" fmla="*/ 11 h 699"/>
                <a:gd name="T16" fmla="*/ 133 w 293"/>
                <a:gd name="T17" fmla="*/ 11 h 699"/>
                <a:gd name="T18" fmla="*/ 116 w 293"/>
                <a:gd name="T19" fmla="*/ 38 h 699"/>
                <a:gd name="T20" fmla="*/ 102 w 293"/>
                <a:gd name="T21" fmla="*/ 1 h 699"/>
                <a:gd name="T22" fmla="*/ 87 w 293"/>
                <a:gd name="T23" fmla="*/ 38 h 699"/>
                <a:gd name="T24" fmla="*/ 69 w 293"/>
                <a:gd name="T25" fmla="*/ 15 h 699"/>
                <a:gd name="T26" fmla="*/ 40 w 293"/>
                <a:gd name="T27" fmla="*/ 15 h 699"/>
                <a:gd name="T28" fmla="*/ 54 w 293"/>
                <a:gd name="T29" fmla="*/ 119 h 699"/>
                <a:gd name="T30" fmla="*/ 69 w 293"/>
                <a:gd name="T31" fmla="*/ 67 h 699"/>
                <a:gd name="T32" fmla="*/ 87 w 293"/>
                <a:gd name="T33" fmla="*/ 104 h 699"/>
                <a:gd name="T34" fmla="*/ 113 w 293"/>
                <a:gd name="T35" fmla="*/ 113 h 699"/>
                <a:gd name="T36" fmla="*/ 12 w 293"/>
                <a:gd name="T37" fmla="*/ 698 h 699"/>
                <a:gd name="T38" fmla="*/ 32 w 293"/>
                <a:gd name="T39" fmla="*/ 663 h 699"/>
                <a:gd name="T40" fmla="*/ 265 w 293"/>
                <a:gd name="T41" fmla="*/ 687 h 699"/>
                <a:gd name="T42" fmla="*/ 281 w 293"/>
                <a:gd name="T43" fmla="*/ 698 h 699"/>
                <a:gd name="T44" fmla="*/ 92 w 293"/>
                <a:gd name="T45" fmla="*/ 357 h 699"/>
                <a:gd name="T46" fmla="*/ 72 w 293"/>
                <a:gd name="T47" fmla="*/ 457 h 699"/>
                <a:gd name="T48" fmla="*/ 181 w 293"/>
                <a:gd name="T49" fmla="*/ 259 h 699"/>
                <a:gd name="T50" fmla="*/ 141 w 293"/>
                <a:gd name="T51" fmla="*/ 259 h 699"/>
                <a:gd name="T52" fmla="*/ 117 w 293"/>
                <a:gd name="T53" fmla="*/ 233 h 699"/>
                <a:gd name="T54" fmla="*/ 155 w 293"/>
                <a:gd name="T55" fmla="*/ 233 h 699"/>
                <a:gd name="T56" fmla="*/ 152 w 293"/>
                <a:gd name="T57" fmla="*/ 195 h 699"/>
                <a:gd name="T58" fmla="*/ 172 w 293"/>
                <a:gd name="T59" fmla="*/ 212 h 699"/>
                <a:gd name="T60" fmla="*/ 129 w 293"/>
                <a:gd name="T61" fmla="*/ 169 h 699"/>
                <a:gd name="T62" fmla="*/ 163 w 293"/>
                <a:gd name="T63" fmla="*/ 169 h 699"/>
                <a:gd name="T64" fmla="*/ 110 w 293"/>
                <a:gd name="T65" fmla="*/ 267 h 699"/>
                <a:gd name="T66" fmla="*/ 99 w 293"/>
                <a:gd name="T67" fmla="*/ 324 h 699"/>
                <a:gd name="T68" fmla="*/ 125 w 293"/>
                <a:gd name="T69" fmla="*/ 350 h 699"/>
                <a:gd name="T70" fmla="*/ 215 w 293"/>
                <a:gd name="T71" fmla="*/ 433 h 699"/>
                <a:gd name="T72" fmla="*/ 116 w 293"/>
                <a:gd name="T73" fmla="*/ 67 h 699"/>
                <a:gd name="T74" fmla="*/ 116 w 293"/>
                <a:gd name="T75" fmla="*/ 98 h 699"/>
                <a:gd name="T76" fmla="*/ 37 w 293"/>
                <a:gd name="T77" fmla="*/ 637 h 699"/>
                <a:gd name="T78" fmla="*/ 236 w 293"/>
                <a:gd name="T79" fmla="*/ 637 h 699"/>
                <a:gd name="T80" fmla="*/ 99 w 293"/>
                <a:gd name="T81" fmla="*/ 483 h 699"/>
                <a:gd name="T82" fmla="*/ 251 w 293"/>
                <a:gd name="T83" fmla="*/ 61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3" h="699">
                  <a:moveTo>
                    <a:pt x="291" y="682"/>
                  </a:moveTo>
                  <a:cubicBezTo>
                    <a:pt x="250" y="471"/>
                    <a:pt x="250" y="471"/>
                    <a:pt x="250" y="471"/>
                  </a:cubicBezTo>
                  <a:cubicBezTo>
                    <a:pt x="250" y="469"/>
                    <a:pt x="250" y="466"/>
                    <a:pt x="248" y="464"/>
                  </a:cubicBezTo>
                  <a:cubicBezTo>
                    <a:pt x="224" y="339"/>
                    <a:pt x="224" y="339"/>
                    <a:pt x="224" y="339"/>
                  </a:cubicBezTo>
                  <a:cubicBezTo>
                    <a:pt x="224" y="336"/>
                    <a:pt x="224" y="333"/>
                    <a:pt x="222" y="331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12"/>
                    <a:pt x="217" y="119"/>
                    <a:pt x="225" y="119"/>
                  </a:cubicBezTo>
                  <a:cubicBezTo>
                    <a:pt x="233" y="119"/>
                    <a:pt x="239" y="112"/>
                    <a:pt x="239" y="104"/>
                  </a:cubicBezTo>
                  <a:cubicBezTo>
                    <a:pt x="239" y="15"/>
                    <a:pt x="239" y="15"/>
                    <a:pt x="239" y="15"/>
                  </a:cubicBezTo>
                  <a:cubicBezTo>
                    <a:pt x="239" y="7"/>
                    <a:pt x="233" y="1"/>
                    <a:pt x="225" y="1"/>
                  </a:cubicBezTo>
                  <a:cubicBezTo>
                    <a:pt x="217" y="1"/>
                    <a:pt x="210" y="7"/>
                    <a:pt x="210" y="15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58" y="5"/>
                    <a:pt x="153" y="0"/>
                    <a:pt x="146" y="0"/>
                  </a:cubicBezTo>
                  <a:cubicBezTo>
                    <a:pt x="140" y="0"/>
                    <a:pt x="134" y="5"/>
                    <a:pt x="133" y="1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7"/>
                    <a:pt x="110" y="1"/>
                    <a:pt x="102" y="1"/>
                  </a:cubicBezTo>
                  <a:cubicBezTo>
                    <a:pt x="94" y="1"/>
                    <a:pt x="87" y="7"/>
                    <a:pt x="87" y="15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1"/>
                    <a:pt x="54" y="1"/>
                  </a:cubicBezTo>
                  <a:cubicBezTo>
                    <a:pt x="46" y="1"/>
                    <a:pt x="40" y="7"/>
                    <a:pt x="40" y="1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12"/>
                    <a:pt x="46" y="119"/>
                    <a:pt x="54" y="119"/>
                  </a:cubicBezTo>
                  <a:cubicBezTo>
                    <a:pt x="62" y="119"/>
                    <a:pt x="69" y="112"/>
                    <a:pt x="69" y="104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87" y="112"/>
                    <a:pt x="94" y="119"/>
                    <a:pt x="102" y="119"/>
                  </a:cubicBezTo>
                  <a:cubicBezTo>
                    <a:pt x="106" y="119"/>
                    <a:pt x="111" y="117"/>
                    <a:pt x="113" y="113"/>
                  </a:cubicBezTo>
                  <a:cubicBezTo>
                    <a:pt x="1" y="682"/>
                    <a:pt x="1" y="682"/>
                    <a:pt x="1" y="682"/>
                  </a:cubicBezTo>
                  <a:cubicBezTo>
                    <a:pt x="0" y="689"/>
                    <a:pt x="4" y="696"/>
                    <a:pt x="12" y="698"/>
                  </a:cubicBezTo>
                  <a:cubicBezTo>
                    <a:pt x="19" y="699"/>
                    <a:pt x="26" y="694"/>
                    <a:pt x="27" y="687"/>
                  </a:cubicBezTo>
                  <a:cubicBezTo>
                    <a:pt x="32" y="663"/>
                    <a:pt x="32" y="663"/>
                    <a:pt x="32" y="663"/>
                  </a:cubicBezTo>
                  <a:cubicBezTo>
                    <a:pt x="261" y="663"/>
                    <a:pt x="261" y="663"/>
                    <a:pt x="261" y="663"/>
                  </a:cubicBezTo>
                  <a:cubicBezTo>
                    <a:pt x="265" y="687"/>
                    <a:pt x="265" y="687"/>
                    <a:pt x="265" y="687"/>
                  </a:cubicBezTo>
                  <a:cubicBezTo>
                    <a:pt x="267" y="693"/>
                    <a:pt x="272" y="698"/>
                    <a:pt x="278" y="698"/>
                  </a:cubicBezTo>
                  <a:cubicBezTo>
                    <a:pt x="279" y="698"/>
                    <a:pt x="280" y="698"/>
                    <a:pt x="281" y="698"/>
                  </a:cubicBezTo>
                  <a:cubicBezTo>
                    <a:pt x="288" y="696"/>
                    <a:pt x="293" y="689"/>
                    <a:pt x="291" y="682"/>
                  </a:cubicBezTo>
                  <a:close/>
                  <a:moveTo>
                    <a:pt x="92" y="357"/>
                  </a:moveTo>
                  <a:cubicBezTo>
                    <a:pt x="202" y="457"/>
                    <a:pt x="202" y="457"/>
                    <a:pt x="202" y="457"/>
                  </a:cubicBezTo>
                  <a:cubicBezTo>
                    <a:pt x="72" y="457"/>
                    <a:pt x="72" y="457"/>
                    <a:pt x="72" y="457"/>
                  </a:cubicBezTo>
                  <a:lnTo>
                    <a:pt x="92" y="357"/>
                  </a:lnTo>
                  <a:close/>
                  <a:moveTo>
                    <a:pt x="181" y="259"/>
                  </a:moveTo>
                  <a:cubicBezTo>
                    <a:pt x="189" y="301"/>
                    <a:pt x="189" y="301"/>
                    <a:pt x="189" y="301"/>
                  </a:cubicBezTo>
                  <a:cubicBezTo>
                    <a:pt x="141" y="259"/>
                    <a:pt x="141" y="259"/>
                    <a:pt x="141" y="259"/>
                  </a:cubicBezTo>
                  <a:lnTo>
                    <a:pt x="181" y="259"/>
                  </a:lnTo>
                  <a:close/>
                  <a:moveTo>
                    <a:pt x="117" y="233"/>
                  </a:moveTo>
                  <a:cubicBezTo>
                    <a:pt x="122" y="205"/>
                    <a:pt x="122" y="205"/>
                    <a:pt x="122" y="205"/>
                  </a:cubicBezTo>
                  <a:cubicBezTo>
                    <a:pt x="155" y="233"/>
                    <a:pt x="155" y="233"/>
                    <a:pt x="155" y="233"/>
                  </a:cubicBezTo>
                  <a:lnTo>
                    <a:pt x="117" y="233"/>
                  </a:lnTo>
                  <a:close/>
                  <a:moveTo>
                    <a:pt x="152" y="195"/>
                  </a:moveTo>
                  <a:cubicBezTo>
                    <a:pt x="169" y="195"/>
                    <a:pt x="169" y="195"/>
                    <a:pt x="169" y="195"/>
                  </a:cubicBezTo>
                  <a:cubicBezTo>
                    <a:pt x="172" y="212"/>
                    <a:pt x="172" y="212"/>
                    <a:pt x="172" y="212"/>
                  </a:cubicBezTo>
                  <a:lnTo>
                    <a:pt x="152" y="195"/>
                  </a:lnTo>
                  <a:close/>
                  <a:moveTo>
                    <a:pt x="129" y="169"/>
                  </a:moveTo>
                  <a:cubicBezTo>
                    <a:pt x="146" y="82"/>
                    <a:pt x="146" y="82"/>
                    <a:pt x="146" y="82"/>
                  </a:cubicBezTo>
                  <a:cubicBezTo>
                    <a:pt x="163" y="169"/>
                    <a:pt x="163" y="169"/>
                    <a:pt x="163" y="169"/>
                  </a:cubicBezTo>
                  <a:lnTo>
                    <a:pt x="129" y="169"/>
                  </a:lnTo>
                  <a:close/>
                  <a:moveTo>
                    <a:pt x="110" y="267"/>
                  </a:moveTo>
                  <a:cubicBezTo>
                    <a:pt x="175" y="324"/>
                    <a:pt x="175" y="324"/>
                    <a:pt x="175" y="324"/>
                  </a:cubicBezTo>
                  <a:cubicBezTo>
                    <a:pt x="99" y="324"/>
                    <a:pt x="99" y="324"/>
                    <a:pt x="99" y="324"/>
                  </a:cubicBezTo>
                  <a:lnTo>
                    <a:pt x="110" y="267"/>
                  </a:lnTo>
                  <a:close/>
                  <a:moveTo>
                    <a:pt x="125" y="350"/>
                  </a:moveTo>
                  <a:cubicBezTo>
                    <a:pt x="199" y="350"/>
                    <a:pt x="199" y="350"/>
                    <a:pt x="199" y="350"/>
                  </a:cubicBezTo>
                  <a:cubicBezTo>
                    <a:pt x="215" y="433"/>
                    <a:pt x="215" y="433"/>
                    <a:pt x="215" y="433"/>
                  </a:cubicBezTo>
                  <a:lnTo>
                    <a:pt x="125" y="350"/>
                  </a:lnTo>
                  <a:close/>
                  <a:moveTo>
                    <a:pt x="116" y="67"/>
                  </a:moveTo>
                  <a:cubicBezTo>
                    <a:pt x="122" y="67"/>
                    <a:pt x="122" y="67"/>
                    <a:pt x="122" y="67"/>
                  </a:cubicBezTo>
                  <a:cubicBezTo>
                    <a:pt x="116" y="98"/>
                    <a:pt x="116" y="98"/>
                    <a:pt x="116" y="98"/>
                  </a:cubicBezTo>
                  <a:lnTo>
                    <a:pt x="116" y="67"/>
                  </a:lnTo>
                  <a:close/>
                  <a:moveTo>
                    <a:pt x="37" y="637"/>
                  </a:moveTo>
                  <a:cubicBezTo>
                    <a:pt x="66" y="490"/>
                    <a:pt x="66" y="490"/>
                    <a:pt x="66" y="490"/>
                  </a:cubicBezTo>
                  <a:cubicBezTo>
                    <a:pt x="236" y="637"/>
                    <a:pt x="236" y="637"/>
                    <a:pt x="236" y="637"/>
                  </a:cubicBezTo>
                  <a:lnTo>
                    <a:pt x="37" y="637"/>
                  </a:lnTo>
                  <a:close/>
                  <a:moveTo>
                    <a:pt x="99" y="483"/>
                  </a:moveTo>
                  <a:cubicBezTo>
                    <a:pt x="225" y="483"/>
                    <a:pt x="225" y="483"/>
                    <a:pt x="225" y="483"/>
                  </a:cubicBezTo>
                  <a:cubicBezTo>
                    <a:pt x="251" y="615"/>
                    <a:pt x="251" y="615"/>
                    <a:pt x="251" y="615"/>
                  </a:cubicBezTo>
                  <a:lnTo>
                    <a:pt x="99" y="4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37" name="Freeform 541"/>
            <p:cNvSpPr>
              <a:spLocks/>
            </p:cNvSpPr>
            <p:nvPr userDrawn="1"/>
          </p:nvSpPr>
          <p:spPr bwMode="auto">
            <a:xfrm>
              <a:off x="33907958" y="-14229572"/>
              <a:ext cx="33337" cy="109538"/>
            </a:xfrm>
            <a:custGeom>
              <a:avLst/>
              <a:gdLst>
                <a:gd name="T0" fmla="*/ 22 w 80"/>
                <a:gd name="T1" fmla="*/ 262 h 262"/>
                <a:gd name="T2" fmla="*/ 9 w 80"/>
                <a:gd name="T3" fmla="*/ 258 h 262"/>
                <a:gd name="T4" fmla="*/ 6 w 80"/>
                <a:gd name="T5" fmla="*/ 230 h 262"/>
                <a:gd name="T6" fmla="*/ 41 w 80"/>
                <a:gd name="T7" fmla="*/ 132 h 262"/>
                <a:gd name="T8" fmla="*/ 6 w 80"/>
                <a:gd name="T9" fmla="*/ 34 h 262"/>
                <a:gd name="T10" fmla="*/ 9 w 80"/>
                <a:gd name="T11" fmla="*/ 7 h 262"/>
                <a:gd name="T12" fmla="*/ 37 w 80"/>
                <a:gd name="T13" fmla="*/ 10 h 262"/>
                <a:gd name="T14" fmla="*/ 80 w 80"/>
                <a:gd name="T15" fmla="*/ 132 h 262"/>
                <a:gd name="T16" fmla="*/ 37 w 80"/>
                <a:gd name="T17" fmla="*/ 255 h 262"/>
                <a:gd name="T18" fmla="*/ 22 w 80"/>
                <a:gd name="T1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62">
                  <a:moveTo>
                    <a:pt x="22" y="262"/>
                  </a:moveTo>
                  <a:cubicBezTo>
                    <a:pt x="17" y="262"/>
                    <a:pt x="13" y="261"/>
                    <a:pt x="9" y="258"/>
                  </a:cubicBezTo>
                  <a:cubicBezTo>
                    <a:pt x="1" y="251"/>
                    <a:pt x="0" y="238"/>
                    <a:pt x="6" y="230"/>
                  </a:cubicBezTo>
                  <a:cubicBezTo>
                    <a:pt x="29" y="202"/>
                    <a:pt x="41" y="168"/>
                    <a:pt x="41" y="132"/>
                  </a:cubicBezTo>
                  <a:cubicBezTo>
                    <a:pt x="41" y="96"/>
                    <a:pt x="29" y="62"/>
                    <a:pt x="6" y="34"/>
                  </a:cubicBezTo>
                  <a:cubicBezTo>
                    <a:pt x="0" y="26"/>
                    <a:pt x="1" y="13"/>
                    <a:pt x="9" y="7"/>
                  </a:cubicBezTo>
                  <a:cubicBezTo>
                    <a:pt x="18" y="0"/>
                    <a:pt x="30" y="1"/>
                    <a:pt x="37" y="10"/>
                  </a:cubicBezTo>
                  <a:cubicBezTo>
                    <a:pt x="65" y="44"/>
                    <a:pt x="80" y="88"/>
                    <a:pt x="80" y="132"/>
                  </a:cubicBezTo>
                  <a:cubicBezTo>
                    <a:pt x="80" y="176"/>
                    <a:pt x="65" y="220"/>
                    <a:pt x="37" y="255"/>
                  </a:cubicBezTo>
                  <a:cubicBezTo>
                    <a:pt x="33" y="259"/>
                    <a:pt x="27" y="262"/>
                    <a:pt x="22" y="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38" name="Freeform 542"/>
            <p:cNvSpPr>
              <a:spLocks/>
            </p:cNvSpPr>
            <p:nvPr userDrawn="1"/>
          </p:nvSpPr>
          <p:spPr bwMode="auto">
            <a:xfrm>
              <a:off x="33774608" y="-14229572"/>
              <a:ext cx="34925" cy="109538"/>
            </a:xfrm>
            <a:custGeom>
              <a:avLst/>
              <a:gdLst>
                <a:gd name="T0" fmla="*/ 58 w 81"/>
                <a:gd name="T1" fmla="*/ 262 h 262"/>
                <a:gd name="T2" fmla="*/ 43 w 81"/>
                <a:gd name="T3" fmla="*/ 255 h 262"/>
                <a:gd name="T4" fmla="*/ 0 w 81"/>
                <a:gd name="T5" fmla="*/ 132 h 262"/>
                <a:gd name="T6" fmla="*/ 43 w 81"/>
                <a:gd name="T7" fmla="*/ 10 h 262"/>
                <a:gd name="T8" fmla="*/ 71 w 81"/>
                <a:gd name="T9" fmla="*/ 7 h 262"/>
                <a:gd name="T10" fmla="*/ 74 w 81"/>
                <a:gd name="T11" fmla="*/ 34 h 262"/>
                <a:gd name="T12" fmla="*/ 39 w 81"/>
                <a:gd name="T13" fmla="*/ 132 h 262"/>
                <a:gd name="T14" fmla="*/ 74 w 81"/>
                <a:gd name="T15" fmla="*/ 230 h 262"/>
                <a:gd name="T16" fmla="*/ 71 w 81"/>
                <a:gd name="T17" fmla="*/ 258 h 262"/>
                <a:gd name="T18" fmla="*/ 58 w 81"/>
                <a:gd name="T1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262">
                  <a:moveTo>
                    <a:pt x="58" y="262"/>
                  </a:moveTo>
                  <a:cubicBezTo>
                    <a:pt x="53" y="262"/>
                    <a:pt x="47" y="259"/>
                    <a:pt x="43" y="255"/>
                  </a:cubicBezTo>
                  <a:cubicBezTo>
                    <a:pt x="15" y="220"/>
                    <a:pt x="0" y="176"/>
                    <a:pt x="0" y="132"/>
                  </a:cubicBezTo>
                  <a:cubicBezTo>
                    <a:pt x="0" y="88"/>
                    <a:pt x="15" y="44"/>
                    <a:pt x="43" y="10"/>
                  </a:cubicBezTo>
                  <a:cubicBezTo>
                    <a:pt x="50" y="1"/>
                    <a:pt x="62" y="0"/>
                    <a:pt x="71" y="7"/>
                  </a:cubicBezTo>
                  <a:cubicBezTo>
                    <a:pt x="79" y="13"/>
                    <a:pt x="81" y="26"/>
                    <a:pt x="74" y="34"/>
                  </a:cubicBezTo>
                  <a:cubicBezTo>
                    <a:pt x="51" y="62"/>
                    <a:pt x="39" y="96"/>
                    <a:pt x="39" y="132"/>
                  </a:cubicBezTo>
                  <a:cubicBezTo>
                    <a:pt x="39" y="168"/>
                    <a:pt x="51" y="202"/>
                    <a:pt x="74" y="230"/>
                  </a:cubicBezTo>
                  <a:cubicBezTo>
                    <a:pt x="81" y="238"/>
                    <a:pt x="79" y="251"/>
                    <a:pt x="71" y="258"/>
                  </a:cubicBezTo>
                  <a:cubicBezTo>
                    <a:pt x="67" y="261"/>
                    <a:pt x="63" y="262"/>
                    <a:pt x="58" y="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39" name="Freeform 543"/>
            <p:cNvSpPr>
              <a:spLocks/>
            </p:cNvSpPr>
            <p:nvPr userDrawn="1"/>
          </p:nvSpPr>
          <p:spPr bwMode="auto">
            <a:xfrm>
              <a:off x="33950820" y="-14266085"/>
              <a:ext cx="47625" cy="182563"/>
            </a:xfrm>
            <a:custGeom>
              <a:avLst/>
              <a:gdLst>
                <a:gd name="T0" fmla="*/ 22 w 110"/>
                <a:gd name="T1" fmla="*/ 430 h 430"/>
                <a:gd name="T2" fmla="*/ 10 w 110"/>
                <a:gd name="T3" fmla="*/ 426 h 430"/>
                <a:gd name="T4" fmla="*/ 7 w 110"/>
                <a:gd name="T5" fmla="*/ 398 h 430"/>
                <a:gd name="T6" fmla="*/ 71 w 110"/>
                <a:gd name="T7" fmla="*/ 216 h 430"/>
                <a:gd name="T8" fmla="*/ 7 w 110"/>
                <a:gd name="T9" fmla="*/ 34 h 430"/>
                <a:gd name="T10" fmla="*/ 10 w 110"/>
                <a:gd name="T11" fmla="*/ 6 h 430"/>
                <a:gd name="T12" fmla="*/ 37 w 110"/>
                <a:gd name="T13" fmla="*/ 9 h 430"/>
                <a:gd name="T14" fmla="*/ 110 w 110"/>
                <a:gd name="T15" fmla="*/ 216 h 430"/>
                <a:gd name="T16" fmla="*/ 37 w 110"/>
                <a:gd name="T17" fmla="*/ 423 h 430"/>
                <a:gd name="T18" fmla="*/ 22 w 110"/>
                <a:gd name="T1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430">
                  <a:moveTo>
                    <a:pt x="22" y="430"/>
                  </a:moveTo>
                  <a:cubicBezTo>
                    <a:pt x="18" y="430"/>
                    <a:pt x="13" y="429"/>
                    <a:pt x="10" y="426"/>
                  </a:cubicBezTo>
                  <a:cubicBezTo>
                    <a:pt x="1" y="419"/>
                    <a:pt x="0" y="407"/>
                    <a:pt x="7" y="398"/>
                  </a:cubicBezTo>
                  <a:cubicBezTo>
                    <a:pt x="48" y="346"/>
                    <a:pt x="71" y="283"/>
                    <a:pt x="71" y="216"/>
                  </a:cubicBezTo>
                  <a:cubicBezTo>
                    <a:pt x="71" y="149"/>
                    <a:pt x="48" y="86"/>
                    <a:pt x="7" y="34"/>
                  </a:cubicBezTo>
                  <a:cubicBezTo>
                    <a:pt x="0" y="25"/>
                    <a:pt x="1" y="13"/>
                    <a:pt x="10" y="6"/>
                  </a:cubicBezTo>
                  <a:cubicBezTo>
                    <a:pt x="18" y="0"/>
                    <a:pt x="30" y="1"/>
                    <a:pt x="37" y="9"/>
                  </a:cubicBezTo>
                  <a:cubicBezTo>
                    <a:pt x="84" y="68"/>
                    <a:pt x="110" y="141"/>
                    <a:pt x="110" y="216"/>
                  </a:cubicBezTo>
                  <a:cubicBezTo>
                    <a:pt x="110" y="291"/>
                    <a:pt x="84" y="364"/>
                    <a:pt x="37" y="423"/>
                  </a:cubicBezTo>
                  <a:cubicBezTo>
                    <a:pt x="33" y="428"/>
                    <a:pt x="28" y="430"/>
                    <a:pt x="22" y="4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40" name="Freeform 544"/>
            <p:cNvSpPr>
              <a:spLocks/>
            </p:cNvSpPr>
            <p:nvPr userDrawn="1"/>
          </p:nvSpPr>
          <p:spPr bwMode="auto">
            <a:xfrm>
              <a:off x="33717458" y="-14266085"/>
              <a:ext cx="47625" cy="182563"/>
            </a:xfrm>
            <a:custGeom>
              <a:avLst/>
              <a:gdLst>
                <a:gd name="T0" fmla="*/ 88 w 110"/>
                <a:gd name="T1" fmla="*/ 431 h 431"/>
                <a:gd name="T2" fmla="*/ 73 w 110"/>
                <a:gd name="T3" fmla="*/ 424 h 431"/>
                <a:gd name="T4" fmla="*/ 0 w 110"/>
                <a:gd name="T5" fmla="*/ 217 h 431"/>
                <a:gd name="T6" fmla="*/ 73 w 110"/>
                <a:gd name="T7" fmla="*/ 10 h 431"/>
                <a:gd name="T8" fmla="*/ 101 w 110"/>
                <a:gd name="T9" fmla="*/ 7 h 431"/>
                <a:gd name="T10" fmla="*/ 104 w 110"/>
                <a:gd name="T11" fmla="*/ 35 h 431"/>
                <a:gd name="T12" fmla="*/ 40 w 110"/>
                <a:gd name="T13" fmla="*/ 217 h 431"/>
                <a:gd name="T14" fmla="*/ 104 w 110"/>
                <a:gd name="T15" fmla="*/ 399 h 431"/>
                <a:gd name="T16" fmla="*/ 101 w 110"/>
                <a:gd name="T17" fmla="*/ 427 h 431"/>
                <a:gd name="T18" fmla="*/ 88 w 110"/>
                <a:gd name="T19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431">
                  <a:moveTo>
                    <a:pt x="88" y="431"/>
                  </a:moveTo>
                  <a:cubicBezTo>
                    <a:pt x="83" y="431"/>
                    <a:pt x="77" y="429"/>
                    <a:pt x="73" y="424"/>
                  </a:cubicBezTo>
                  <a:cubicBezTo>
                    <a:pt x="26" y="365"/>
                    <a:pt x="0" y="292"/>
                    <a:pt x="0" y="217"/>
                  </a:cubicBezTo>
                  <a:cubicBezTo>
                    <a:pt x="0" y="142"/>
                    <a:pt x="26" y="69"/>
                    <a:pt x="73" y="10"/>
                  </a:cubicBezTo>
                  <a:cubicBezTo>
                    <a:pt x="80" y="2"/>
                    <a:pt x="92" y="0"/>
                    <a:pt x="101" y="7"/>
                  </a:cubicBezTo>
                  <a:cubicBezTo>
                    <a:pt x="109" y="14"/>
                    <a:pt x="110" y="26"/>
                    <a:pt x="104" y="35"/>
                  </a:cubicBezTo>
                  <a:cubicBezTo>
                    <a:pt x="62" y="87"/>
                    <a:pt x="40" y="150"/>
                    <a:pt x="40" y="217"/>
                  </a:cubicBezTo>
                  <a:cubicBezTo>
                    <a:pt x="40" y="284"/>
                    <a:pt x="62" y="347"/>
                    <a:pt x="104" y="399"/>
                  </a:cubicBezTo>
                  <a:cubicBezTo>
                    <a:pt x="110" y="408"/>
                    <a:pt x="109" y="420"/>
                    <a:pt x="101" y="427"/>
                  </a:cubicBezTo>
                  <a:cubicBezTo>
                    <a:pt x="97" y="430"/>
                    <a:pt x="93" y="431"/>
                    <a:pt x="88" y="4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41" name="Freeform 545"/>
            <p:cNvSpPr>
              <a:spLocks/>
            </p:cNvSpPr>
            <p:nvPr userDrawn="1"/>
          </p:nvSpPr>
          <p:spPr bwMode="auto">
            <a:xfrm>
              <a:off x="33930183" y="-14250210"/>
              <a:ext cx="41275" cy="149225"/>
            </a:xfrm>
            <a:custGeom>
              <a:avLst/>
              <a:gdLst>
                <a:gd name="T0" fmla="*/ 22 w 97"/>
                <a:gd name="T1" fmla="*/ 353 h 353"/>
                <a:gd name="T2" fmla="*/ 10 w 97"/>
                <a:gd name="T3" fmla="*/ 349 h 353"/>
                <a:gd name="T4" fmla="*/ 7 w 97"/>
                <a:gd name="T5" fmla="*/ 321 h 353"/>
                <a:gd name="T6" fmla="*/ 57 w 97"/>
                <a:gd name="T7" fmla="*/ 178 h 353"/>
                <a:gd name="T8" fmla="*/ 7 w 97"/>
                <a:gd name="T9" fmla="*/ 35 h 353"/>
                <a:gd name="T10" fmla="*/ 10 w 97"/>
                <a:gd name="T11" fmla="*/ 7 h 353"/>
                <a:gd name="T12" fmla="*/ 38 w 97"/>
                <a:gd name="T13" fmla="*/ 10 h 353"/>
                <a:gd name="T14" fmla="*/ 97 w 97"/>
                <a:gd name="T15" fmla="*/ 178 h 353"/>
                <a:gd name="T16" fmla="*/ 38 w 97"/>
                <a:gd name="T17" fmla="*/ 346 h 353"/>
                <a:gd name="T18" fmla="*/ 22 w 97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353">
                  <a:moveTo>
                    <a:pt x="22" y="353"/>
                  </a:moveTo>
                  <a:cubicBezTo>
                    <a:pt x="18" y="353"/>
                    <a:pt x="14" y="352"/>
                    <a:pt x="10" y="349"/>
                  </a:cubicBezTo>
                  <a:cubicBezTo>
                    <a:pt x="2" y="342"/>
                    <a:pt x="0" y="330"/>
                    <a:pt x="7" y="321"/>
                  </a:cubicBezTo>
                  <a:cubicBezTo>
                    <a:pt x="40" y="280"/>
                    <a:pt x="57" y="231"/>
                    <a:pt x="57" y="178"/>
                  </a:cubicBezTo>
                  <a:cubicBezTo>
                    <a:pt x="57" y="125"/>
                    <a:pt x="40" y="76"/>
                    <a:pt x="7" y="35"/>
                  </a:cubicBezTo>
                  <a:cubicBezTo>
                    <a:pt x="0" y="26"/>
                    <a:pt x="2" y="14"/>
                    <a:pt x="10" y="7"/>
                  </a:cubicBezTo>
                  <a:cubicBezTo>
                    <a:pt x="18" y="0"/>
                    <a:pt x="31" y="2"/>
                    <a:pt x="38" y="10"/>
                  </a:cubicBezTo>
                  <a:cubicBezTo>
                    <a:pt x="76" y="58"/>
                    <a:pt x="97" y="117"/>
                    <a:pt x="97" y="178"/>
                  </a:cubicBezTo>
                  <a:cubicBezTo>
                    <a:pt x="97" y="239"/>
                    <a:pt x="76" y="299"/>
                    <a:pt x="38" y="346"/>
                  </a:cubicBezTo>
                  <a:cubicBezTo>
                    <a:pt x="34" y="351"/>
                    <a:pt x="28" y="353"/>
                    <a:pt x="22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42" name="Freeform 546"/>
            <p:cNvSpPr>
              <a:spLocks/>
            </p:cNvSpPr>
            <p:nvPr userDrawn="1"/>
          </p:nvSpPr>
          <p:spPr bwMode="auto">
            <a:xfrm>
              <a:off x="33744445" y="-14250210"/>
              <a:ext cx="41275" cy="149225"/>
            </a:xfrm>
            <a:custGeom>
              <a:avLst/>
              <a:gdLst>
                <a:gd name="T0" fmla="*/ 75 w 97"/>
                <a:gd name="T1" fmla="*/ 353 h 353"/>
                <a:gd name="T2" fmla="*/ 59 w 97"/>
                <a:gd name="T3" fmla="*/ 346 h 353"/>
                <a:gd name="T4" fmla="*/ 0 w 97"/>
                <a:gd name="T5" fmla="*/ 178 h 353"/>
                <a:gd name="T6" fmla="*/ 59 w 97"/>
                <a:gd name="T7" fmla="*/ 10 h 353"/>
                <a:gd name="T8" fmla="*/ 87 w 97"/>
                <a:gd name="T9" fmla="*/ 7 h 353"/>
                <a:gd name="T10" fmla="*/ 90 w 97"/>
                <a:gd name="T11" fmla="*/ 35 h 353"/>
                <a:gd name="T12" fmla="*/ 40 w 97"/>
                <a:gd name="T13" fmla="*/ 178 h 353"/>
                <a:gd name="T14" fmla="*/ 90 w 97"/>
                <a:gd name="T15" fmla="*/ 321 h 353"/>
                <a:gd name="T16" fmla="*/ 87 w 97"/>
                <a:gd name="T17" fmla="*/ 349 h 353"/>
                <a:gd name="T18" fmla="*/ 75 w 97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353">
                  <a:moveTo>
                    <a:pt x="75" y="353"/>
                  </a:moveTo>
                  <a:cubicBezTo>
                    <a:pt x="69" y="353"/>
                    <a:pt x="63" y="351"/>
                    <a:pt x="59" y="346"/>
                  </a:cubicBezTo>
                  <a:cubicBezTo>
                    <a:pt x="21" y="299"/>
                    <a:pt x="0" y="239"/>
                    <a:pt x="0" y="178"/>
                  </a:cubicBezTo>
                  <a:cubicBezTo>
                    <a:pt x="0" y="117"/>
                    <a:pt x="21" y="58"/>
                    <a:pt x="59" y="10"/>
                  </a:cubicBezTo>
                  <a:cubicBezTo>
                    <a:pt x="66" y="2"/>
                    <a:pt x="79" y="0"/>
                    <a:pt x="87" y="7"/>
                  </a:cubicBezTo>
                  <a:cubicBezTo>
                    <a:pt x="96" y="14"/>
                    <a:pt x="97" y="26"/>
                    <a:pt x="90" y="35"/>
                  </a:cubicBezTo>
                  <a:cubicBezTo>
                    <a:pt x="57" y="76"/>
                    <a:pt x="40" y="125"/>
                    <a:pt x="40" y="178"/>
                  </a:cubicBezTo>
                  <a:cubicBezTo>
                    <a:pt x="40" y="231"/>
                    <a:pt x="57" y="280"/>
                    <a:pt x="90" y="321"/>
                  </a:cubicBezTo>
                  <a:cubicBezTo>
                    <a:pt x="97" y="330"/>
                    <a:pt x="96" y="342"/>
                    <a:pt x="87" y="349"/>
                  </a:cubicBezTo>
                  <a:cubicBezTo>
                    <a:pt x="83" y="352"/>
                    <a:pt x="79" y="353"/>
                    <a:pt x="75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</p:grpSp>
      <p:grpSp>
        <p:nvGrpSpPr>
          <p:cNvPr id="11543" name="Group 11542"/>
          <p:cNvGrpSpPr/>
          <p:nvPr userDrawn="1"/>
        </p:nvGrpSpPr>
        <p:grpSpPr>
          <a:xfrm>
            <a:off x="2232306" y="3798210"/>
            <a:ext cx="921552" cy="924738"/>
            <a:chOff x="33609508" y="-14345460"/>
            <a:chExt cx="496887" cy="498475"/>
          </a:xfrm>
        </p:grpSpPr>
        <p:sp>
          <p:nvSpPr>
            <p:cNvPr id="11544" name="Oval 539"/>
            <p:cNvSpPr>
              <a:spLocks noChangeArrowheads="1"/>
            </p:cNvSpPr>
            <p:nvPr userDrawn="1"/>
          </p:nvSpPr>
          <p:spPr bwMode="auto">
            <a:xfrm>
              <a:off x="33609508" y="-14345460"/>
              <a:ext cx="496887" cy="49847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45" name="Freeform 540"/>
            <p:cNvSpPr>
              <a:spLocks noEditPoints="1"/>
            </p:cNvSpPr>
            <p:nvPr userDrawn="1"/>
          </p:nvSpPr>
          <p:spPr bwMode="auto">
            <a:xfrm>
              <a:off x="33798420" y="-14194647"/>
              <a:ext cx="123825" cy="295275"/>
            </a:xfrm>
            <a:custGeom>
              <a:avLst/>
              <a:gdLst>
                <a:gd name="T0" fmla="*/ 250 w 293"/>
                <a:gd name="T1" fmla="*/ 471 h 699"/>
                <a:gd name="T2" fmla="*/ 224 w 293"/>
                <a:gd name="T3" fmla="*/ 339 h 699"/>
                <a:gd name="T4" fmla="*/ 170 w 293"/>
                <a:gd name="T5" fmla="*/ 67 h 699"/>
                <a:gd name="T6" fmla="*/ 210 w 293"/>
                <a:gd name="T7" fmla="*/ 104 h 699"/>
                <a:gd name="T8" fmla="*/ 239 w 293"/>
                <a:gd name="T9" fmla="*/ 104 h 699"/>
                <a:gd name="T10" fmla="*/ 225 w 293"/>
                <a:gd name="T11" fmla="*/ 1 h 699"/>
                <a:gd name="T12" fmla="*/ 210 w 293"/>
                <a:gd name="T13" fmla="*/ 38 h 699"/>
                <a:gd name="T14" fmla="*/ 159 w 293"/>
                <a:gd name="T15" fmla="*/ 11 h 699"/>
                <a:gd name="T16" fmla="*/ 133 w 293"/>
                <a:gd name="T17" fmla="*/ 11 h 699"/>
                <a:gd name="T18" fmla="*/ 116 w 293"/>
                <a:gd name="T19" fmla="*/ 38 h 699"/>
                <a:gd name="T20" fmla="*/ 102 w 293"/>
                <a:gd name="T21" fmla="*/ 1 h 699"/>
                <a:gd name="T22" fmla="*/ 87 w 293"/>
                <a:gd name="T23" fmla="*/ 38 h 699"/>
                <a:gd name="T24" fmla="*/ 69 w 293"/>
                <a:gd name="T25" fmla="*/ 15 h 699"/>
                <a:gd name="T26" fmla="*/ 40 w 293"/>
                <a:gd name="T27" fmla="*/ 15 h 699"/>
                <a:gd name="T28" fmla="*/ 54 w 293"/>
                <a:gd name="T29" fmla="*/ 119 h 699"/>
                <a:gd name="T30" fmla="*/ 69 w 293"/>
                <a:gd name="T31" fmla="*/ 67 h 699"/>
                <a:gd name="T32" fmla="*/ 87 w 293"/>
                <a:gd name="T33" fmla="*/ 104 h 699"/>
                <a:gd name="T34" fmla="*/ 113 w 293"/>
                <a:gd name="T35" fmla="*/ 113 h 699"/>
                <a:gd name="T36" fmla="*/ 12 w 293"/>
                <a:gd name="T37" fmla="*/ 698 h 699"/>
                <a:gd name="T38" fmla="*/ 32 w 293"/>
                <a:gd name="T39" fmla="*/ 663 h 699"/>
                <a:gd name="T40" fmla="*/ 265 w 293"/>
                <a:gd name="T41" fmla="*/ 687 h 699"/>
                <a:gd name="T42" fmla="*/ 281 w 293"/>
                <a:gd name="T43" fmla="*/ 698 h 699"/>
                <a:gd name="T44" fmla="*/ 92 w 293"/>
                <a:gd name="T45" fmla="*/ 357 h 699"/>
                <a:gd name="T46" fmla="*/ 72 w 293"/>
                <a:gd name="T47" fmla="*/ 457 h 699"/>
                <a:gd name="T48" fmla="*/ 181 w 293"/>
                <a:gd name="T49" fmla="*/ 259 h 699"/>
                <a:gd name="T50" fmla="*/ 141 w 293"/>
                <a:gd name="T51" fmla="*/ 259 h 699"/>
                <a:gd name="T52" fmla="*/ 117 w 293"/>
                <a:gd name="T53" fmla="*/ 233 h 699"/>
                <a:gd name="T54" fmla="*/ 155 w 293"/>
                <a:gd name="T55" fmla="*/ 233 h 699"/>
                <a:gd name="T56" fmla="*/ 152 w 293"/>
                <a:gd name="T57" fmla="*/ 195 h 699"/>
                <a:gd name="T58" fmla="*/ 172 w 293"/>
                <a:gd name="T59" fmla="*/ 212 h 699"/>
                <a:gd name="T60" fmla="*/ 129 w 293"/>
                <a:gd name="T61" fmla="*/ 169 h 699"/>
                <a:gd name="T62" fmla="*/ 163 w 293"/>
                <a:gd name="T63" fmla="*/ 169 h 699"/>
                <a:gd name="T64" fmla="*/ 110 w 293"/>
                <a:gd name="T65" fmla="*/ 267 h 699"/>
                <a:gd name="T66" fmla="*/ 99 w 293"/>
                <a:gd name="T67" fmla="*/ 324 h 699"/>
                <a:gd name="T68" fmla="*/ 125 w 293"/>
                <a:gd name="T69" fmla="*/ 350 h 699"/>
                <a:gd name="T70" fmla="*/ 215 w 293"/>
                <a:gd name="T71" fmla="*/ 433 h 699"/>
                <a:gd name="T72" fmla="*/ 116 w 293"/>
                <a:gd name="T73" fmla="*/ 67 h 699"/>
                <a:gd name="T74" fmla="*/ 116 w 293"/>
                <a:gd name="T75" fmla="*/ 98 h 699"/>
                <a:gd name="T76" fmla="*/ 37 w 293"/>
                <a:gd name="T77" fmla="*/ 637 h 699"/>
                <a:gd name="T78" fmla="*/ 236 w 293"/>
                <a:gd name="T79" fmla="*/ 637 h 699"/>
                <a:gd name="T80" fmla="*/ 99 w 293"/>
                <a:gd name="T81" fmla="*/ 483 h 699"/>
                <a:gd name="T82" fmla="*/ 251 w 293"/>
                <a:gd name="T83" fmla="*/ 61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3" h="699">
                  <a:moveTo>
                    <a:pt x="291" y="682"/>
                  </a:moveTo>
                  <a:cubicBezTo>
                    <a:pt x="250" y="471"/>
                    <a:pt x="250" y="471"/>
                    <a:pt x="250" y="471"/>
                  </a:cubicBezTo>
                  <a:cubicBezTo>
                    <a:pt x="250" y="469"/>
                    <a:pt x="250" y="466"/>
                    <a:pt x="248" y="464"/>
                  </a:cubicBezTo>
                  <a:cubicBezTo>
                    <a:pt x="224" y="339"/>
                    <a:pt x="224" y="339"/>
                    <a:pt x="224" y="339"/>
                  </a:cubicBezTo>
                  <a:cubicBezTo>
                    <a:pt x="224" y="336"/>
                    <a:pt x="224" y="333"/>
                    <a:pt x="222" y="331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12"/>
                    <a:pt x="217" y="119"/>
                    <a:pt x="225" y="119"/>
                  </a:cubicBezTo>
                  <a:cubicBezTo>
                    <a:pt x="233" y="119"/>
                    <a:pt x="239" y="112"/>
                    <a:pt x="239" y="104"/>
                  </a:cubicBezTo>
                  <a:cubicBezTo>
                    <a:pt x="239" y="15"/>
                    <a:pt x="239" y="15"/>
                    <a:pt x="239" y="15"/>
                  </a:cubicBezTo>
                  <a:cubicBezTo>
                    <a:pt x="239" y="7"/>
                    <a:pt x="233" y="1"/>
                    <a:pt x="225" y="1"/>
                  </a:cubicBezTo>
                  <a:cubicBezTo>
                    <a:pt x="217" y="1"/>
                    <a:pt x="210" y="7"/>
                    <a:pt x="210" y="15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58" y="5"/>
                    <a:pt x="153" y="0"/>
                    <a:pt x="146" y="0"/>
                  </a:cubicBezTo>
                  <a:cubicBezTo>
                    <a:pt x="140" y="0"/>
                    <a:pt x="134" y="5"/>
                    <a:pt x="133" y="1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7"/>
                    <a:pt x="110" y="1"/>
                    <a:pt x="102" y="1"/>
                  </a:cubicBezTo>
                  <a:cubicBezTo>
                    <a:pt x="94" y="1"/>
                    <a:pt x="87" y="7"/>
                    <a:pt x="87" y="15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1"/>
                    <a:pt x="54" y="1"/>
                  </a:cubicBezTo>
                  <a:cubicBezTo>
                    <a:pt x="46" y="1"/>
                    <a:pt x="40" y="7"/>
                    <a:pt x="40" y="1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12"/>
                    <a:pt x="46" y="119"/>
                    <a:pt x="54" y="119"/>
                  </a:cubicBezTo>
                  <a:cubicBezTo>
                    <a:pt x="62" y="119"/>
                    <a:pt x="69" y="112"/>
                    <a:pt x="69" y="104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87" y="112"/>
                    <a:pt x="94" y="119"/>
                    <a:pt x="102" y="119"/>
                  </a:cubicBezTo>
                  <a:cubicBezTo>
                    <a:pt x="106" y="119"/>
                    <a:pt x="111" y="117"/>
                    <a:pt x="113" y="113"/>
                  </a:cubicBezTo>
                  <a:cubicBezTo>
                    <a:pt x="1" y="682"/>
                    <a:pt x="1" y="682"/>
                    <a:pt x="1" y="682"/>
                  </a:cubicBezTo>
                  <a:cubicBezTo>
                    <a:pt x="0" y="689"/>
                    <a:pt x="4" y="696"/>
                    <a:pt x="12" y="698"/>
                  </a:cubicBezTo>
                  <a:cubicBezTo>
                    <a:pt x="19" y="699"/>
                    <a:pt x="26" y="694"/>
                    <a:pt x="27" y="687"/>
                  </a:cubicBezTo>
                  <a:cubicBezTo>
                    <a:pt x="32" y="663"/>
                    <a:pt x="32" y="663"/>
                    <a:pt x="32" y="663"/>
                  </a:cubicBezTo>
                  <a:cubicBezTo>
                    <a:pt x="261" y="663"/>
                    <a:pt x="261" y="663"/>
                    <a:pt x="261" y="663"/>
                  </a:cubicBezTo>
                  <a:cubicBezTo>
                    <a:pt x="265" y="687"/>
                    <a:pt x="265" y="687"/>
                    <a:pt x="265" y="687"/>
                  </a:cubicBezTo>
                  <a:cubicBezTo>
                    <a:pt x="267" y="693"/>
                    <a:pt x="272" y="698"/>
                    <a:pt x="278" y="698"/>
                  </a:cubicBezTo>
                  <a:cubicBezTo>
                    <a:pt x="279" y="698"/>
                    <a:pt x="280" y="698"/>
                    <a:pt x="281" y="698"/>
                  </a:cubicBezTo>
                  <a:cubicBezTo>
                    <a:pt x="288" y="696"/>
                    <a:pt x="293" y="689"/>
                    <a:pt x="291" y="682"/>
                  </a:cubicBezTo>
                  <a:close/>
                  <a:moveTo>
                    <a:pt x="92" y="357"/>
                  </a:moveTo>
                  <a:cubicBezTo>
                    <a:pt x="202" y="457"/>
                    <a:pt x="202" y="457"/>
                    <a:pt x="202" y="457"/>
                  </a:cubicBezTo>
                  <a:cubicBezTo>
                    <a:pt x="72" y="457"/>
                    <a:pt x="72" y="457"/>
                    <a:pt x="72" y="457"/>
                  </a:cubicBezTo>
                  <a:lnTo>
                    <a:pt x="92" y="357"/>
                  </a:lnTo>
                  <a:close/>
                  <a:moveTo>
                    <a:pt x="181" y="259"/>
                  </a:moveTo>
                  <a:cubicBezTo>
                    <a:pt x="189" y="301"/>
                    <a:pt x="189" y="301"/>
                    <a:pt x="189" y="301"/>
                  </a:cubicBezTo>
                  <a:cubicBezTo>
                    <a:pt x="141" y="259"/>
                    <a:pt x="141" y="259"/>
                    <a:pt x="141" y="259"/>
                  </a:cubicBezTo>
                  <a:lnTo>
                    <a:pt x="181" y="259"/>
                  </a:lnTo>
                  <a:close/>
                  <a:moveTo>
                    <a:pt x="117" y="233"/>
                  </a:moveTo>
                  <a:cubicBezTo>
                    <a:pt x="122" y="205"/>
                    <a:pt x="122" y="205"/>
                    <a:pt x="122" y="205"/>
                  </a:cubicBezTo>
                  <a:cubicBezTo>
                    <a:pt x="155" y="233"/>
                    <a:pt x="155" y="233"/>
                    <a:pt x="155" y="233"/>
                  </a:cubicBezTo>
                  <a:lnTo>
                    <a:pt x="117" y="233"/>
                  </a:lnTo>
                  <a:close/>
                  <a:moveTo>
                    <a:pt x="152" y="195"/>
                  </a:moveTo>
                  <a:cubicBezTo>
                    <a:pt x="169" y="195"/>
                    <a:pt x="169" y="195"/>
                    <a:pt x="169" y="195"/>
                  </a:cubicBezTo>
                  <a:cubicBezTo>
                    <a:pt x="172" y="212"/>
                    <a:pt x="172" y="212"/>
                    <a:pt x="172" y="212"/>
                  </a:cubicBezTo>
                  <a:lnTo>
                    <a:pt x="152" y="195"/>
                  </a:lnTo>
                  <a:close/>
                  <a:moveTo>
                    <a:pt x="129" y="169"/>
                  </a:moveTo>
                  <a:cubicBezTo>
                    <a:pt x="146" y="82"/>
                    <a:pt x="146" y="82"/>
                    <a:pt x="146" y="82"/>
                  </a:cubicBezTo>
                  <a:cubicBezTo>
                    <a:pt x="163" y="169"/>
                    <a:pt x="163" y="169"/>
                    <a:pt x="163" y="169"/>
                  </a:cubicBezTo>
                  <a:lnTo>
                    <a:pt x="129" y="169"/>
                  </a:lnTo>
                  <a:close/>
                  <a:moveTo>
                    <a:pt x="110" y="267"/>
                  </a:moveTo>
                  <a:cubicBezTo>
                    <a:pt x="175" y="324"/>
                    <a:pt x="175" y="324"/>
                    <a:pt x="175" y="324"/>
                  </a:cubicBezTo>
                  <a:cubicBezTo>
                    <a:pt x="99" y="324"/>
                    <a:pt x="99" y="324"/>
                    <a:pt x="99" y="324"/>
                  </a:cubicBezTo>
                  <a:lnTo>
                    <a:pt x="110" y="267"/>
                  </a:lnTo>
                  <a:close/>
                  <a:moveTo>
                    <a:pt x="125" y="350"/>
                  </a:moveTo>
                  <a:cubicBezTo>
                    <a:pt x="199" y="350"/>
                    <a:pt x="199" y="350"/>
                    <a:pt x="199" y="350"/>
                  </a:cubicBezTo>
                  <a:cubicBezTo>
                    <a:pt x="215" y="433"/>
                    <a:pt x="215" y="433"/>
                    <a:pt x="215" y="433"/>
                  </a:cubicBezTo>
                  <a:lnTo>
                    <a:pt x="125" y="350"/>
                  </a:lnTo>
                  <a:close/>
                  <a:moveTo>
                    <a:pt x="116" y="67"/>
                  </a:moveTo>
                  <a:cubicBezTo>
                    <a:pt x="122" y="67"/>
                    <a:pt x="122" y="67"/>
                    <a:pt x="122" y="67"/>
                  </a:cubicBezTo>
                  <a:cubicBezTo>
                    <a:pt x="116" y="98"/>
                    <a:pt x="116" y="98"/>
                    <a:pt x="116" y="98"/>
                  </a:cubicBezTo>
                  <a:lnTo>
                    <a:pt x="116" y="67"/>
                  </a:lnTo>
                  <a:close/>
                  <a:moveTo>
                    <a:pt x="37" y="637"/>
                  </a:moveTo>
                  <a:cubicBezTo>
                    <a:pt x="66" y="490"/>
                    <a:pt x="66" y="490"/>
                    <a:pt x="66" y="490"/>
                  </a:cubicBezTo>
                  <a:cubicBezTo>
                    <a:pt x="236" y="637"/>
                    <a:pt x="236" y="637"/>
                    <a:pt x="236" y="637"/>
                  </a:cubicBezTo>
                  <a:lnTo>
                    <a:pt x="37" y="637"/>
                  </a:lnTo>
                  <a:close/>
                  <a:moveTo>
                    <a:pt x="99" y="483"/>
                  </a:moveTo>
                  <a:cubicBezTo>
                    <a:pt x="225" y="483"/>
                    <a:pt x="225" y="483"/>
                    <a:pt x="225" y="483"/>
                  </a:cubicBezTo>
                  <a:cubicBezTo>
                    <a:pt x="251" y="615"/>
                    <a:pt x="251" y="615"/>
                    <a:pt x="251" y="615"/>
                  </a:cubicBezTo>
                  <a:lnTo>
                    <a:pt x="99" y="4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46" name="Freeform 541"/>
            <p:cNvSpPr>
              <a:spLocks/>
            </p:cNvSpPr>
            <p:nvPr userDrawn="1"/>
          </p:nvSpPr>
          <p:spPr bwMode="auto">
            <a:xfrm>
              <a:off x="33907958" y="-14229572"/>
              <a:ext cx="33337" cy="109538"/>
            </a:xfrm>
            <a:custGeom>
              <a:avLst/>
              <a:gdLst>
                <a:gd name="T0" fmla="*/ 22 w 80"/>
                <a:gd name="T1" fmla="*/ 262 h 262"/>
                <a:gd name="T2" fmla="*/ 9 w 80"/>
                <a:gd name="T3" fmla="*/ 258 h 262"/>
                <a:gd name="T4" fmla="*/ 6 w 80"/>
                <a:gd name="T5" fmla="*/ 230 h 262"/>
                <a:gd name="T6" fmla="*/ 41 w 80"/>
                <a:gd name="T7" fmla="*/ 132 h 262"/>
                <a:gd name="T8" fmla="*/ 6 w 80"/>
                <a:gd name="T9" fmla="*/ 34 h 262"/>
                <a:gd name="T10" fmla="*/ 9 w 80"/>
                <a:gd name="T11" fmla="*/ 7 h 262"/>
                <a:gd name="T12" fmla="*/ 37 w 80"/>
                <a:gd name="T13" fmla="*/ 10 h 262"/>
                <a:gd name="T14" fmla="*/ 80 w 80"/>
                <a:gd name="T15" fmla="*/ 132 h 262"/>
                <a:gd name="T16" fmla="*/ 37 w 80"/>
                <a:gd name="T17" fmla="*/ 255 h 262"/>
                <a:gd name="T18" fmla="*/ 22 w 80"/>
                <a:gd name="T1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62">
                  <a:moveTo>
                    <a:pt x="22" y="262"/>
                  </a:moveTo>
                  <a:cubicBezTo>
                    <a:pt x="17" y="262"/>
                    <a:pt x="13" y="261"/>
                    <a:pt x="9" y="258"/>
                  </a:cubicBezTo>
                  <a:cubicBezTo>
                    <a:pt x="1" y="251"/>
                    <a:pt x="0" y="238"/>
                    <a:pt x="6" y="230"/>
                  </a:cubicBezTo>
                  <a:cubicBezTo>
                    <a:pt x="29" y="202"/>
                    <a:pt x="41" y="168"/>
                    <a:pt x="41" y="132"/>
                  </a:cubicBezTo>
                  <a:cubicBezTo>
                    <a:pt x="41" y="96"/>
                    <a:pt x="29" y="62"/>
                    <a:pt x="6" y="34"/>
                  </a:cubicBezTo>
                  <a:cubicBezTo>
                    <a:pt x="0" y="26"/>
                    <a:pt x="1" y="13"/>
                    <a:pt x="9" y="7"/>
                  </a:cubicBezTo>
                  <a:cubicBezTo>
                    <a:pt x="18" y="0"/>
                    <a:pt x="30" y="1"/>
                    <a:pt x="37" y="10"/>
                  </a:cubicBezTo>
                  <a:cubicBezTo>
                    <a:pt x="65" y="44"/>
                    <a:pt x="80" y="88"/>
                    <a:pt x="80" y="132"/>
                  </a:cubicBezTo>
                  <a:cubicBezTo>
                    <a:pt x="80" y="176"/>
                    <a:pt x="65" y="220"/>
                    <a:pt x="37" y="255"/>
                  </a:cubicBezTo>
                  <a:cubicBezTo>
                    <a:pt x="33" y="259"/>
                    <a:pt x="27" y="262"/>
                    <a:pt x="22" y="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47" name="Freeform 542"/>
            <p:cNvSpPr>
              <a:spLocks/>
            </p:cNvSpPr>
            <p:nvPr userDrawn="1"/>
          </p:nvSpPr>
          <p:spPr bwMode="auto">
            <a:xfrm>
              <a:off x="33774608" y="-14229572"/>
              <a:ext cx="34925" cy="109538"/>
            </a:xfrm>
            <a:custGeom>
              <a:avLst/>
              <a:gdLst>
                <a:gd name="T0" fmla="*/ 58 w 81"/>
                <a:gd name="T1" fmla="*/ 262 h 262"/>
                <a:gd name="T2" fmla="*/ 43 w 81"/>
                <a:gd name="T3" fmla="*/ 255 h 262"/>
                <a:gd name="T4" fmla="*/ 0 w 81"/>
                <a:gd name="T5" fmla="*/ 132 h 262"/>
                <a:gd name="T6" fmla="*/ 43 w 81"/>
                <a:gd name="T7" fmla="*/ 10 h 262"/>
                <a:gd name="T8" fmla="*/ 71 w 81"/>
                <a:gd name="T9" fmla="*/ 7 h 262"/>
                <a:gd name="T10" fmla="*/ 74 w 81"/>
                <a:gd name="T11" fmla="*/ 34 h 262"/>
                <a:gd name="T12" fmla="*/ 39 w 81"/>
                <a:gd name="T13" fmla="*/ 132 h 262"/>
                <a:gd name="T14" fmla="*/ 74 w 81"/>
                <a:gd name="T15" fmla="*/ 230 h 262"/>
                <a:gd name="T16" fmla="*/ 71 w 81"/>
                <a:gd name="T17" fmla="*/ 258 h 262"/>
                <a:gd name="T18" fmla="*/ 58 w 81"/>
                <a:gd name="T1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262">
                  <a:moveTo>
                    <a:pt x="58" y="262"/>
                  </a:moveTo>
                  <a:cubicBezTo>
                    <a:pt x="53" y="262"/>
                    <a:pt x="47" y="259"/>
                    <a:pt x="43" y="255"/>
                  </a:cubicBezTo>
                  <a:cubicBezTo>
                    <a:pt x="15" y="220"/>
                    <a:pt x="0" y="176"/>
                    <a:pt x="0" y="132"/>
                  </a:cubicBezTo>
                  <a:cubicBezTo>
                    <a:pt x="0" y="88"/>
                    <a:pt x="15" y="44"/>
                    <a:pt x="43" y="10"/>
                  </a:cubicBezTo>
                  <a:cubicBezTo>
                    <a:pt x="50" y="1"/>
                    <a:pt x="62" y="0"/>
                    <a:pt x="71" y="7"/>
                  </a:cubicBezTo>
                  <a:cubicBezTo>
                    <a:pt x="79" y="13"/>
                    <a:pt x="81" y="26"/>
                    <a:pt x="74" y="34"/>
                  </a:cubicBezTo>
                  <a:cubicBezTo>
                    <a:pt x="51" y="62"/>
                    <a:pt x="39" y="96"/>
                    <a:pt x="39" y="132"/>
                  </a:cubicBezTo>
                  <a:cubicBezTo>
                    <a:pt x="39" y="168"/>
                    <a:pt x="51" y="202"/>
                    <a:pt x="74" y="230"/>
                  </a:cubicBezTo>
                  <a:cubicBezTo>
                    <a:pt x="81" y="238"/>
                    <a:pt x="79" y="251"/>
                    <a:pt x="71" y="258"/>
                  </a:cubicBezTo>
                  <a:cubicBezTo>
                    <a:pt x="67" y="261"/>
                    <a:pt x="63" y="262"/>
                    <a:pt x="58" y="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48" name="Freeform 543"/>
            <p:cNvSpPr>
              <a:spLocks/>
            </p:cNvSpPr>
            <p:nvPr userDrawn="1"/>
          </p:nvSpPr>
          <p:spPr bwMode="auto">
            <a:xfrm>
              <a:off x="33950820" y="-14266085"/>
              <a:ext cx="47625" cy="182563"/>
            </a:xfrm>
            <a:custGeom>
              <a:avLst/>
              <a:gdLst>
                <a:gd name="T0" fmla="*/ 22 w 110"/>
                <a:gd name="T1" fmla="*/ 430 h 430"/>
                <a:gd name="T2" fmla="*/ 10 w 110"/>
                <a:gd name="T3" fmla="*/ 426 h 430"/>
                <a:gd name="T4" fmla="*/ 7 w 110"/>
                <a:gd name="T5" fmla="*/ 398 h 430"/>
                <a:gd name="T6" fmla="*/ 71 w 110"/>
                <a:gd name="T7" fmla="*/ 216 h 430"/>
                <a:gd name="T8" fmla="*/ 7 w 110"/>
                <a:gd name="T9" fmla="*/ 34 h 430"/>
                <a:gd name="T10" fmla="*/ 10 w 110"/>
                <a:gd name="T11" fmla="*/ 6 h 430"/>
                <a:gd name="T12" fmla="*/ 37 w 110"/>
                <a:gd name="T13" fmla="*/ 9 h 430"/>
                <a:gd name="T14" fmla="*/ 110 w 110"/>
                <a:gd name="T15" fmla="*/ 216 h 430"/>
                <a:gd name="T16" fmla="*/ 37 w 110"/>
                <a:gd name="T17" fmla="*/ 423 h 430"/>
                <a:gd name="T18" fmla="*/ 22 w 110"/>
                <a:gd name="T1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430">
                  <a:moveTo>
                    <a:pt x="22" y="430"/>
                  </a:moveTo>
                  <a:cubicBezTo>
                    <a:pt x="18" y="430"/>
                    <a:pt x="13" y="429"/>
                    <a:pt x="10" y="426"/>
                  </a:cubicBezTo>
                  <a:cubicBezTo>
                    <a:pt x="1" y="419"/>
                    <a:pt x="0" y="407"/>
                    <a:pt x="7" y="398"/>
                  </a:cubicBezTo>
                  <a:cubicBezTo>
                    <a:pt x="48" y="346"/>
                    <a:pt x="71" y="283"/>
                    <a:pt x="71" y="216"/>
                  </a:cubicBezTo>
                  <a:cubicBezTo>
                    <a:pt x="71" y="149"/>
                    <a:pt x="48" y="86"/>
                    <a:pt x="7" y="34"/>
                  </a:cubicBezTo>
                  <a:cubicBezTo>
                    <a:pt x="0" y="25"/>
                    <a:pt x="1" y="13"/>
                    <a:pt x="10" y="6"/>
                  </a:cubicBezTo>
                  <a:cubicBezTo>
                    <a:pt x="18" y="0"/>
                    <a:pt x="30" y="1"/>
                    <a:pt x="37" y="9"/>
                  </a:cubicBezTo>
                  <a:cubicBezTo>
                    <a:pt x="84" y="68"/>
                    <a:pt x="110" y="141"/>
                    <a:pt x="110" y="216"/>
                  </a:cubicBezTo>
                  <a:cubicBezTo>
                    <a:pt x="110" y="291"/>
                    <a:pt x="84" y="364"/>
                    <a:pt x="37" y="423"/>
                  </a:cubicBezTo>
                  <a:cubicBezTo>
                    <a:pt x="33" y="428"/>
                    <a:pt x="28" y="430"/>
                    <a:pt x="22" y="4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49" name="Freeform 544"/>
            <p:cNvSpPr>
              <a:spLocks/>
            </p:cNvSpPr>
            <p:nvPr userDrawn="1"/>
          </p:nvSpPr>
          <p:spPr bwMode="auto">
            <a:xfrm>
              <a:off x="33717458" y="-14266085"/>
              <a:ext cx="47625" cy="182563"/>
            </a:xfrm>
            <a:custGeom>
              <a:avLst/>
              <a:gdLst>
                <a:gd name="T0" fmla="*/ 88 w 110"/>
                <a:gd name="T1" fmla="*/ 431 h 431"/>
                <a:gd name="T2" fmla="*/ 73 w 110"/>
                <a:gd name="T3" fmla="*/ 424 h 431"/>
                <a:gd name="T4" fmla="*/ 0 w 110"/>
                <a:gd name="T5" fmla="*/ 217 h 431"/>
                <a:gd name="T6" fmla="*/ 73 w 110"/>
                <a:gd name="T7" fmla="*/ 10 h 431"/>
                <a:gd name="T8" fmla="*/ 101 w 110"/>
                <a:gd name="T9" fmla="*/ 7 h 431"/>
                <a:gd name="T10" fmla="*/ 104 w 110"/>
                <a:gd name="T11" fmla="*/ 35 h 431"/>
                <a:gd name="T12" fmla="*/ 40 w 110"/>
                <a:gd name="T13" fmla="*/ 217 h 431"/>
                <a:gd name="T14" fmla="*/ 104 w 110"/>
                <a:gd name="T15" fmla="*/ 399 h 431"/>
                <a:gd name="T16" fmla="*/ 101 w 110"/>
                <a:gd name="T17" fmla="*/ 427 h 431"/>
                <a:gd name="T18" fmla="*/ 88 w 110"/>
                <a:gd name="T19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431">
                  <a:moveTo>
                    <a:pt x="88" y="431"/>
                  </a:moveTo>
                  <a:cubicBezTo>
                    <a:pt x="83" y="431"/>
                    <a:pt x="77" y="429"/>
                    <a:pt x="73" y="424"/>
                  </a:cubicBezTo>
                  <a:cubicBezTo>
                    <a:pt x="26" y="365"/>
                    <a:pt x="0" y="292"/>
                    <a:pt x="0" y="217"/>
                  </a:cubicBezTo>
                  <a:cubicBezTo>
                    <a:pt x="0" y="142"/>
                    <a:pt x="26" y="69"/>
                    <a:pt x="73" y="10"/>
                  </a:cubicBezTo>
                  <a:cubicBezTo>
                    <a:pt x="80" y="2"/>
                    <a:pt x="92" y="0"/>
                    <a:pt x="101" y="7"/>
                  </a:cubicBezTo>
                  <a:cubicBezTo>
                    <a:pt x="109" y="14"/>
                    <a:pt x="110" y="26"/>
                    <a:pt x="104" y="35"/>
                  </a:cubicBezTo>
                  <a:cubicBezTo>
                    <a:pt x="62" y="87"/>
                    <a:pt x="40" y="150"/>
                    <a:pt x="40" y="217"/>
                  </a:cubicBezTo>
                  <a:cubicBezTo>
                    <a:pt x="40" y="284"/>
                    <a:pt x="62" y="347"/>
                    <a:pt x="104" y="399"/>
                  </a:cubicBezTo>
                  <a:cubicBezTo>
                    <a:pt x="110" y="408"/>
                    <a:pt x="109" y="420"/>
                    <a:pt x="101" y="427"/>
                  </a:cubicBezTo>
                  <a:cubicBezTo>
                    <a:pt x="97" y="430"/>
                    <a:pt x="93" y="431"/>
                    <a:pt x="88" y="4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50" name="Freeform 545"/>
            <p:cNvSpPr>
              <a:spLocks/>
            </p:cNvSpPr>
            <p:nvPr userDrawn="1"/>
          </p:nvSpPr>
          <p:spPr bwMode="auto">
            <a:xfrm>
              <a:off x="33930183" y="-14250210"/>
              <a:ext cx="41275" cy="149225"/>
            </a:xfrm>
            <a:custGeom>
              <a:avLst/>
              <a:gdLst>
                <a:gd name="T0" fmla="*/ 22 w 97"/>
                <a:gd name="T1" fmla="*/ 353 h 353"/>
                <a:gd name="T2" fmla="*/ 10 w 97"/>
                <a:gd name="T3" fmla="*/ 349 h 353"/>
                <a:gd name="T4" fmla="*/ 7 w 97"/>
                <a:gd name="T5" fmla="*/ 321 h 353"/>
                <a:gd name="T6" fmla="*/ 57 w 97"/>
                <a:gd name="T7" fmla="*/ 178 h 353"/>
                <a:gd name="T8" fmla="*/ 7 w 97"/>
                <a:gd name="T9" fmla="*/ 35 h 353"/>
                <a:gd name="T10" fmla="*/ 10 w 97"/>
                <a:gd name="T11" fmla="*/ 7 h 353"/>
                <a:gd name="T12" fmla="*/ 38 w 97"/>
                <a:gd name="T13" fmla="*/ 10 h 353"/>
                <a:gd name="T14" fmla="*/ 97 w 97"/>
                <a:gd name="T15" fmla="*/ 178 h 353"/>
                <a:gd name="T16" fmla="*/ 38 w 97"/>
                <a:gd name="T17" fmla="*/ 346 h 353"/>
                <a:gd name="T18" fmla="*/ 22 w 97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353">
                  <a:moveTo>
                    <a:pt x="22" y="353"/>
                  </a:moveTo>
                  <a:cubicBezTo>
                    <a:pt x="18" y="353"/>
                    <a:pt x="14" y="352"/>
                    <a:pt x="10" y="349"/>
                  </a:cubicBezTo>
                  <a:cubicBezTo>
                    <a:pt x="2" y="342"/>
                    <a:pt x="0" y="330"/>
                    <a:pt x="7" y="321"/>
                  </a:cubicBezTo>
                  <a:cubicBezTo>
                    <a:pt x="40" y="280"/>
                    <a:pt x="57" y="231"/>
                    <a:pt x="57" y="178"/>
                  </a:cubicBezTo>
                  <a:cubicBezTo>
                    <a:pt x="57" y="125"/>
                    <a:pt x="40" y="76"/>
                    <a:pt x="7" y="35"/>
                  </a:cubicBezTo>
                  <a:cubicBezTo>
                    <a:pt x="0" y="26"/>
                    <a:pt x="2" y="14"/>
                    <a:pt x="10" y="7"/>
                  </a:cubicBezTo>
                  <a:cubicBezTo>
                    <a:pt x="18" y="0"/>
                    <a:pt x="31" y="2"/>
                    <a:pt x="38" y="10"/>
                  </a:cubicBezTo>
                  <a:cubicBezTo>
                    <a:pt x="76" y="58"/>
                    <a:pt x="97" y="117"/>
                    <a:pt x="97" y="178"/>
                  </a:cubicBezTo>
                  <a:cubicBezTo>
                    <a:pt x="97" y="239"/>
                    <a:pt x="76" y="299"/>
                    <a:pt x="38" y="346"/>
                  </a:cubicBezTo>
                  <a:cubicBezTo>
                    <a:pt x="34" y="351"/>
                    <a:pt x="28" y="353"/>
                    <a:pt x="22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  <p:sp>
          <p:nvSpPr>
            <p:cNvPr id="11551" name="Freeform 546"/>
            <p:cNvSpPr>
              <a:spLocks/>
            </p:cNvSpPr>
            <p:nvPr userDrawn="1"/>
          </p:nvSpPr>
          <p:spPr bwMode="auto">
            <a:xfrm>
              <a:off x="33744445" y="-14250210"/>
              <a:ext cx="41275" cy="149225"/>
            </a:xfrm>
            <a:custGeom>
              <a:avLst/>
              <a:gdLst>
                <a:gd name="T0" fmla="*/ 75 w 97"/>
                <a:gd name="T1" fmla="*/ 353 h 353"/>
                <a:gd name="T2" fmla="*/ 59 w 97"/>
                <a:gd name="T3" fmla="*/ 346 h 353"/>
                <a:gd name="T4" fmla="*/ 0 w 97"/>
                <a:gd name="T5" fmla="*/ 178 h 353"/>
                <a:gd name="T6" fmla="*/ 59 w 97"/>
                <a:gd name="T7" fmla="*/ 10 h 353"/>
                <a:gd name="T8" fmla="*/ 87 w 97"/>
                <a:gd name="T9" fmla="*/ 7 h 353"/>
                <a:gd name="T10" fmla="*/ 90 w 97"/>
                <a:gd name="T11" fmla="*/ 35 h 353"/>
                <a:gd name="T12" fmla="*/ 40 w 97"/>
                <a:gd name="T13" fmla="*/ 178 h 353"/>
                <a:gd name="T14" fmla="*/ 90 w 97"/>
                <a:gd name="T15" fmla="*/ 321 h 353"/>
                <a:gd name="T16" fmla="*/ 87 w 97"/>
                <a:gd name="T17" fmla="*/ 349 h 353"/>
                <a:gd name="T18" fmla="*/ 75 w 97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353">
                  <a:moveTo>
                    <a:pt x="75" y="353"/>
                  </a:moveTo>
                  <a:cubicBezTo>
                    <a:pt x="69" y="353"/>
                    <a:pt x="63" y="351"/>
                    <a:pt x="59" y="346"/>
                  </a:cubicBezTo>
                  <a:cubicBezTo>
                    <a:pt x="21" y="299"/>
                    <a:pt x="0" y="239"/>
                    <a:pt x="0" y="178"/>
                  </a:cubicBezTo>
                  <a:cubicBezTo>
                    <a:pt x="0" y="117"/>
                    <a:pt x="21" y="58"/>
                    <a:pt x="59" y="10"/>
                  </a:cubicBezTo>
                  <a:cubicBezTo>
                    <a:pt x="66" y="2"/>
                    <a:pt x="79" y="0"/>
                    <a:pt x="87" y="7"/>
                  </a:cubicBezTo>
                  <a:cubicBezTo>
                    <a:pt x="96" y="14"/>
                    <a:pt x="97" y="26"/>
                    <a:pt x="90" y="35"/>
                  </a:cubicBezTo>
                  <a:cubicBezTo>
                    <a:pt x="57" y="76"/>
                    <a:pt x="40" y="125"/>
                    <a:pt x="40" y="178"/>
                  </a:cubicBezTo>
                  <a:cubicBezTo>
                    <a:pt x="40" y="231"/>
                    <a:pt x="57" y="280"/>
                    <a:pt x="90" y="321"/>
                  </a:cubicBezTo>
                  <a:cubicBezTo>
                    <a:pt x="97" y="330"/>
                    <a:pt x="96" y="342"/>
                    <a:pt x="87" y="349"/>
                  </a:cubicBezTo>
                  <a:cubicBezTo>
                    <a:pt x="83" y="352"/>
                    <a:pt x="79" y="353"/>
                    <a:pt x="75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9"/>
            </a:p>
          </p:txBody>
        </p:sp>
      </p:grpSp>
    </p:spTree>
    <p:extLst>
      <p:ext uri="{BB962C8B-B14F-4D97-AF65-F5344CB8AC3E}">
        <p14:creationId xmlns:p14="http://schemas.microsoft.com/office/powerpoint/2010/main" val="3202695611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3116E-38A6-4590-8AF6-3AB7DB9AF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E783AA-0433-424C-8FFC-938D964E68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C51D3-987F-403C-A4E9-57D7C7A35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83779-53D8-41EE-8F9D-20145B23EDDE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365B9F-ECDB-4077-967B-6A927E337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AF3988-2AA0-453E-AA2B-2935CC194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DFA7-E563-4858-8821-25A0EA845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554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bg>
      <p:bgPr>
        <a:solidFill>
          <a:srgbClr val="4C8A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1" y="6165260"/>
            <a:ext cx="12188825" cy="692741"/>
          </a:xfrm>
          <a:prstGeom prst="rect">
            <a:avLst/>
          </a:prstGeom>
          <a:solidFill>
            <a:srgbClr val="4C8A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4" name="Rectangle 3"/>
          <p:cNvSpPr/>
          <p:nvPr userDrawn="1"/>
        </p:nvSpPr>
        <p:spPr>
          <a:xfrm>
            <a:off x="1" y="6473372"/>
            <a:ext cx="12188825" cy="384628"/>
          </a:xfrm>
          <a:prstGeom prst="rect">
            <a:avLst/>
          </a:prstGeom>
          <a:solidFill>
            <a:srgbClr val="4C8A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8338" y="1686560"/>
            <a:ext cx="10276884" cy="705248"/>
          </a:xfrm>
        </p:spPr>
        <p:txBody>
          <a:bodyPr anchor="t">
            <a:noAutofit/>
          </a:bodyPr>
          <a:lstStyle>
            <a:lvl1pPr algn="l">
              <a:defRPr sz="3599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8337" y="2422293"/>
            <a:ext cx="10276884" cy="538722"/>
          </a:xfrm>
        </p:spPr>
        <p:txBody>
          <a:bodyPr/>
          <a:lstStyle>
            <a:lvl1pPr marL="0" indent="0" algn="l">
              <a:buNone/>
              <a:defRPr sz="2399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 dirty="0"/>
              <a:t>Click to edit subtitle text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8715010" y="230745"/>
            <a:ext cx="2701856" cy="891618"/>
          </a:xfrm>
          <a:prstGeom prst="rect">
            <a:avLst/>
          </a:prstGeom>
          <a:solidFill>
            <a:srgbClr val="4C8A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388336" y="2995772"/>
            <a:ext cx="10276884" cy="387508"/>
          </a:xfrm>
        </p:spPr>
        <p:txBody>
          <a:bodyPr>
            <a:normAutofit/>
          </a:bodyPr>
          <a:lstStyle>
            <a:lvl1pPr marL="0" indent="0">
              <a:buNone/>
              <a:defRPr sz="1999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388338" y="3418040"/>
            <a:ext cx="10276883" cy="346075"/>
          </a:xfrm>
        </p:spPr>
        <p:txBody>
          <a:bodyPr>
            <a:normAutofit/>
          </a:bodyPr>
          <a:lstStyle>
            <a:lvl1pPr marL="0" indent="0">
              <a:buNone/>
              <a:defRPr sz="1999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 Title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511790" y="6523443"/>
            <a:ext cx="10905077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endParaRPr lang="en-US" sz="900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4" y="364818"/>
            <a:ext cx="2537069" cy="749230"/>
          </a:xfrm>
          <a:prstGeom prst="rect">
            <a:avLst/>
          </a:prstGeom>
        </p:spPr>
      </p:pic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388338" y="3797614"/>
            <a:ext cx="4507326" cy="36512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Month/Day/Year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326607"/>
            <a:ext cx="12188825" cy="2115652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2" y="4257999"/>
            <a:ext cx="12187272" cy="2211799"/>
            <a:chOff x="1" y="4257998"/>
            <a:chExt cx="12190447" cy="2211799"/>
          </a:xfrm>
        </p:grpSpPr>
        <p:sp>
          <p:nvSpPr>
            <p:cNvPr id="18" name="Rectangle 17"/>
            <p:cNvSpPr/>
            <p:nvPr userDrawn="1"/>
          </p:nvSpPr>
          <p:spPr>
            <a:xfrm>
              <a:off x="6061669" y="4257998"/>
              <a:ext cx="67112" cy="2211799"/>
            </a:xfrm>
            <a:prstGeom prst="rect">
              <a:avLst/>
            </a:prstGeom>
            <a:solidFill>
              <a:srgbClr val="4C8A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3030835" y="4257998"/>
              <a:ext cx="67112" cy="2211799"/>
            </a:xfrm>
            <a:prstGeom prst="rect">
              <a:avLst/>
            </a:prstGeom>
            <a:solidFill>
              <a:srgbClr val="4C8A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800" dirty="0"/>
                <a:t> </a:t>
              </a:r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9092503" y="4257998"/>
              <a:ext cx="67112" cy="2211799"/>
            </a:xfrm>
            <a:prstGeom prst="rect">
              <a:avLst/>
            </a:prstGeom>
            <a:solidFill>
              <a:srgbClr val="4C8A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22" name="Rectangle 21"/>
            <p:cNvSpPr/>
            <p:nvPr userDrawn="1"/>
          </p:nvSpPr>
          <p:spPr>
            <a:xfrm>
              <a:off x="1" y="4257998"/>
              <a:ext cx="67112" cy="2211799"/>
            </a:xfrm>
            <a:prstGeom prst="rect">
              <a:avLst/>
            </a:prstGeom>
            <a:solidFill>
              <a:srgbClr val="4C8A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800" dirty="0"/>
                <a:t> </a:t>
              </a: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12123336" y="4257998"/>
              <a:ext cx="67112" cy="2211799"/>
            </a:xfrm>
            <a:prstGeom prst="rect">
              <a:avLst/>
            </a:prstGeom>
            <a:solidFill>
              <a:srgbClr val="4C8A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800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2162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Pr>
        <a:solidFill>
          <a:srgbClr val="4C8A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6165260"/>
            <a:ext cx="12188825" cy="692741"/>
          </a:xfrm>
          <a:prstGeom prst="rect">
            <a:avLst/>
          </a:prstGeom>
          <a:solidFill>
            <a:srgbClr val="4C8A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8339" y="2422293"/>
            <a:ext cx="10276884" cy="53872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599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599" indent="0" algn="ctr">
              <a:buNone/>
              <a:defRPr sz="1600"/>
            </a:lvl9pPr>
          </a:lstStyle>
          <a:p>
            <a:r>
              <a:rPr lang="en-US" dirty="0"/>
              <a:t>Name here </a:t>
            </a:r>
            <a:r>
              <a:rPr lang="en-US" sz="2999" dirty="0"/>
              <a:t>|</a:t>
            </a:r>
            <a:r>
              <a:rPr lang="en-US" dirty="0"/>
              <a:t> Date-attribute here</a:t>
            </a:r>
          </a:p>
        </p:txBody>
      </p:sp>
      <p:sp>
        <p:nvSpPr>
          <p:cNvPr id="10" name="Rectangle 9"/>
          <p:cNvSpPr/>
          <p:nvPr/>
        </p:nvSpPr>
        <p:spPr>
          <a:xfrm>
            <a:off x="8715010" y="230745"/>
            <a:ext cx="2701856" cy="891618"/>
          </a:xfrm>
          <a:prstGeom prst="rect">
            <a:avLst/>
          </a:prstGeom>
          <a:solidFill>
            <a:srgbClr val="4C8A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326607"/>
            <a:ext cx="12188825" cy="2115652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2" y="4257999"/>
            <a:ext cx="12187272" cy="2211799"/>
            <a:chOff x="1" y="4257998"/>
            <a:chExt cx="12190447" cy="2211799"/>
          </a:xfrm>
        </p:grpSpPr>
        <p:sp>
          <p:nvSpPr>
            <p:cNvPr id="14" name="Rectangle 13"/>
            <p:cNvSpPr/>
            <p:nvPr userDrawn="1"/>
          </p:nvSpPr>
          <p:spPr>
            <a:xfrm>
              <a:off x="6061669" y="4257998"/>
              <a:ext cx="67112" cy="2211799"/>
            </a:xfrm>
            <a:prstGeom prst="rect">
              <a:avLst/>
            </a:prstGeom>
            <a:solidFill>
              <a:srgbClr val="4C8A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3030835" y="4257998"/>
              <a:ext cx="67112" cy="2211799"/>
            </a:xfrm>
            <a:prstGeom prst="rect">
              <a:avLst/>
            </a:prstGeom>
            <a:solidFill>
              <a:srgbClr val="4C8A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800" dirty="0"/>
                <a:t> </a:t>
              </a:r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9092503" y="4257998"/>
              <a:ext cx="67112" cy="2211799"/>
            </a:xfrm>
            <a:prstGeom prst="rect">
              <a:avLst/>
            </a:prstGeom>
            <a:solidFill>
              <a:srgbClr val="4C8A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1" y="4257998"/>
              <a:ext cx="67112" cy="2211799"/>
            </a:xfrm>
            <a:prstGeom prst="rect">
              <a:avLst/>
            </a:prstGeom>
            <a:solidFill>
              <a:srgbClr val="4C8A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800" dirty="0"/>
                <a:t> </a:t>
              </a:r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12123336" y="4257998"/>
              <a:ext cx="67112" cy="2211799"/>
            </a:xfrm>
            <a:prstGeom prst="rect">
              <a:avLst/>
            </a:prstGeom>
            <a:solidFill>
              <a:srgbClr val="4C8A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800" dirty="0"/>
                <a:t> </a:t>
              </a:r>
            </a:p>
          </p:txBody>
        </p:sp>
      </p:grpSp>
      <p:sp>
        <p:nvSpPr>
          <p:cNvPr id="18" name="Title 1"/>
          <p:cNvSpPr>
            <a:spLocks noGrp="1"/>
          </p:cNvSpPr>
          <p:nvPr>
            <p:ph type="ctrTitle" hasCustomPrompt="1"/>
          </p:nvPr>
        </p:nvSpPr>
        <p:spPr>
          <a:xfrm>
            <a:off x="388338" y="1686560"/>
            <a:ext cx="10276884" cy="705248"/>
          </a:xfrm>
        </p:spPr>
        <p:txBody>
          <a:bodyPr anchor="t">
            <a:noAutofit/>
          </a:bodyPr>
          <a:lstStyle>
            <a:lvl1pPr algn="l">
              <a:defRPr sz="3599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4" y="364818"/>
            <a:ext cx="2537069" cy="74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317718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2">
    <p:bg>
      <p:bgPr>
        <a:solidFill>
          <a:srgbClr val="4C8A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6165260"/>
            <a:ext cx="12188825" cy="692741"/>
          </a:xfrm>
          <a:prstGeom prst="rect">
            <a:avLst/>
          </a:prstGeom>
          <a:solidFill>
            <a:srgbClr val="4C8A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8339" y="2422293"/>
            <a:ext cx="10276884" cy="53872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599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599" indent="0" algn="ctr">
              <a:buNone/>
              <a:defRPr sz="1600"/>
            </a:lvl9pPr>
          </a:lstStyle>
          <a:p>
            <a:r>
              <a:rPr lang="en-US" dirty="0"/>
              <a:t>Name here </a:t>
            </a:r>
            <a:r>
              <a:rPr lang="en-US" sz="2999" dirty="0"/>
              <a:t>|</a:t>
            </a:r>
            <a:r>
              <a:rPr lang="en-US" dirty="0"/>
              <a:t> Date-attribute here</a:t>
            </a:r>
          </a:p>
        </p:txBody>
      </p:sp>
      <p:sp>
        <p:nvSpPr>
          <p:cNvPr id="10" name="Rectangle 9"/>
          <p:cNvSpPr/>
          <p:nvPr/>
        </p:nvSpPr>
        <p:spPr>
          <a:xfrm>
            <a:off x="8715010" y="230745"/>
            <a:ext cx="2701856" cy="891618"/>
          </a:xfrm>
          <a:prstGeom prst="rect">
            <a:avLst/>
          </a:prstGeom>
          <a:solidFill>
            <a:srgbClr val="4C8A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8" name="Title 1"/>
          <p:cNvSpPr>
            <a:spLocks noGrp="1"/>
          </p:cNvSpPr>
          <p:nvPr>
            <p:ph type="ctrTitle" hasCustomPrompt="1"/>
          </p:nvPr>
        </p:nvSpPr>
        <p:spPr>
          <a:xfrm>
            <a:off x="388338" y="1686560"/>
            <a:ext cx="10276884" cy="705248"/>
          </a:xfrm>
        </p:spPr>
        <p:txBody>
          <a:bodyPr anchor="t">
            <a:noAutofit/>
          </a:bodyPr>
          <a:lstStyle>
            <a:lvl1pPr algn="l">
              <a:defRPr sz="3599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4" y="364818"/>
            <a:ext cx="2537069" cy="74923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352930"/>
            <a:ext cx="12188825" cy="2114550"/>
          </a:xfrm>
          <a:prstGeom prst="rect">
            <a:avLst/>
          </a:prstGeom>
        </p:spPr>
      </p:pic>
      <p:grpSp>
        <p:nvGrpSpPr>
          <p:cNvPr id="30" name="Group 29"/>
          <p:cNvGrpSpPr/>
          <p:nvPr userDrawn="1"/>
        </p:nvGrpSpPr>
        <p:grpSpPr>
          <a:xfrm>
            <a:off x="2" y="4295010"/>
            <a:ext cx="12187272" cy="2211799"/>
            <a:chOff x="1" y="4295009"/>
            <a:chExt cx="12190447" cy="2211799"/>
          </a:xfrm>
        </p:grpSpPr>
        <p:sp>
          <p:nvSpPr>
            <p:cNvPr id="31" name="Rectangle 30"/>
            <p:cNvSpPr/>
            <p:nvPr userDrawn="1"/>
          </p:nvSpPr>
          <p:spPr>
            <a:xfrm>
              <a:off x="4134547" y="4295009"/>
              <a:ext cx="67112" cy="2211799"/>
            </a:xfrm>
            <a:prstGeom prst="rect">
              <a:avLst/>
            </a:prstGeom>
            <a:solidFill>
              <a:srgbClr val="4C8AB8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 31"/>
            <p:cNvSpPr/>
            <p:nvPr userDrawn="1"/>
          </p:nvSpPr>
          <p:spPr>
            <a:xfrm>
              <a:off x="2676875" y="4295009"/>
              <a:ext cx="67112" cy="2211799"/>
            </a:xfrm>
            <a:prstGeom prst="rect">
              <a:avLst/>
            </a:prstGeom>
            <a:solidFill>
              <a:srgbClr val="4C8AB8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33" name="Rectangle 32"/>
            <p:cNvSpPr/>
            <p:nvPr userDrawn="1"/>
          </p:nvSpPr>
          <p:spPr>
            <a:xfrm>
              <a:off x="9190823" y="4295009"/>
              <a:ext cx="67112" cy="2211799"/>
            </a:xfrm>
            <a:prstGeom prst="rect">
              <a:avLst/>
            </a:prstGeom>
            <a:solidFill>
              <a:srgbClr val="4C8AB8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Rectangle 33"/>
            <p:cNvSpPr/>
            <p:nvPr userDrawn="1"/>
          </p:nvSpPr>
          <p:spPr>
            <a:xfrm>
              <a:off x="1" y="4295009"/>
              <a:ext cx="67112" cy="2211799"/>
            </a:xfrm>
            <a:prstGeom prst="rect">
              <a:avLst/>
            </a:prstGeom>
            <a:solidFill>
              <a:srgbClr val="4C8AB8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35" name="Rectangle 34"/>
            <p:cNvSpPr/>
            <p:nvPr userDrawn="1"/>
          </p:nvSpPr>
          <p:spPr>
            <a:xfrm>
              <a:off x="12123336" y="4295009"/>
              <a:ext cx="67112" cy="2211799"/>
            </a:xfrm>
            <a:prstGeom prst="rect">
              <a:avLst/>
            </a:prstGeom>
            <a:solidFill>
              <a:srgbClr val="4C8AB8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36" name="Rectangle 35"/>
            <p:cNvSpPr/>
            <p:nvPr userDrawn="1"/>
          </p:nvSpPr>
          <p:spPr>
            <a:xfrm>
              <a:off x="7098268" y="4295009"/>
              <a:ext cx="67112" cy="2211799"/>
            </a:xfrm>
            <a:prstGeom prst="rect">
              <a:avLst/>
            </a:prstGeom>
            <a:solidFill>
              <a:srgbClr val="4C8AB8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1205092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">
    <p:bg>
      <p:bgPr>
        <a:solidFill>
          <a:srgbClr val="4C8A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8339" y="2422293"/>
            <a:ext cx="10276884" cy="53872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599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599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388337" y="2995772"/>
            <a:ext cx="10276884" cy="38750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388338" y="3797614"/>
            <a:ext cx="45073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Month/Day/Year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388338" y="3418041"/>
            <a:ext cx="10276883" cy="34607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 Title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2" y="4257999"/>
            <a:ext cx="12187272" cy="2211799"/>
            <a:chOff x="1" y="4257998"/>
            <a:chExt cx="12190447" cy="2211799"/>
          </a:xfrm>
        </p:grpSpPr>
        <p:sp>
          <p:nvSpPr>
            <p:cNvPr id="14" name="Rectangle 13"/>
            <p:cNvSpPr/>
            <p:nvPr userDrawn="1"/>
          </p:nvSpPr>
          <p:spPr>
            <a:xfrm>
              <a:off x="6061669" y="4257998"/>
              <a:ext cx="67112" cy="2211799"/>
            </a:xfrm>
            <a:prstGeom prst="rect">
              <a:avLst/>
            </a:prstGeom>
            <a:solidFill>
              <a:srgbClr val="4C8A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3030835" y="4257998"/>
              <a:ext cx="67112" cy="2211799"/>
            </a:xfrm>
            <a:prstGeom prst="rect">
              <a:avLst/>
            </a:prstGeom>
            <a:solidFill>
              <a:srgbClr val="4C8A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800" dirty="0"/>
                <a:t> </a:t>
              </a:r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9092503" y="4257998"/>
              <a:ext cx="67112" cy="2211799"/>
            </a:xfrm>
            <a:prstGeom prst="rect">
              <a:avLst/>
            </a:prstGeom>
            <a:solidFill>
              <a:srgbClr val="4C8A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1" y="4257998"/>
              <a:ext cx="67112" cy="2211799"/>
            </a:xfrm>
            <a:prstGeom prst="rect">
              <a:avLst/>
            </a:prstGeom>
            <a:solidFill>
              <a:srgbClr val="4C8A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800" dirty="0"/>
                <a:t> </a:t>
              </a:r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12123336" y="4257998"/>
              <a:ext cx="67112" cy="2211799"/>
            </a:xfrm>
            <a:prstGeom prst="rect">
              <a:avLst/>
            </a:prstGeom>
            <a:solidFill>
              <a:srgbClr val="4C8A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800" dirty="0"/>
                <a:t> </a:t>
              </a:r>
            </a:p>
          </p:txBody>
        </p:sp>
      </p:grpSp>
      <p:sp>
        <p:nvSpPr>
          <p:cNvPr id="23" name="Rectangle 22"/>
          <p:cNvSpPr/>
          <p:nvPr userDrawn="1"/>
        </p:nvSpPr>
        <p:spPr>
          <a:xfrm>
            <a:off x="9237484" y="6008402"/>
            <a:ext cx="2855473" cy="79276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697"/>
            <a:endParaRPr lang="en-US" sz="1799" dirty="0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788" y="6207683"/>
            <a:ext cx="1456127" cy="430126"/>
          </a:xfrm>
          <a:prstGeom prst="rect">
            <a:avLst/>
          </a:prstGeom>
        </p:spPr>
      </p:pic>
      <p:sp>
        <p:nvSpPr>
          <p:cNvPr id="25" name="Title 1"/>
          <p:cNvSpPr>
            <a:spLocks noGrp="1"/>
          </p:cNvSpPr>
          <p:nvPr>
            <p:ph type="ctrTitle" hasCustomPrompt="1"/>
          </p:nvPr>
        </p:nvSpPr>
        <p:spPr>
          <a:xfrm>
            <a:off x="388338" y="1686560"/>
            <a:ext cx="10276884" cy="705248"/>
          </a:xfrm>
        </p:spPr>
        <p:txBody>
          <a:bodyPr anchor="t">
            <a:noAutofit/>
          </a:bodyPr>
          <a:lstStyle>
            <a:lvl1pPr algn="l">
              <a:defRPr sz="3599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4" y="364818"/>
            <a:ext cx="2537069" cy="74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58130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490939" y="1139629"/>
            <a:ext cx="11209064" cy="4800600"/>
          </a:xfrm>
        </p:spPr>
        <p:txBody>
          <a:bodyPr/>
          <a:lstStyle>
            <a:lvl1pPr>
              <a:lnSpc>
                <a:spcPct val="90000"/>
              </a:lnSpc>
              <a:spcAft>
                <a:spcPts val="600"/>
              </a:spcAft>
              <a:defRPr sz="1999" baseline="0">
                <a:solidFill>
                  <a:schemeClr val="tx2"/>
                </a:solidFill>
              </a:defRPr>
            </a:lvl1pPr>
            <a:lvl2pPr>
              <a:defRPr sz="1999" b="1">
                <a:solidFill>
                  <a:schemeClr val="tx2"/>
                </a:solidFill>
              </a:defRPr>
            </a:lvl2pPr>
            <a:lvl3pPr>
              <a:defRPr sz="1999"/>
            </a:lvl3pPr>
            <a:lvl4pPr>
              <a:defRPr sz="1999"/>
            </a:lvl4pPr>
            <a:lvl5pPr>
              <a:defRPr sz="1999"/>
            </a:lvl5pPr>
          </a:lstStyle>
          <a:p>
            <a:pPr lvl="0"/>
            <a:r>
              <a:rPr lang="en-US" dirty="0"/>
              <a:t>Click to edit title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4956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6094413" y="1118312"/>
            <a:ext cx="0" cy="4833226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4C8AB8"/>
                </a:solidFill>
              </a:defRPr>
            </a:lvl1pPr>
          </a:lstStyle>
          <a:p>
            <a:fld id="{12CB907E-C602-C34B-93F7-CA9E40714286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r>
              <a:rPr lang="en-US" dirty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490939" y="1118312"/>
            <a:ext cx="5363083" cy="4800600"/>
          </a:xfrm>
        </p:spPr>
        <p:txBody>
          <a:bodyPr/>
          <a:lstStyle>
            <a:lvl1pPr>
              <a:defRPr sz="1999">
                <a:solidFill>
                  <a:schemeClr val="tx2"/>
                </a:solidFill>
              </a:defRPr>
            </a:lvl1pPr>
            <a:lvl2pPr>
              <a:defRPr sz="1999"/>
            </a:lvl2pPr>
            <a:lvl3pPr>
              <a:defRPr sz="1999"/>
            </a:lvl3pPr>
            <a:lvl4pPr>
              <a:defRPr sz="1999"/>
            </a:lvl4pPr>
            <a:lvl5pPr>
              <a:defRPr sz="1999"/>
            </a:lvl5pPr>
          </a:lstStyle>
          <a:p>
            <a:pPr lvl="0"/>
            <a:r>
              <a:rPr lang="en-US" dirty="0"/>
              <a:t>Click to edit title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 hasCustomPrompt="1"/>
          </p:nvPr>
        </p:nvSpPr>
        <p:spPr>
          <a:xfrm>
            <a:off x="6336920" y="1118312"/>
            <a:ext cx="5363083" cy="4800600"/>
          </a:xfrm>
        </p:spPr>
        <p:txBody>
          <a:bodyPr/>
          <a:lstStyle>
            <a:lvl1pPr>
              <a:defRPr sz="1999">
                <a:solidFill>
                  <a:schemeClr val="tx2"/>
                </a:solidFill>
              </a:defRPr>
            </a:lvl1pPr>
            <a:lvl2pPr>
              <a:defRPr sz="1999"/>
            </a:lvl2pPr>
            <a:lvl3pPr>
              <a:defRPr sz="1999"/>
            </a:lvl3pPr>
            <a:lvl4pPr>
              <a:defRPr sz="1999"/>
            </a:lvl4pPr>
            <a:lvl5pPr>
              <a:defRPr sz="1999"/>
            </a:lvl5pPr>
          </a:lstStyle>
          <a:p>
            <a:pPr lvl="0"/>
            <a:r>
              <a:rPr lang="en-US" dirty="0"/>
              <a:t>Click to edit title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9238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/>
          <p:nvPr/>
        </p:nvCxnSpPr>
        <p:spPr>
          <a:xfrm>
            <a:off x="6094413" y="1386913"/>
            <a:ext cx="0" cy="4340893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4C8AB8"/>
                </a:solidFill>
              </a:defRPr>
            </a:lvl1pPr>
          </a:lstStyle>
          <a:p>
            <a:fld id="{12CB907E-C602-C34B-93F7-CA9E40714286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r>
              <a:rPr lang="en-US" dirty="0"/>
              <a:t> 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490940" y="1387008"/>
            <a:ext cx="5372819" cy="397221"/>
          </a:xfrm>
          <a:solidFill>
            <a:schemeClr val="accent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999" b="0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327186" y="1387008"/>
            <a:ext cx="5372819" cy="397221"/>
          </a:xfrm>
          <a:solidFill>
            <a:schemeClr val="accent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999" b="0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490939" y="1889723"/>
            <a:ext cx="5363083" cy="3837846"/>
          </a:xfrm>
        </p:spPr>
        <p:txBody>
          <a:bodyPr lIns="91440"/>
          <a:lstStyle>
            <a:lvl1pPr>
              <a:defRPr sz="1999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999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999"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 sz="1999"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 sz="1999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 hasCustomPrompt="1"/>
          </p:nvPr>
        </p:nvSpPr>
        <p:spPr>
          <a:xfrm>
            <a:off x="6336920" y="1888220"/>
            <a:ext cx="5363083" cy="3839587"/>
          </a:xfrm>
        </p:spPr>
        <p:txBody>
          <a:bodyPr lIns="91440"/>
          <a:lstStyle>
            <a:lvl1pPr>
              <a:defRPr sz="1999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999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999"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 sz="1999"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 sz="1999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90939" y="310308"/>
            <a:ext cx="11209064" cy="342206"/>
          </a:xfr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92662470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4142909" y="1360679"/>
            <a:ext cx="0" cy="4094769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049699" y="1360679"/>
            <a:ext cx="0" cy="4094769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4C8AB8"/>
                </a:solidFill>
              </a:defRPr>
            </a:lvl1pPr>
          </a:lstStyle>
          <a:p>
            <a:fld id="{12CB907E-C602-C34B-93F7-CA9E40714286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r>
              <a:rPr lang="en-US" dirty="0"/>
              <a:t> 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490941" y="1360773"/>
            <a:ext cx="3405614" cy="403196"/>
          </a:xfrm>
          <a:solidFill>
            <a:schemeClr val="accent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999" b="0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4393499" y="1360773"/>
            <a:ext cx="3405614" cy="403196"/>
          </a:xfrm>
          <a:solidFill>
            <a:schemeClr val="accent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999" b="0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8300290" y="1360773"/>
            <a:ext cx="3405614" cy="403196"/>
          </a:xfrm>
          <a:solidFill>
            <a:schemeClr val="accent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999" b="0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 hasCustomPrompt="1"/>
          </p:nvPr>
        </p:nvSpPr>
        <p:spPr>
          <a:xfrm>
            <a:off x="490941" y="1870369"/>
            <a:ext cx="3405614" cy="3585078"/>
          </a:xfrm>
        </p:spPr>
        <p:txBody>
          <a:bodyPr lIns="91440"/>
          <a:lstStyle>
            <a:lvl1pPr>
              <a:defRPr sz="1999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999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999"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 sz="1999"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 sz="1999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 hasCustomPrompt="1"/>
          </p:nvPr>
        </p:nvSpPr>
        <p:spPr>
          <a:xfrm>
            <a:off x="4393498" y="1870369"/>
            <a:ext cx="3405614" cy="3585078"/>
          </a:xfrm>
        </p:spPr>
        <p:txBody>
          <a:bodyPr lIns="91440"/>
          <a:lstStyle>
            <a:lvl1pPr>
              <a:defRPr sz="1999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999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999"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 sz="1999"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 sz="1999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 hasCustomPrompt="1"/>
          </p:nvPr>
        </p:nvSpPr>
        <p:spPr>
          <a:xfrm>
            <a:off x="8300290" y="1870369"/>
            <a:ext cx="3405614" cy="3585078"/>
          </a:xfrm>
        </p:spPr>
        <p:txBody>
          <a:bodyPr lIns="91440"/>
          <a:lstStyle>
            <a:lvl1pPr>
              <a:defRPr sz="1999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999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999"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 sz="1999"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 sz="1999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490939" y="310308"/>
            <a:ext cx="11209064" cy="342206"/>
          </a:xfr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99119339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8899" y="6398261"/>
            <a:ext cx="294066" cy="22479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000"/>
              </a:lnSpc>
              <a:defRPr sz="800" b="0">
                <a:solidFill>
                  <a:srgbClr val="4C8AB8"/>
                </a:solidFill>
              </a:defRPr>
            </a:lvl1pPr>
          </a:lstStyle>
          <a:p>
            <a:fld id="{12CB907E-C602-C34B-93F7-CA9E40714286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90939" y="226831"/>
            <a:ext cx="11209064" cy="1827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100" dirty="0">
                <a:solidFill>
                  <a:schemeClr val="tx2"/>
                </a:solidFill>
              </a:rPr>
              <a:t>Presentation title here—edit on Slide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939" y="1139001"/>
            <a:ext cx="11209064" cy="4803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  <p:sp>
        <p:nvSpPr>
          <p:cNvPr id="7" name="Rectangle 6"/>
          <p:cNvSpPr/>
          <p:nvPr/>
        </p:nvSpPr>
        <p:spPr>
          <a:xfrm>
            <a:off x="1" y="775"/>
            <a:ext cx="12188825" cy="95719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939" y="310308"/>
            <a:ext cx="11209064" cy="34220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4838" y="6215854"/>
            <a:ext cx="1454101" cy="429527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1" y="775"/>
            <a:ext cx="12188825" cy="95719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697"/>
            <a:endParaRPr lang="en-US" sz="1799" dirty="0">
              <a:solidFill>
                <a:prstClr val="white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41384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</p:sldLayoutIdLst>
  <p:hf hdr="0" ftr="0" dt="0"/>
  <p:txStyles>
    <p:titleStyle>
      <a:lvl1pPr algn="l" defTabSz="457200" rtl="0" eaLnBrk="1" latinLnBrk="0" hangingPunct="1">
        <a:lnSpc>
          <a:spcPct val="110000"/>
        </a:lnSpc>
        <a:spcBef>
          <a:spcPct val="0"/>
        </a:spcBef>
        <a:spcAft>
          <a:spcPts val="1000"/>
        </a:spcAft>
        <a:buNone/>
        <a:defRPr lang="en-US" sz="2399" b="1" kern="1200" dirty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31705" indent="-231705" algn="l" defTabSz="4572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1pPr>
      <a:lvl2pPr marL="688768" indent="-23170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Arial" panose="020B0604020202020204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5831" indent="-228531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Arial" panose="020B0604020202020204" pitchFamily="34" charset="0"/>
        <a:buChar char="‒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2894" indent="-23170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Arial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2059957" indent="-228531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–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7020" indent="-228531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»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2974083" indent="-225357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Arial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9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99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5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73">
          <p15:clr>
            <a:srgbClr val="F26B43"/>
          </p15:clr>
        </p15:guide>
        <p15:guide id="4" orient="horz" pos="743">
          <p15:clr>
            <a:srgbClr val="F26B43"/>
          </p15:clr>
        </p15:guide>
        <p15:guide id="5" orient="horz" pos="2160">
          <p15:clr>
            <a:srgbClr val="F26B43"/>
          </p15:clr>
        </p15:guide>
        <p15:guide id="6" orient="horz" pos="3936">
          <p15:clr>
            <a:srgbClr val="F26B43"/>
          </p15:clr>
        </p15:guide>
        <p15:guide id="7" pos="231">
          <p15:clr>
            <a:srgbClr val="F26B43"/>
          </p15:clr>
        </p15:guide>
        <p15:guide id="8" pos="55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529FF-11AE-4825-8470-4D9BA7ED19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337" y="934527"/>
            <a:ext cx="11424972" cy="705248"/>
          </a:xfrm>
        </p:spPr>
        <p:txBody>
          <a:bodyPr>
            <a:noAutofit/>
          </a:bodyPr>
          <a:lstStyle/>
          <a:p>
            <a:r>
              <a:rPr lang="en-US" sz="3600" dirty="0"/>
              <a:t>Release-17 NR </a:t>
            </a:r>
            <a:r>
              <a:rPr lang="en-US" sz="3600" dirty="0" smtClean="0"/>
              <a:t>enhancements for </a:t>
            </a:r>
            <a:r>
              <a:rPr lang="en-US" sz="3600" dirty="0"/>
              <a:t>Public </a:t>
            </a:r>
            <a:r>
              <a:rPr lang="en-US" sz="3600" dirty="0" smtClean="0"/>
              <a:t>Safety </a:t>
            </a:r>
            <a:r>
              <a:rPr lang="en-US" sz="3600" dirty="0"/>
              <a:t>Services</a:t>
            </a:r>
            <a:endParaRPr lang="en-US" sz="2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FF2899-0D95-4044-B9DD-489711847C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1464" y="2369792"/>
            <a:ext cx="10276884" cy="538722"/>
          </a:xfrm>
        </p:spPr>
        <p:txBody>
          <a:bodyPr/>
          <a:lstStyle/>
          <a:p>
            <a:r>
              <a:rPr lang="en-US" dirty="0" smtClean="0"/>
              <a:t>RAN#84, Newport Beach, CA, June 11-14, 2019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905" y="3114753"/>
            <a:ext cx="1958287" cy="5784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2714" y="3114753"/>
            <a:ext cx="1636959" cy="7006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0719" y="4309876"/>
            <a:ext cx="1727588" cy="10195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3210" y="4429944"/>
            <a:ext cx="2675226" cy="5164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5828" y="3114753"/>
            <a:ext cx="1619250" cy="914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66359" y="3114753"/>
            <a:ext cx="1980390" cy="75954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98191" y="5677051"/>
            <a:ext cx="1619250" cy="8001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91481" y="4116868"/>
            <a:ext cx="1313733" cy="168644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5740" y="4309876"/>
            <a:ext cx="1835294" cy="92343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688945" y="453461"/>
            <a:ext cx="1911928" cy="4147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800" smtClean="0">
                <a:solidFill>
                  <a:schemeClr val="bg1"/>
                </a:solidFill>
              </a:rPr>
              <a:t>RP-190911</a:t>
            </a:r>
            <a:endParaRPr lang="en-US" sz="2800" dirty="0" smtClean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82154" y="2100105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endParaRPr lang="en-US" sz="20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00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86691" y="4645893"/>
            <a:ext cx="10584873" cy="92363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2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내용 개체 틀 2"/>
          <p:cNvSpPr>
            <a:spLocks noGrp="1"/>
          </p:cNvSpPr>
          <p:nvPr>
            <p:ph sz="quarter" idx="12"/>
          </p:nvPr>
        </p:nvSpPr>
        <p:spPr>
          <a:xfrm>
            <a:off x="426287" y="1444425"/>
            <a:ext cx="11209064" cy="4800600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US" sz="2600" dirty="0"/>
              <a:t>This document summarizes FirstNet and several global public safety </a:t>
            </a:r>
            <a:r>
              <a:rPr lang="en-US" sz="2600" dirty="0" smtClean="0"/>
              <a:t>(PS) organizations </a:t>
            </a:r>
            <a:r>
              <a:rPr lang="en-US" sz="2600" dirty="0"/>
              <a:t>(The UK Home Office, </a:t>
            </a:r>
            <a:r>
              <a:rPr lang="en-US" sz="2600" dirty="0" err="1"/>
              <a:t>SyncTechno</a:t>
            </a:r>
            <a:r>
              <a:rPr lang="en-US" sz="2600" dirty="0"/>
              <a:t> Inc., </a:t>
            </a:r>
            <a:r>
              <a:rPr lang="en-US" sz="2600" dirty="0" err="1"/>
              <a:t>Softil</a:t>
            </a:r>
            <a:r>
              <a:rPr lang="en-US" sz="2600" dirty="0"/>
              <a:t>,  </a:t>
            </a:r>
            <a:r>
              <a:rPr lang="en-US" sz="2600" dirty="0" err="1"/>
              <a:t>Suomen</a:t>
            </a:r>
            <a:r>
              <a:rPr lang="en-US" sz="2600" dirty="0"/>
              <a:t> </a:t>
            </a:r>
            <a:r>
              <a:rPr lang="en-US" sz="2600" dirty="0" err="1"/>
              <a:t>virveverkko</a:t>
            </a:r>
            <a:r>
              <a:rPr lang="en-US" sz="2600" dirty="0"/>
              <a:t> Oy, French </a:t>
            </a:r>
            <a:r>
              <a:rPr lang="en-US" sz="2600" dirty="0" err="1"/>
              <a:t>MoI</a:t>
            </a:r>
            <a:r>
              <a:rPr lang="en-US" sz="2600" dirty="0"/>
              <a:t>, UIC, The Police of Netherlands, </a:t>
            </a:r>
            <a:r>
              <a:rPr lang="en-US" sz="2600" dirty="0" smtClean="0"/>
              <a:t>and </a:t>
            </a:r>
            <a:r>
              <a:rPr lang="en-US" sz="2600" dirty="0" err="1" smtClean="0"/>
              <a:t>BMWi</a:t>
            </a:r>
            <a:r>
              <a:rPr lang="en-US" sz="2600" dirty="0" smtClean="0"/>
              <a:t>) </a:t>
            </a:r>
            <a:r>
              <a:rPr lang="en-US" sz="2600" dirty="0"/>
              <a:t>views on how to make NR as the candidate technology to provide public safety/First Responder </a:t>
            </a:r>
            <a:r>
              <a:rPr lang="en-US" sz="2600" dirty="0" smtClean="0"/>
              <a:t>D2D </a:t>
            </a:r>
            <a:r>
              <a:rPr lang="en-US" sz="2600" dirty="0" smtClean="0"/>
              <a:t>communications </a:t>
            </a:r>
            <a:r>
              <a:rPr lang="en-US" sz="2600" dirty="0"/>
              <a:t>in </a:t>
            </a:r>
            <a:r>
              <a:rPr lang="en-US" sz="2600" dirty="0" smtClean="0"/>
              <a:t>Release-17</a:t>
            </a:r>
            <a:r>
              <a:rPr lang="en-US" sz="3200" dirty="0" smtClean="0"/>
              <a:t>. 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en-US" sz="32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600" dirty="0"/>
              <a:t>Our goal is to make sure that all Release-12 specific </a:t>
            </a:r>
            <a:r>
              <a:rPr lang="en-US" sz="2600" dirty="0" smtClean="0"/>
              <a:t>PS </a:t>
            </a:r>
            <a:r>
              <a:rPr lang="en-US" sz="2600" dirty="0"/>
              <a:t>use cases (section 5.2 of TR 22.803) and general use cases (section 5.1 of TR 22.803) can be met by Release-17 </a:t>
            </a:r>
            <a:r>
              <a:rPr lang="en-US" sz="2600" smtClean="0"/>
              <a:t>(</a:t>
            </a:r>
            <a:r>
              <a:rPr lang="en-US" sz="2600" smtClean="0"/>
              <a:t>and </a:t>
            </a:r>
            <a:r>
              <a:rPr lang="en-US" sz="2600" dirty="0" smtClean="0"/>
              <a:t>Release-16) NR </a:t>
            </a:r>
            <a:r>
              <a:rPr lang="en-US" sz="2600" dirty="0"/>
              <a:t>V2X </a:t>
            </a:r>
            <a:r>
              <a:rPr lang="en-US" sz="2600" dirty="0" err="1"/>
              <a:t>sidelink</a:t>
            </a:r>
            <a:r>
              <a:rPr lang="en-US" sz="2600" dirty="0"/>
              <a:t> solutions. </a:t>
            </a:r>
            <a:endParaRPr lang="en-US" sz="2600" dirty="0" smtClean="0"/>
          </a:p>
          <a:p>
            <a:pPr algn="just">
              <a:buFont typeface="Wingdings" panose="05000000000000000000" pitchFamily="2" charset="2"/>
              <a:buChar char="Ø"/>
            </a:pPr>
            <a:endParaRPr lang="en-US" sz="2600" dirty="0"/>
          </a:p>
          <a:p>
            <a:pPr marL="0" indent="0" algn="ctr">
              <a:buNone/>
            </a:pPr>
            <a:r>
              <a:rPr lang="en-US" sz="2600" dirty="0"/>
              <a:t>The public safety communities are eagerly waiting for the best tools that the technology can provide to save human lives. </a:t>
            </a:r>
            <a:endParaRPr lang="en-US" sz="2600" dirty="0" smtClean="0"/>
          </a:p>
          <a:p>
            <a:pPr marL="0" indent="0" algn="just">
              <a:buNone/>
            </a:pPr>
            <a:endParaRPr lang="en-US" sz="2600" dirty="0" smtClean="0"/>
          </a:p>
          <a:p>
            <a:pPr marL="0" indent="0" algn="just">
              <a:buNone/>
            </a:pPr>
            <a:r>
              <a:rPr lang="en-US" sz="1100" dirty="0" smtClean="0"/>
              <a:t>                      </a:t>
            </a:r>
            <a:endParaRPr lang="en-US" sz="2600" dirty="0"/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Motivation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4607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3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내용 개체 틀 2"/>
          <p:cNvSpPr>
            <a:spLocks noGrp="1"/>
          </p:cNvSpPr>
          <p:nvPr>
            <p:ph sz="quarter" idx="12"/>
          </p:nvPr>
        </p:nvSpPr>
        <p:spPr>
          <a:xfrm>
            <a:off x="338667" y="1339912"/>
            <a:ext cx="11209064" cy="53749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ko-KR" sz="2400" dirty="0" smtClean="0"/>
              <a:t>The enhancement areas include: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b="0" dirty="0" smtClean="0"/>
              <a:t>Enhancement to </a:t>
            </a:r>
            <a:r>
              <a:rPr lang="en-US" sz="2400" b="0" dirty="0"/>
              <a:t>NR </a:t>
            </a:r>
            <a:r>
              <a:rPr lang="en-US" sz="2400" b="0" dirty="0" err="1"/>
              <a:t>sidelink</a:t>
            </a:r>
            <a:r>
              <a:rPr lang="en-US" sz="2400" b="0" dirty="0"/>
              <a:t> network coverage via  </a:t>
            </a:r>
            <a:r>
              <a:rPr lang="en-US" sz="2400" b="0" dirty="0" smtClean="0"/>
              <a:t>UE-to-UE relays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ko-KR" sz="2400" b="0" dirty="0" smtClean="0"/>
              <a:t>Support NLOS D2D service via a multi-hop (at least two hop) communications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ko-KR" sz="2400" b="0" dirty="0" smtClean="0"/>
              <a:t>Power </a:t>
            </a:r>
            <a:r>
              <a:rPr lang="en-US" altLang="ko-KR" sz="2400" b="0" dirty="0"/>
              <a:t>savings for First Responder (Public safety personnel) UE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ko-KR" sz="2400" b="0" dirty="0" smtClean="0"/>
              <a:t>Support </a:t>
            </a:r>
            <a:r>
              <a:rPr lang="en-US" altLang="ko-KR" sz="2400" b="0" dirty="0"/>
              <a:t>for NR </a:t>
            </a:r>
            <a:r>
              <a:rPr lang="en-US" altLang="ko-KR" sz="2400" b="0" dirty="0" err="1"/>
              <a:t>sidelink</a:t>
            </a:r>
            <a:r>
              <a:rPr lang="en-US" altLang="ko-KR" sz="2400" b="0" dirty="0"/>
              <a:t> </a:t>
            </a:r>
            <a:r>
              <a:rPr lang="en-US" altLang="ko-KR" sz="2400" b="0" dirty="0" smtClean="0"/>
              <a:t>discovery in </a:t>
            </a:r>
            <a:r>
              <a:rPr lang="en-US" altLang="ko-KR" sz="2400" b="0" dirty="0"/>
              <a:t>the presence </a:t>
            </a:r>
            <a:r>
              <a:rPr lang="en-US" altLang="ko-KR" sz="2400" b="0" dirty="0" smtClean="0"/>
              <a:t>of: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ko-KR" sz="2400" b="0" dirty="0" smtClean="0"/>
              <a:t>multi-carriers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ko-KR" sz="2400" dirty="0"/>
              <a:t>m</a:t>
            </a:r>
            <a:r>
              <a:rPr lang="en-US" altLang="ko-KR" sz="2400" dirty="0" smtClean="0"/>
              <a:t>ulti-PLMNs</a:t>
            </a:r>
            <a:endParaRPr lang="en-US" altLang="ko-KR" sz="2400" b="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ko-KR" sz="2400" b="0" dirty="0" smtClean="0"/>
              <a:t>Carrier </a:t>
            </a:r>
            <a:r>
              <a:rPr lang="en-US" altLang="ko-KR" sz="2400" b="0" dirty="0"/>
              <a:t>aggregation for </a:t>
            </a:r>
            <a:r>
              <a:rPr lang="en-US" altLang="ko-KR" sz="2400" b="0" dirty="0" err="1" smtClean="0"/>
              <a:t>sidelink</a:t>
            </a:r>
            <a:endParaRPr lang="en-US" altLang="ko-KR" sz="2400" b="0" dirty="0" smtClean="0"/>
          </a:p>
          <a:p>
            <a:pPr marL="457063" lvl="1" indent="0">
              <a:buNone/>
            </a:pPr>
            <a:endParaRPr lang="en-US" altLang="ko-KR" sz="2400" b="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338667" y="203201"/>
            <a:ext cx="11514666" cy="493183"/>
          </a:xfrm>
        </p:spPr>
        <p:txBody>
          <a:bodyPr/>
          <a:lstStyle/>
          <a:p>
            <a:r>
              <a:rPr lang="en-US" sz="3200" dirty="0" smtClean="0"/>
              <a:t>NR V2X </a:t>
            </a:r>
            <a:r>
              <a:rPr lang="en-US" sz="3200" dirty="0" err="1" smtClean="0"/>
              <a:t>sidelink</a:t>
            </a:r>
            <a:r>
              <a:rPr lang="en-US" sz="3200" dirty="0" smtClean="0"/>
              <a:t> enhancements for Public Safety services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2509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4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내용 개체 틀 2"/>
          <p:cNvSpPr>
            <a:spLocks noGrp="1"/>
          </p:cNvSpPr>
          <p:nvPr>
            <p:ph sz="quarter" idx="12"/>
          </p:nvPr>
        </p:nvSpPr>
        <p:spPr>
          <a:xfrm>
            <a:off x="490939" y="1453657"/>
            <a:ext cx="11209064" cy="48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ko-KR" sz="2600" dirty="0" smtClean="0"/>
              <a:t>The other enhancement areas include: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600" b="0" dirty="0"/>
              <a:t>Enhancement on network coverage via  </a:t>
            </a:r>
            <a:r>
              <a:rPr lang="en-US" altLang="ko-KR" sz="2600" b="0" dirty="0"/>
              <a:t>UE-to-Network relays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ko-KR" sz="2600" b="0" dirty="0" smtClean="0"/>
              <a:t>Support </a:t>
            </a:r>
            <a:r>
              <a:rPr lang="en-US" altLang="ko-KR" sz="2600" b="0" dirty="0"/>
              <a:t>broadcast and multicast to enable multi-media </a:t>
            </a:r>
            <a:r>
              <a:rPr lang="en-US" altLang="ko-KR" sz="2600" b="0" dirty="0" smtClean="0"/>
              <a:t>broadcasting and multicasting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ko-KR" sz="2600" b="0" dirty="0" smtClean="0"/>
              <a:t>NR enhancements </a:t>
            </a:r>
            <a:r>
              <a:rPr lang="en-US" altLang="ko-KR" sz="2600" b="0" dirty="0"/>
              <a:t>for latency and reliability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altLang="ko-KR" sz="2600" b="0" dirty="0"/>
          </a:p>
          <a:p>
            <a:pPr lvl="1">
              <a:buFont typeface="Wingdings" panose="05000000000000000000" pitchFamily="2" charset="2"/>
              <a:buChar char="Ø"/>
            </a:pPr>
            <a:endParaRPr lang="en-US" altLang="ko-KR" sz="2600" dirty="0"/>
          </a:p>
          <a:p>
            <a:pPr marL="0" indent="0">
              <a:buNone/>
            </a:pPr>
            <a:endParaRPr lang="en-US" sz="2600" dirty="0"/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338667" y="203201"/>
            <a:ext cx="11514666" cy="493183"/>
          </a:xfrm>
        </p:spPr>
        <p:txBody>
          <a:bodyPr/>
          <a:lstStyle/>
          <a:p>
            <a:r>
              <a:rPr lang="en-US" sz="3200" dirty="0" smtClean="0"/>
              <a:t>NR enhancements for Public Safety services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1590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5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idx="4294967295"/>
          </p:nvPr>
        </p:nvSpPr>
        <p:spPr>
          <a:xfrm>
            <a:off x="4127863" y="3169920"/>
            <a:ext cx="3753393" cy="129757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800" dirty="0" smtClean="0"/>
              <a:t>Thank you!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2676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FirstNet">
  <a:themeElements>
    <a:clrScheme name="Color Test 1">
      <a:dk1>
        <a:srgbClr val="000000"/>
      </a:dk1>
      <a:lt1>
        <a:sysClr val="window" lastClr="FFFFFF"/>
      </a:lt1>
      <a:dk2>
        <a:srgbClr val="000000"/>
      </a:dk2>
      <a:lt2>
        <a:srgbClr val="E7E5E6"/>
      </a:lt2>
      <a:accent1>
        <a:srgbClr val="4C8AB8"/>
      </a:accent1>
      <a:accent2>
        <a:srgbClr val="ED7D31"/>
      </a:accent2>
      <a:accent3>
        <a:srgbClr val="A5A5A5"/>
      </a:accent3>
      <a:accent4>
        <a:srgbClr val="FCB41E"/>
      </a:accent4>
      <a:accent5>
        <a:srgbClr val="4473C5"/>
      </a:accent5>
      <a:accent6>
        <a:srgbClr val="70AD47"/>
      </a:accent6>
      <a:hlink>
        <a:srgbClr val="0568AE"/>
      </a:hlink>
      <a:folHlink>
        <a:srgbClr val="93B8D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lIns="0" tIns="0" rIns="0" bIns="0"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accent6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>
          <a:defRPr sz="20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irstNet" id="{B94A9761-00F6-4619-963B-B291915DCAA2}" vid="{44C79738-46B4-4046-B6CA-35FC3CDA333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pc="http://schemas.microsoft.com/office/infopath/2007/PartnerControls" xmlns:xsi="http://www.w3.org/2001/XMLSchema-instance">
  <documentManagement>
    <_dlc_DocId xmlns="c384372c-f94c-4ce5-b0c6-fc053b7c6246">YA7HEZUSW5P6-1090965677-650</_dlc_DocId>
    <_dlc_DocIdUrl xmlns="c384372c-f94c-4ce5-b0c6-fc053b7c6246">
      <Url>https://firstnetgov.sharepoint.com/sites/cco/_layouts/15/DocIdRedir.aspx?ID=YA7HEZUSW5P6-1090965677-650</Url>
      <Description>YA7HEZUSW5P6-1090965677-650</Description>
    </_dlc_DocIdUrl>
    <Governor_x0020_Letter xmlns="5faa264c-45bc-4e1f-b60d-84ebafd87255">false</Governor_x0020_Letter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253F349C6EFD4D97A1BAFAD47E9E33" ma:contentTypeVersion="14" ma:contentTypeDescription="Create a new document." ma:contentTypeScope="" ma:versionID="30d3ff41a2dc1b65cd16030fa2497875">
  <xsd:schema xmlns:xsd="http://www.w3.org/2001/XMLSchema" xmlns:xs="http://www.w3.org/2001/XMLSchema" xmlns:p="http://schemas.microsoft.com/office/2006/metadata/properties" xmlns:ns2="5faa264c-45bc-4e1f-b60d-84ebafd87255" xmlns:ns3="c384372c-f94c-4ce5-b0c6-fc053b7c6246" targetNamespace="http://schemas.microsoft.com/office/2006/metadata/properties" ma:root="true" ma:fieldsID="f9ce21a4f85f1b9b57cacf03c726f5d0" ns2:_="" ns3:_="">
    <xsd:import namespace="5faa264c-45bc-4e1f-b60d-84ebafd87255"/>
    <xsd:import namespace="c384372c-f94c-4ce5-b0c6-fc053b7c624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_dlc_DocId" minOccurs="0"/>
                <xsd:element ref="ns3:_dlc_DocIdUrl" minOccurs="0"/>
                <xsd:element ref="ns3:_dlc_DocIdPersistId" minOccurs="0"/>
                <xsd:element ref="ns3:SharedWithUsers" minOccurs="0"/>
                <xsd:element ref="ns3:SharedWithDetails" minOccurs="0"/>
                <xsd:element ref="ns2:Governor_x0020_Letter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aa264c-45bc-4e1f-b60d-84ebafd8725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Governor_x0020_Letter" ma:index="16" nillable="true" ma:displayName="Governor Letter" ma:default="0" ma:internalName="Governor_x0020_Letter">
      <xsd:simpleType>
        <xsd:restriction base="dms:Boolean"/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84372c-f94c-4ce5-b0c6-fc053b7c6246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508C3F-A2C9-40E0-9296-9C2383D69F7E}">
  <ds:schemaRefs>
    <ds:schemaRef ds:uri="http://purl.org/dc/elements/1.1/"/>
    <ds:schemaRef ds:uri="http://purl.org/dc/dcmitype/"/>
    <ds:schemaRef ds:uri="http://schemas.microsoft.com/office/2006/documentManagement/types"/>
    <ds:schemaRef ds:uri="c384372c-f94c-4ce5-b0c6-fc053b7c6246"/>
    <ds:schemaRef ds:uri="http://schemas.microsoft.com/office/infopath/2007/PartnerControls"/>
    <ds:schemaRef ds:uri="http://purl.org/dc/terms/"/>
    <ds:schemaRef ds:uri="http://www.w3.org/XML/1998/namespace"/>
    <ds:schemaRef ds:uri="http://schemas.openxmlformats.org/package/2006/metadata/core-properties"/>
    <ds:schemaRef ds:uri="5faa264c-45bc-4e1f-b60d-84ebafd8725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7FACD2D-495E-4E03-BE59-BFB7264D7B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6B0A5D-A6A2-424A-A18C-76021F3C97D3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4EEDBDF-0654-45A1-A03F-C5C912C936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faa264c-45bc-4e1f-b60d-84ebafd87255"/>
    <ds:schemaRef ds:uri="c384372c-f94c-4ce5-b0c6-fc053b7c624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FRNA 20June18 Board Meeting DRAFT 08JUN18 v5 abg</Template>
  <TotalTime>16</TotalTime>
  <Words>257</Words>
  <Application>Microsoft Office PowerPoint</Application>
  <PresentationFormat>Custom</PresentationFormat>
  <Paragraphs>35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굴림</vt:lpstr>
      <vt:lpstr>Lucida Grande</vt:lpstr>
      <vt:lpstr>Wingdings</vt:lpstr>
      <vt:lpstr>1_FirstNet</vt:lpstr>
      <vt:lpstr>Release-17 NR enhancements for Public Safety Services</vt:lpstr>
      <vt:lpstr>Motivation</vt:lpstr>
      <vt:lpstr>NR V2X sidelink enhancements for Public Safety services</vt:lpstr>
      <vt:lpstr>NR enhancements for Public Safety services</vt:lpstr>
      <vt:lpstr>PowerPoint Presentation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slide option 1 – text only title can be two lines</dc:title>
  <dc:creator>PRESSON, RANDAL</dc:creator>
  <cp:lastModifiedBy>Eshwar Pittampalli</cp:lastModifiedBy>
  <cp:revision>1495</cp:revision>
  <cp:lastPrinted>2018-10-03T15:54:37Z</cp:lastPrinted>
  <dcterms:created xsi:type="dcterms:W3CDTF">2017-04-24T15:56:16Z</dcterms:created>
  <dcterms:modified xsi:type="dcterms:W3CDTF">2019-05-23T14:49:16Z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0x01010066253F349C6EFD4D97A1BAFAD47E9E33</vt:lpwstr>
  </property>
  <property fmtid="{D5CDD505-2E9C-101B-9397-08002B2CF9AE}" pid="3" name="_dlc_DocIdItemGuid">
    <vt:lpwstr>3c75e06a-a37d-44ec-b62f-a9e842dfb238</vt:lpwstr>
  </property>
  <property fmtid="{D5CDD505-2E9C-101B-9397-08002B2CF9AE}" pid="4" name="FileLeafRef">
    <vt:lpwstr>2017-06-17 State Plans Update.pptx</vt:lpwstr>
  </property>
  <property fmtid="{D5CDD505-2E9C-101B-9397-08002B2CF9AE}" pid="5" name="source_item_id">
    <vt:lpwstr>59</vt:lpwstr>
  </property>
</Properties>
</file>