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24EB3-D627-4958-BC96-712810DBDA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5CD9AC-44B9-4C68-80C9-6DFD13C0DA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81F6E7-B561-4FBD-AF5D-1CC16335E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69DDEE-D860-405C-B6D6-E442B448A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D1AFE-1780-441D-8303-E4C7095A1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11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FE859-5EFC-4A7A-8184-B32B73127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1FC404-A4E5-4F9A-A43C-52F6BBBBC5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A6D209-FA3D-4EF9-8B02-4A76953F2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51A6A-780B-4D17-BB64-0B9E2F8A8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B000E-B2ED-4D80-99CF-4F83E09FF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308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8C73C3-F73A-4BDC-B40F-425EE903A0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B406BC-D5FC-435B-840C-7517082A9B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312CD-0442-4701-BB76-80B57BBE6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2AC844-9BE3-44F9-9BC4-B69546438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407F4-66C5-481D-94C3-618BDE609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34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0E57A-02AD-4318-8C03-F61803105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28184-0B6A-4375-8A44-C1F5DD651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247708-0522-4F5F-A6F6-2DB620DF3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356A97-4919-4EB2-959F-08F2ABEBF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008510-F4ED-4EFF-93A6-10EC9E377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30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43A0E-6E51-48FD-9BCF-7EE295D56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9B1F-65E5-4309-B35A-BFD9E622B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5BAA49-95D5-48A5-B732-E830E48C8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0382E5-5D85-44E3-BD64-A3597929F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93EF3A-871B-43EC-B0C4-665EC47D5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629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63C7D-9ED7-41DB-972A-572BCD73F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4ED7B1-9174-49E0-B6C2-2022A7A953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3DDB7F-76AD-4B80-9749-D9324E7706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3F9C4E-F22F-483C-9543-7A464F70E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66E993-24A7-4279-BAD8-7064A82A7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3465D2-16A6-4D36-B4DC-65E6A5C5D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691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81FC4-3CD4-4B6C-9967-8897CB487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71EEB-7DA7-4B4B-8F79-591CB2515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4A9308-AF0C-4DF9-9EF1-AF5901392F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A495BE-590B-425E-8854-1F62880178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C35AE4-36F7-4664-8E3E-57191E666E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C46F1B-FA9A-4009-9095-5526D69CF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963598-9601-4946-A4AB-B9DF6247D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724E60-F931-4A8A-A72C-8C4162C3B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6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D9AE6-575B-4D48-8763-8A5C9D8A7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7070A5-D37E-4D8C-AD89-498612677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D3F217-E4D9-4364-A5C4-C72DB04C1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B7D7B5-7287-4B3E-8245-2D233E892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408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A518F4-7195-4DA7-9149-6AD311E16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38A03-B081-4775-B6DB-A42BA5586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E41764-DF38-4901-8442-8192D7189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646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0C92E-A97C-4DCB-A9EC-8CFA3CE87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C2F7-7842-4CF7-89EC-84DE7DE5D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1903C0-24F5-4E75-84DA-42843C3415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B546A1-A539-4391-BBCD-926AD0E3A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0C00D2-C891-409C-BBB3-93A5AE162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6BD11-42D0-4931-9616-F9EAE759F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095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58EE9-830D-463F-9862-EEB2FA51E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DB185E-63AF-4998-8D02-88B9BAF50B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3CD1D3-3DDA-4CE6-822F-374F103D0E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231BCC-7CD7-421F-9FA6-BEA3C3E64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BEA370-007B-4994-9588-06AD04732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8E783D-0928-49CE-A10A-D2408DB07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181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02F9AE-0EA5-45CF-B12C-C1B4E9391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798C82-3B0D-43F2-B7E4-E9431C5FF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B0A706-00D6-4450-8DDB-BE5C468DF3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B92BF-6552-4E16-9F45-4C30C31156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70F28-CE10-4411-BD08-55E4219462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08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7D755-3E5A-4101-9125-7476574A54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FR2 maximum UL duty cycle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C3FA0F-85DA-4DC6-827C-0E8A509665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Nokia, Nokia Shanghai Bell </a:t>
            </a:r>
          </a:p>
        </p:txBody>
      </p:sp>
      <p:sp>
        <p:nvSpPr>
          <p:cNvPr id="4" name="Text Box 65">
            <a:extLst>
              <a:ext uri="{FF2B5EF4-FFF2-40B4-BE49-F238E27FC236}">
                <a16:creationId xmlns:a16="http://schemas.microsoft.com/office/drawing/2014/main" id="{7AB18C88-1427-42BC-BFF1-C4A65919E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347" y="258763"/>
            <a:ext cx="11580399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GB" altLang="en-US" sz="2000" b="1" dirty="0">
                <a:latin typeface="Arial" charset="0"/>
                <a:cs typeface="Times New Roman" pitchFamily="18" charset="0"/>
              </a:rPr>
              <a:t>3GPP TSG RAN #83									RP-190755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000" b="1" dirty="0">
                <a:latin typeface="Arial" charset="0"/>
                <a:cs typeface="Times New Roman" pitchFamily="18" charset="0"/>
              </a:rPr>
              <a:t>Shenzhen</a:t>
            </a:r>
            <a:r>
              <a:rPr lang="en-GB" altLang="en-US" sz="2000" b="1" dirty="0">
                <a:latin typeface="Arial" charset="0"/>
                <a:cs typeface="Times New Roman" pitchFamily="18" charset="0"/>
              </a:rPr>
              <a:t>, CN, 18 – 21 March, 2019</a:t>
            </a:r>
          </a:p>
        </p:txBody>
      </p:sp>
    </p:spTree>
    <p:extLst>
      <p:ext uri="{BB962C8B-B14F-4D97-AF65-F5344CB8AC3E}">
        <p14:creationId xmlns:p14="http://schemas.microsoft.com/office/powerpoint/2010/main" val="504196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7D821-5D76-4FBC-BF74-4960274A1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Guidance</a:t>
            </a:r>
            <a:r>
              <a:rPr lang="fi-FI" dirty="0"/>
              <a:t> </a:t>
            </a:r>
            <a:r>
              <a:rPr lang="fi-FI" dirty="0" err="1"/>
              <a:t>from</a:t>
            </a:r>
            <a:r>
              <a:rPr lang="fi-FI" dirty="0"/>
              <a:t> RAN#83 to RAN4 and RAN2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4D817-058E-4A9F-A986-9AA40E2BD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/>
              <a:t>RAN#83 </a:t>
            </a:r>
            <a:r>
              <a:rPr lang="fi-FI" dirty="0" err="1"/>
              <a:t>has</a:t>
            </a:r>
            <a:r>
              <a:rPr lang="fi-FI" dirty="0"/>
              <a:t> </a:t>
            </a:r>
            <a:r>
              <a:rPr lang="fi-FI" dirty="0" err="1"/>
              <a:t>discussed</a:t>
            </a:r>
            <a:r>
              <a:rPr lang="fi-FI" dirty="0"/>
              <a:t> RAN4’s </a:t>
            </a:r>
            <a:r>
              <a:rPr lang="fi-FI" dirty="0" err="1"/>
              <a:t>agreement</a:t>
            </a:r>
            <a:r>
              <a:rPr lang="fi-FI" dirty="0"/>
              <a:t> on </a:t>
            </a:r>
            <a:r>
              <a:rPr lang="en-GB" dirty="0"/>
              <a:t>FR2 </a:t>
            </a:r>
            <a:r>
              <a:rPr lang="en-GB" dirty="0" err="1"/>
              <a:t>maxUplinkDutyCycle</a:t>
            </a:r>
            <a:r>
              <a:rPr lang="en-GB" dirty="0"/>
              <a:t> capability values for PC3 UE</a:t>
            </a:r>
            <a:r>
              <a:rPr lang="fi-FI" dirty="0"/>
              <a:t> in [1]. </a:t>
            </a:r>
          </a:p>
          <a:p>
            <a:r>
              <a:rPr lang="fi-FI" dirty="0"/>
              <a:t>RAN </a:t>
            </a:r>
            <a:r>
              <a:rPr lang="fi-FI" dirty="0" err="1"/>
              <a:t>would</a:t>
            </a:r>
            <a:r>
              <a:rPr lang="fi-FI" dirty="0"/>
              <a:t> </a:t>
            </a:r>
            <a:r>
              <a:rPr lang="fi-FI" dirty="0" err="1"/>
              <a:t>like</a:t>
            </a:r>
            <a:r>
              <a:rPr lang="fi-FI" dirty="0"/>
              <a:t> to </a:t>
            </a:r>
            <a:r>
              <a:rPr lang="fi-FI" dirty="0" err="1"/>
              <a:t>inform</a:t>
            </a:r>
            <a:r>
              <a:rPr lang="fi-FI" dirty="0"/>
              <a:t> RAN4 and RAN2 </a:t>
            </a:r>
            <a:r>
              <a:rPr lang="fi-FI" dirty="0" err="1"/>
              <a:t>that</a:t>
            </a:r>
            <a:r>
              <a:rPr lang="fi-FI" dirty="0"/>
              <a:t> it </a:t>
            </a:r>
            <a:r>
              <a:rPr lang="fi-FI" dirty="0" err="1"/>
              <a:t>has</a:t>
            </a:r>
            <a:r>
              <a:rPr lang="fi-FI" dirty="0"/>
              <a:t> </a:t>
            </a:r>
            <a:r>
              <a:rPr lang="fi-FI" dirty="0" err="1"/>
              <a:t>updated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en-US" dirty="0"/>
              <a:t> </a:t>
            </a:r>
            <a:r>
              <a:rPr lang="en-GB" dirty="0"/>
              <a:t>FR2 </a:t>
            </a:r>
            <a:r>
              <a:rPr lang="en-GB" dirty="0" err="1"/>
              <a:t>maxUplinkDutyCycle</a:t>
            </a:r>
            <a:r>
              <a:rPr lang="en-GB" dirty="0"/>
              <a:t> capability values as follows </a:t>
            </a:r>
            <a:r>
              <a:rPr lang="en-US" dirty="0"/>
              <a:t>{</a:t>
            </a:r>
            <a:r>
              <a:rPr lang="en-US" strike="sngStrike" dirty="0"/>
              <a:t>2%, </a:t>
            </a:r>
            <a:r>
              <a:rPr lang="en-US" dirty="0"/>
              <a:t>10% (TBD), 20%, </a:t>
            </a:r>
            <a:r>
              <a:rPr lang="en-US" u="sng" dirty="0"/>
              <a:t>25%, </a:t>
            </a:r>
            <a:r>
              <a:rPr lang="en-US" dirty="0"/>
              <a:t>30%, 40%, 50%, 60%, 70%, 80%, 90%, 100%} </a:t>
            </a:r>
          </a:p>
          <a:p>
            <a:r>
              <a:rPr lang="fi-FI" dirty="0"/>
              <a:t>R</a:t>
            </a:r>
            <a:r>
              <a:rPr lang="en-US" dirty="0"/>
              <a:t>AN4 is asked whether any value  &lt;= 10% should be added</a:t>
            </a:r>
          </a:p>
          <a:p>
            <a:r>
              <a:rPr lang="en-US" dirty="0"/>
              <a:t>RAN asks </a:t>
            </a:r>
          </a:p>
          <a:p>
            <a:pPr lvl="1"/>
            <a:r>
              <a:rPr lang="en-US" dirty="0"/>
              <a:t>RAN2 to introduce </a:t>
            </a:r>
            <a:r>
              <a:rPr lang="en-GB" dirty="0"/>
              <a:t>FR2 </a:t>
            </a:r>
            <a:r>
              <a:rPr lang="en-GB" dirty="0" err="1"/>
              <a:t>maxUplinkDutyCycle</a:t>
            </a:r>
            <a:r>
              <a:rPr lang="en-GB" dirty="0"/>
              <a:t> capability signalling accordingly</a:t>
            </a:r>
          </a:p>
          <a:p>
            <a:pPr lvl="1"/>
            <a:r>
              <a:rPr lang="en-US" dirty="0"/>
              <a:t>RAN2 to evaluate backwards compatibility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390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</TotalTime>
  <Words>120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WF on FR2 maximum UL duty cycle</vt:lpstr>
      <vt:lpstr>Guidance from RAN#83 to RAN4 and RAN2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Rel-16 RF requirement work continuation</dc:title>
  <dc:creator>Nokia</dc:creator>
  <cp:lastModifiedBy>Nokia</cp:lastModifiedBy>
  <cp:revision>76</cp:revision>
  <dcterms:created xsi:type="dcterms:W3CDTF">2019-03-18T02:16:21Z</dcterms:created>
  <dcterms:modified xsi:type="dcterms:W3CDTF">2019-03-21T06:32:55Z</dcterms:modified>
</cp:coreProperties>
</file>