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477" r:id="rId2"/>
    <p:sldId id="1071" r:id="rId3"/>
    <p:sldId id="1072" r:id="rId4"/>
    <p:sldId id="1070" r:id="rId5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23A2"/>
    <a:srgbClr val="FF3300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10" autoAdjust="0"/>
  </p:normalViewPr>
  <p:slideViewPr>
    <p:cSldViewPr>
      <p:cViewPr varScale="1">
        <p:scale>
          <a:sx n="102" d="100"/>
          <a:sy n="102" d="100"/>
        </p:scale>
        <p:origin x="15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2754" y="6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27527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59529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F82CE59-4785-4CD8-8819-B5C73D069CE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78310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1" y="6452766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2019 RP‑190737</a:t>
            </a:r>
            <a:endParaRPr lang="en-US" alt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86263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GB" altLang="en-US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59038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RAN2 </a:t>
            </a:r>
            <a:r>
              <a:rPr lang="en-US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TU allocation at </a:t>
            </a:r>
            <a:r>
              <a:rPr 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RAN#83 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619268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RAN#83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Shenzhen, China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March 2019</a:t>
            </a:r>
          </a:p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RP‑190737</a:t>
            </a:r>
            <a:endParaRPr lang="en-US" altLang="en-US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195376" y="4187162"/>
            <a:ext cx="3816784" cy="36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US" sz="1600" dirty="0"/>
              <a:t>RAN2 chairman (</a:t>
            </a:r>
            <a:r>
              <a:rPr lang="en-US" sz="1600" dirty="0" smtClean="0"/>
              <a:t>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</a:t>
            </a:r>
            <a:br>
              <a:rPr lang="en-GB" dirty="0" smtClean="0"/>
            </a:br>
            <a:r>
              <a:rPr lang="en-GB" dirty="0" smtClean="0"/>
              <a:t>TUs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311" y="0"/>
            <a:ext cx="5987077" cy="645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5688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NR + LTE TUs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1323975"/>
            <a:ext cx="77343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595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Observations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NR over its original time budget by a </a:t>
            </a:r>
            <a:r>
              <a:rPr lang="en-GB" u="sng" dirty="0" smtClean="0"/>
              <a:t>very large margin</a:t>
            </a:r>
            <a:endParaRPr lang="en-GB" u="sng" dirty="0"/>
          </a:p>
          <a:p>
            <a:r>
              <a:rPr lang="en-GB" dirty="0" smtClean="0"/>
              <a:t>NR items have been accommodated by further use of the LTE time budget. This has consequences:</a:t>
            </a:r>
          </a:p>
          <a:p>
            <a:pPr lvl="1"/>
            <a:r>
              <a:rPr lang="en-GB" dirty="0" smtClean="0"/>
              <a:t>At times in the meeting week there will be 3 parallel online sessions for NR</a:t>
            </a:r>
          </a:p>
          <a:p>
            <a:pPr lvl="1"/>
            <a:r>
              <a:rPr lang="en-GB" dirty="0" smtClean="0"/>
              <a:t>Schedule conflicts for delegates more likely and more difficult to resolve</a:t>
            </a:r>
          </a:p>
          <a:p>
            <a:pPr lvl="1"/>
            <a:r>
              <a:rPr lang="en-GB" dirty="0" smtClean="0"/>
              <a:t>Experts have reduced visibility across all the NR work =&gt; risks to quality</a:t>
            </a:r>
          </a:p>
          <a:p>
            <a:r>
              <a:rPr lang="en-GB" dirty="0" smtClean="0"/>
              <a:t>RAN2 is over the NR+LTE combined time budget by up to 2.5 TUs each meeting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b="1" u="sng" dirty="0" smtClean="0"/>
              <a:t>For remainder of Release 16:</a:t>
            </a:r>
          </a:p>
          <a:p>
            <a:r>
              <a:rPr lang="en-GB" b="1" u="sng" dirty="0" smtClean="0"/>
              <a:t>No proposal to increase time of existing WIs can be accommodated</a:t>
            </a:r>
          </a:p>
          <a:p>
            <a:pPr lvl="1"/>
            <a:r>
              <a:rPr lang="en-GB" dirty="0" smtClean="0"/>
              <a:t>If your WI is under pressure then reduce the scope, don’t increase the time</a:t>
            </a:r>
          </a:p>
          <a:p>
            <a:r>
              <a:rPr lang="en-GB" b="1" u="sng" dirty="0" smtClean="0"/>
              <a:t>No further WIs requiring RAN2 time can be agreed</a:t>
            </a:r>
            <a:endParaRPr lang="en-GB" dirty="0" smtClean="0"/>
          </a:p>
          <a:p>
            <a:pPr lvl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688776151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116902</TotalTime>
  <Words>146</Words>
  <Application>Microsoft Office PowerPoint</Application>
  <PresentationFormat>On-screen Show (4:3)</PresentationFormat>
  <Paragraphs>22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3gpp</vt:lpstr>
      <vt:lpstr>  </vt:lpstr>
      <vt:lpstr>NR TUs</vt:lpstr>
      <vt:lpstr>NR + LTE TUs</vt:lpstr>
      <vt:lpstr>Observations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5034</cp:revision>
  <dcterms:created xsi:type="dcterms:W3CDTF">2009-11-27T05:15:11Z</dcterms:created>
  <dcterms:modified xsi:type="dcterms:W3CDTF">2019-03-21T01:15:18Z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66225431-bee5-4f0d-8548-3991b90141cd</vt:lpwstr>
  </property>
  <property fmtid="{D5CDD505-2E9C-101B-9397-08002B2CF9AE}" pid="5" name="CTP_BU">
    <vt:lpwstr>NEXT GEN &amp; STANDARDS GROUP</vt:lpwstr>
  </property>
  <property fmtid="{D5CDD505-2E9C-101B-9397-08002B2CF9AE}" pid="6" name="CTP_TimeStamp">
    <vt:lpwstr>2019-03-21 01:15:18Z</vt:lpwstr>
  </property>
  <property fmtid="{D5CDD505-2E9C-101B-9397-08002B2CF9AE}" pid="7" name="CTPClassification">
    <vt:lpwstr>CTP_IC</vt:lpwstr>
  </property>
</Properties>
</file>