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431" r:id="rId2"/>
    <p:sldId id="438" r:id="rId3"/>
    <p:sldId id="454" r:id="rId4"/>
    <p:sldId id="443" r:id="rId5"/>
    <p:sldId id="450" r:id="rId6"/>
    <p:sldId id="455" r:id="rId7"/>
    <p:sldId id="446" r:id="rId8"/>
    <p:sldId id="449" r:id="rId9"/>
    <p:sldId id="456" r:id="rId10"/>
    <p:sldId id="451" r:id="rId11"/>
    <p:sldId id="430" r:id="rId12"/>
  </p:sldIdLst>
  <p:sldSz cx="12192000" cy="6858000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Ericsson Capital TT" panose="02000503000000020004" pitchFamily="2" charset="0"/>
      <p:regular r:id="rId16"/>
    </p:embeddedFont>
    <p:embeddedFont>
      <p:font typeface="Ericsson Hilda" panose="00000500000000000000" pitchFamily="2" charset="0"/>
      <p:regular r:id="rId17"/>
      <p:bold r:id="rId18"/>
    </p:embeddedFont>
    <p:embeddedFont>
      <p:font typeface="Ericsson Hilda Light" panose="00000400000000000000" pitchFamily="2" charset="0"/>
      <p:regular r:id="rId19"/>
    </p:embeddedFont>
    <p:embeddedFont>
      <p:font typeface="Ericsson Technical Icons" panose="00000500000000000000" pitchFamily="2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31"/>
            <p14:sldId id="438"/>
            <p14:sldId id="454"/>
            <p14:sldId id="443"/>
            <p14:sldId id="450"/>
            <p14:sldId id="455"/>
            <p14:sldId id="446"/>
            <p14:sldId id="449"/>
            <p14:sldId id="456"/>
            <p14:sldId id="451"/>
            <p14:sldId id="43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ABF460-1D46-4C54-AC10-A5158D1ACC3C}" v="1915" dt="2019-03-11T16:34:41.422"/>
    <p1510:client id="{931ABAB5-1FFE-4AF0-9566-B1C88843EE7F}" v="2539" dt="2019-03-11T20:11:44.4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89098" autoAdjust="0"/>
  </p:normalViewPr>
  <p:slideViewPr>
    <p:cSldViewPr snapToGrid="0" snapToObjects="1" showGuides="1">
      <p:cViewPr varScale="1">
        <p:scale>
          <a:sx n="81" d="100"/>
          <a:sy n="81" d="100"/>
        </p:scale>
        <p:origin x="9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rour Falahati" userId="8955ae62-45ff-43c9-8c3d-6aad30f36d67" providerId="ADAL" clId="{931ABAB5-1FFE-4AF0-9566-B1C88843EE7F}"/>
    <pc:docChg chg="undo custSel addSld delSld modSld modSection">
      <pc:chgData name="Sorour Falahati" userId="8955ae62-45ff-43c9-8c3d-6aad30f36d67" providerId="ADAL" clId="{931ABAB5-1FFE-4AF0-9566-B1C88843EE7F}" dt="2019-03-11T20:11:44.413" v="2536" actId="13926"/>
      <pc:docMkLst>
        <pc:docMk/>
      </pc:docMkLst>
      <pc:sldChg chg="modSp">
        <pc:chgData name="Sorour Falahati" userId="8955ae62-45ff-43c9-8c3d-6aad30f36d67" providerId="ADAL" clId="{931ABAB5-1FFE-4AF0-9566-B1C88843EE7F}" dt="2019-03-11T20:11:44.413" v="2536" actId="13926"/>
        <pc:sldMkLst>
          <pc:docMk/>
          <pc:sldMk cId="1318409194" sldId="431"/>
        </pc:sldMkLst>
        <pc:spChg chg="mod">
          <ac:chgData name="Sorour Falahati" userId="8955ae62-45ff-43c9-8c3d-6aad30f36d67" providerId="ADAL" clId="{931ABAB5-1FFE-4AF0-9566-B1C88843EE7F}" dt="2019-03-11T20:00:36.003" v="2520" actId="1036"/>
          <ac:spMkLst>
            <pc:docMk/>
            <pc:sldMk cId="1318409194" sldId="431"/>
            <ac:spMk id="2" creationId="{EA04A4A3-3439-48EE-9A1D-56CF754D07FB}"/>
          </ac:spMkLst>
        </pc:spChg>
        <pc:spChg chg="mod">
          <ac:chgData name="Sorour Falahati" userId="8955ae62-45ff-43c9-8c3d-6aad30f36d67" providerId="ADAL" clId="{931ABAB5-1FFE-4AF0-9566-B1C88843EE7F}" dt="2019-03-11T20:11:39.704" v="2535" actId="13926"/>
          <ac:spMkLst>
            <pc:docMk/>
            <pc:sldMk cId="1318409194" sldId="431"/>
            <ac:spMk id="3" creationId="{79489347-02AD-4A61-855B-0F60898EF9A3}"/>
          </ac:spMkLst>
        </pc:spChg>
        <pc:spChg chg="mod">
          <ac:chgData name="Sorour Falahati" userId="8955ae62-45ff-43c9-8c3d-6aad30f36d67" providerId="ADAL" clId="{931ABAB5-1FFE-4AF0-9566-B1C88843EE7F}" dt="2019-03-11T20:11:44.413" v="2536" actId="13926"/>
          <ac:spMkLst>
            <pc:docMk/>
            <pc:sldMk cId="1318409194" sldId="431"/>
            <ac:spMk id="4" creationId="{4EFE3F52-B0CA-4089-ABDB-DA65A764FD29}"/>
          </ac:spMkLst>
        </pc:spChg>
      </pc:sldChg>
      <pc:sldChg chg="modSp">
        <pc:chgData name="Sorour Falahati" userId="8955ae62-45ff-43c9-8c3d-6aad30f36d67" providerId="ADAL" clId="{931ABAB5-1FFE-4AF0-9566-B1C88843EE7F}" dt="2019-03-11T19:17:24.307" v="1072" actId="122"/>
        <pc:sldMkLst>
          <pc:docMk/>
          <pc:sldMk cId="1298139907" sldId="443"/>
        </pc:sldMkLst>
        <pc:spChg chg="mod">
          <ac:chgData name="Sorour Falahati" userId="8955ae62-45ff-43c9-8c3d-6aad30f36d67" providerId="ADAL" clId="{931ABAB5-1FFE-4AF0-9566-B1C88843EE7F}" dt="2019-03-11T19:17:24.307" v="1072" actId="122"/>
          <ac:spMkLst>
            <pc:docMk/>
            <pc:sldMk cId="1298139907" sldId="443"/>
            <ac:spMk id="3" creationId="{4DE14EAD-DDC2-418E-BDF6-3B43E3A0A5E3}"/>
          </ac:spMkLst>
        </pc:spChg>
        <pc:spChg chg="mod">
          <ac:chgData name="Sorour Falahati" userId="8955ae62-45ff-43c9-8c3d-6aad30f36d67" providerId="ADAL" clId="{931ABAB5-1FFE-4AF0-9566-B1C88843EE7F}" dt="2019-03-11T19:14:10.793" v="900" actId="1036"/>
          <ac:spMkLst>
            <pc:docMk/>
            <pc:sldMk cId="1298139907" sldId="443"/>
            <ac:spMk id="51" creationId="{9FB4A698-F997-439A-BA01-700B361C9A9F}"/>
          </ac:spMkLst>
        </pc:spChg>
      </pc:sldChg>
      <pc:sldChg chg="modSp del">
        <pc:chgData name="Sorour Falahati" userId="8955ae62-45ff-43c9-8c3d-6aad30f36d67" providerId="ADAL" clId="{931ABAB5-1FFE-4AF0-9566-B1C88843EE7F}" dt="2019-03-11T19:17:32.276" v="1073" actId="2696"/>
        <pc:sldMkLst>
          <pc:docMk/>
          <pc:sldMk cId="894573017" sldId="445"/>
        </pc:sldMkLst>
        <pc:spChg chg="mod">
          <ac:chgData name="Sorour Falahati" userId="8955ae62-45ff-43c9-8c3d-6aad30f36d67" providerId="ADAL" clId="{931ABAB5-1FFE-4AF0-9566-B1C88843EE7F}" dt="2019-03-11T18:46:57.914" v="46" actId="20577"/>
          <ac:spMkLst>
            <pc:docMk/>
            <pc:sldMk cId="894573017" sldId="445"/>
            <ac:spMk id="3" creationId="{901C65A9-217C-4FFA-821E-C1D551C47D4A}"/>
          </ac:spMkLst>
        </pc:spChg>
      </pc:sldChg>
      <pc:sldChg chg="modSp">
        <pc:chgData name="Sorour Falahati" userId="8955ae62-45ff-43c9-8c3d-6aad30f36d67" providerId="ADAL" clId="{931ABAB5-1FFE-4AF0-9566-B1C88843EE7F}" dt="2019-03-11T19:59:55.590" v="2492" actId="13926"/>
        <pc:sldMkLst>
          <pc:docMk/>
          <pc:sldMk cId="3724382566" sldId="446"/>
        </pc:sldMkLst>
        <pc:spChg chg="mod">
          <ac:chgData name="Sorour Falahati" userId="8955ae62-45ff-43c9-8c3d-6aad30f36d67" providerId="ADAL" clId="{931ABAB5-1FFE-4AF0-9566-B1C88843EE7F}" dt="2019-03-11T19:59:55.590" v="2492" actId="13926"/>
          <ac:spMkLst>
            <pc:docMk/>
            <pc:sldMk cId="3724382566" sldId="446"/>
            <ac:spMk id="3" creationId="{901C65A9-217C-4FFA-821E-C1D551C47D4A}"/>
          </ac:spMkLst>
        </pc:spChg>
      </pc:sldChg>
      <pc:sldChg chg="addSp delSp modSp">
        <pc:chgData name="Sorour Falahati" userId="8955ae62-45ff-43c9-8c3d-6aad30f36d67" providerId="ADAL" clId="{931ABAB5-1FFE-4AF0-9566-B1C88843EE7F}" dt="2019-03-11T19:58:15.845" v="2457" actId="20577"/>
        <pc:sldMkLst>
          <pc:docMk/>
          <pc:sldMk cId="1504731473" sldId="449"/>
        </pc:sldMkLst>
        <pc:spChg chg="mod">
          <ac:chgData name="Sorour Falahati" userId="8955ae62-45ff-43c9-8c3d-6aad30f36d67" providerId="ADAL" clId="{931ABAB5-1FFE-4AF0-9566-B1C88843EE7F}" dt="2019-03-11T19:58:15.845" v="2457" actId="20577"/>
          <ac:spMkLst>
            <pc:docMk/>
            <pc:sldMk cId="1504731473" sldId="449"/>
            <ac:spMk id="2" creationId="{A464FED0-A01C-44ED-B4CC-C13CBFD4D64F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5" creationId="{7A305F54-ED52-4958-AC4D-F4232E452292}"/>
          </ac:spMkLst>
        </pc:spChg>
        <pc:spChg chg="mod topLvl">
          <ac:chgData name="Sorour Falahati" userId="8955ae62-45ff-43c9-8c3d-6aad30f36d67" providerId="ADAL" clId="{931ABAB5-1FFE-4AF0-9566-B1C88843EE7F}" dt="2019-03-11T19:48:39.900" v="2144" actId="1038"/>
          <ac:spMkLst>
            <pc:docMk/>
            <pc:sldMk cId="1504731473" sldId="449"/>
            <ac:spMk id="6" creationId="{62763CA3-73E0-4C39-A11D-49A07760F3F7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7" creationId="{F0FC9913-265A-450F-B90B-6FA236E0B16D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8" creationId="{66369AFC-5368-4A3C-9638-F198EDD22E0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9" creationId="{6B68EC15-A1A7-424A-82C7-E3650D4FE07A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0" creationId="{5FDCA8D0-F252-4D7C-8C92-98B21141C36C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1" creationId="{15FAD42A-83B7-4B0D-A82E-170676EAFC54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2" creationId="{1260F6EE-14A0-4EAB-9792-2D51A538C5F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4" creationId="{BF74850B-A3D7-49AA-9B48-7A7B27562872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5" creationId="{0B7029FA-DD95-4189-8F31-F4E5A01B96D2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7" creationId="{6C83A404-ADBF-4D97-ABC8-D45459DB3F10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8" creationId="{F31481CF-3D56-421A-AD02-A6F07312BBA4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9" creationId="{B8A9BF37-7954-4DBF-88ED-07F7945CEBF1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0" creationId="{D6E475E5-FF97-4FE4-982A-60F44825B521}"/>
          </ac:spMkLst>
        </pc:spChg>
        <pc:spChg chg="mod topLvl">
          <ac:chgData name="Sorour Falahati" userId="8955ae62-45ff-43c9-8c3d-6aad30f36d67" providerId="ADAL" clId="{931ABAB5-1FFE-4AF0-9566-B1C88843EE7F}" dt="2019-03-11T19:47:17.968" v="2116" actId="14100"/>
          <ac:spMkLst>
            <pc:docMk/>
            <pc:sldMk cId="1504731473" sldId="449"/>
            <ac:spMk id="21" creationId="{4DDAB9F3-7E36-4F32-B6B0-3683DEB22017}"/>
          </ac:spMkLst>
        </pc:spChg>
        <pc:spChg chg="mod topLvl">
          <ac:chgData name="Sorour Falahati" userId="8955ae62-45ff-43c9-8c3d-6aad30f36d67" providerId="ADAL" clId="{931ABAB5-1FFE-4AF0-9566-B1C88843EE7F}" dt="2019-03-11T19:46:30.318" v="2095" actId="14100"/>
          <ac:spMkLst>
            <pc:docMk/>
            <pc:sldMk cId="1504731473" sldId="449"/>
            <ac:spMk id="22" creationId="{60A0E537-A9F8-4722-8FA2-8276667D1D07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3" creationId="{12F0ED2C-3874-4B58-8E27-0B08DC60EA02}"/>
          </ac:spMkLst>
        </pc:spChg>
        <pc:spChg chg="mod topLvl">
          <ac:chgData name="Sorour Falahati" userId="8955ae62-45ff-43c9-8c3d-6aad30f36d67" providerId="ADAL" clId="{931ABAB5-1FFE-4AF0-9566-B1C88843EE7F}" dt="2019-03-11T19:46:49.167" v="2109" actId="1037"/>
          <ac:spMkLst>
            <pc:docMk/>
            <pc:sldMk cId="1504731473" sldId="449"/>
            <ac:spMk id="24" creationId="{1D1B5B59-818B-4208-A0A1-E87930E42AB0}"/>
          </ac:spMkLst>
        </pc:spChg>
        <pc:spChg chg="mod topLvl">
          <ac:chgData name="Sorour Falahati" userId="8955ae62-45ff-43c9-8c3d-6aad30f36d67" providerId="ADAL" clId="{931ABAB5-1FFE-4AF0-9566-B1C88843EE7F}" dt="2019-03-11T19:46:51.238" v="2111" actId="1037"/>
          <ac:spMkLst>
            <pc:docMk/>
            <pc:sldMk cId="1504731473" sldId="449"/>
            <ac:spMk id="25" creationId="{39726662-3DD8-4F72-9E1A-8A419EF6B725}"/>
          </ac:spMkLst>
        </pc:spChg>
        <pc:spChg chg="mod topLvl">
          <ac:chgData name="Sorour Falahati" userId="8955ae62-45ff-43c9-8c3d-6aad30f36d67" providerId="ADAL" clId="{931ABAB5-1FFE-4AF0-9566-B1C88843EE7F}" dt="2019-03-11T19:46:54.072" v="2112" actId="1037"/>
          <ac:spMkLst>
            <pc:docMk/>
            <pc:sldMk cId="1504731473" sldId="449"/>
            <ac:spMk id="26" creationId="{34182A74-7127-4E8C-938B-FCE3EFBE9298}"/>
          </ac:spMkLst>
        </pc:spChg>
        <pc:spChg chg="mod topLvl">
          <ac:chgData name="Sorour Falahati" userId="8955ae62-45ff-43c9-8c3d-6aad30f36d67" providerId="ADAL" clId="{931ABAB5-1FFE-4AF0-9566-B1C88843EE7F}" dt="2019-03-11T19:47:00.862" v="2113" actId="207"/>
          <ac:spMkLst>
            <pc:docMk/>
            <pc:sldMk cId="1504731473" sldId="449"/>
            <ac:spMk id="27" creationId="{41E77C47-ED44-46B5-9AC6-79BB4623B61F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8" creationId="{37652C9A-78A3-49BB-A31A-92C046669BE9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29" creationId="{A3C59B57-A2AE-42A0-B462-F43BD6B67A97}"/>
          </ac:spMkLst>
        </pc:spChg>
        <pc:spChg chg="mod topLvl">
          <ac:chgData name="Sorour Falahati" userId="8955ae62-45ff-43c9-8c3d-6aad30f36d67" providerId="ADAL" clId="{931ABAB5-1FFE-4AF0-9566-B1C88843EE7F}" dt="2019-03-11T19:48:00.870" v="2138" actId="1036"/>
          <ac:spMkLst>
            <pc:docMk/>
            <pc:sldMk cId="1504731473" sldId="449"/>
            <ac:spMk id="30" creationId="{AE160229-9D9C-417F-AC93-3A9D1D2E90A4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1" creationId="{290F3BE6-4AD8-485F-AC21-E3C128DA4FD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2" creationId="{5C84E253-E33B-4848-873C-41F591890C8A}"/>
          </ac:spMkLst>
        </pc:spChg>
        <pc:spChg chg="mod topLvl">
          <ac:chgData name="Sorour Falahati" userId="8955ae62-45ff-43c9-8c3d-6aad30f36d67" providerId="ADAL" clId="{931ABAB5-1FFE-4AF0-9566-B1C88843EE7F}" dt="2019-03-11T19:48:19.714" v="2141" actId="14100"/>
          <ac:spMkLst>
            <pc:docMk/>
            <pc:sldMk cId="1504731473" sldId="449"/>
            <ac:spMk id="33" creationId="{600A615B-92E0-49F1-A969-6E12B698E118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6" creationId="{C5ECFFB1-2EDE-45B7-9D19-75F3521F66B9}"/>
          </ac:spMkLst>
        </pc:spChg>
        <pc:grpChg chg="del">
          <ac:chgData name="Sorour Falahati" userId="8955ae62-45ff-43c9-8c3d-6aad30f36d67" providerId="ADAL" clId="{931ABAB5-1FFE-4AF0-9566-B1C88843EE7F}" dt="2019-03-11T19:45:46.247" v="2089" actId="165"/>
          <ac:grpSpMkLst>
            <pc:docMk/>
            <pc:sldMk cId="1504731473" sldId="449"/>
            <ac:grpSpMk id="37" creationId="{90502D6F-1DB0-472D-B88F-932F8A7E2A07}"/>
          </ac:grpSpMkLst>
        </pc:grpChg>
        <pc:cxnChg chg="mod topLvl">
          <ac:chgData name="Sorour Falahati" userId="8955ae62-45ff-43c9-8c3d-6aad30f36d67" providerId="ADAL" clId="{931ABAB5-1FFE-4AF0-9566-B1C88843EE7F}" dt="2019-03-11T19:45:46.247" v="2089" actId="165"/>
          <ac:cxnSpMkLst>
            <pc:docMk/>
            <pc:sldMk cId="1504731473" sldId="449"/>
            <ac:cxnSpMk id="13" creationId="{390B2A1D-7DC7-4D64-89BD-D81B750561BB}"/>
          </ac:cxnSpMkLst>
        </pc:cxnChg>
        <pc:cxnChg chg="mod topLvl">
          <ac:chgData name="Sorour Falahati" userId="8955ae62-45ff-43c9-8c3d-6aad30f36d67" providerId="ADAL" clId="{931ABAB5-1FFE-4AF0-9566-B1C88843EE7F}" dt="2019-03-11T19:45:46.247" v="2089" actId="165"/>
          <ac:cxnSpMkLst>
            <pc:docMk/>
            <pc:sldMk cId="1504731473" sldId="449"/>
            <ac:cxnSpMk id="16" creationId="{5173F336-2981-4F64-911D-D05570E14D85}"/>
          </ac:cxnSpMkLst>
        </pc:cxnChg>
        <pc:cxnChg chg="mod ord topLvl">
          <ac:chgData name="Sorour Falahati" userId="8955ae62-45ff-43c9-8c3d-6aad30f36d67" providerId="ADAL" clId="{931ABAB5-1FFE-4AF0-9566-B1C88843EE7F}" dt="2019-03-11T19:48:33.297" v="2143" actId="167"/>
          <ac:cxnSpMkLst>
            <pc:docMk/>
            <pc:sldMk cId="1504731473" sldId="449"/>
            <ac:cxnSpMk id="34" creationId="{9378332A-8F04-4E46-9DC7-BD9F10B4E85E}"/>
          </ac:cxnSpMkLst>
        </pc:cxnChg>
        <pc:cxnChg chg="mod topLvl">
          <ac:chgData name="Sorour Falahati" userId="8955ae62-45ff-43c9-8c3d-6aad30f36d67" providerId="ADAL" clId="{931ABAB5-1FFE-4AF0-9566-B1C88843EE7F}" dt="2019-03-11T19:47:17.968" v="2116" actId="14100"/>
          <ac:cxnSpMkLst>
            <pc:docMk/>
            <pc:sldMk cId="1504731473" sldId="449"/>
            <ac:cxnSpMk id="35" creationId="{2F45C916-5297-4195-B752-FB7CE9CDF3BF}"/>
          </ac:cxnSpMkLst>
        </pc:cxnChg>
        <pc:cxnChg chg="add del mod">
          <ac:chgData name="Sorour Falahati" userId="8955ae62-45ff-43c9-8c3d-6aad30f36d67" providerId="ADAL" clId="{931ABAB5-1FFE-4AF0-9566-B1C88843EE7F}" dt="2019-03-11T19:47:39.156" v="2121" actId="478"/>
          <ac:cxnSpMkLst>
            <pc:docMk/>
            <pc:sldMk cId="1504731473" sldId="449"/>
            <ac:cxnSpMk id="38" creationId="{9FC5CB28-508B-44DA-933A-18AB692B12DF}"/>
          </ac:cxnSpMkLst>
        </pc:cxnChg>
        <pc:cxnChg chg="add del mod">
          <ac:chgData name="Sorour Falahati" userId="8955ae62-45ff-43c9-8c3d-6aad30f36d67" providerId="ADAL" clId="{931ABAB5-1FFE-4AF0-9566-B1C88843EE7F}" dt="2019-03-11T19:47:34.890" v="2120" actId="478"/>
          <ac:cxnSpMkLst>
            <pc:docMk/>
            <pc:sldMk cId="1504731473" sldId="449"/>
            <ac:cxnSpMk id="39" creationId="{F571A6DC-C953-4259-A228-F5A6562F6885}"/>
          </ac:cxnSpMkLst>
        </pc:cxnChg>
        <pc:cxnChg chg="add del mod">
          <ac:chgData name="Sorour Falahati" userId="8955ae62-45ff-43c9-8c3d-6aad30f36d67" providerId="ADAL" clId="{931ABAB5-1FFE-4AF0-9566-B1C88843EE7F}" dt="2019-03-11T19:47:30.099" v="2118" actId="478"/>
          <ac:cxnSpMkLst>
            <pc:docMk/>
            <pc:sldMk cId="1504731473" sldId="449"/>
            <ac:cxnSpMk id="40" creationId="{56FFE121-4B64-4F2C-B095-EB37CCA1CE90}"/>
          </ac:cxnSpMkLst>
        </pc:cxnChg>
        <pc:cxnChg chg="add del mod">
          <ac:chgData name="Sorour Falahati" userId="8955ae62-45ff-43c9-8c3d-6aad30f36d67" providerId="ADAL" clId="{931ABAB5-1FFE-4AF0-9566-B1C88843EE7F}" dt="2019-03-11T19:47:31.900" v="2119" actId="478"/>
          <ac:cxnSpMkLst>
            <pc:docMk/>
            <pc:sldMk cId="1504731473" sldId="449"/>
            <ac:cxnSpMk id="41" creationId="{850E09FC-CF7B-47C7-B19A-72669803BE85}"/>
          </ac:cxnSpMkLst>
        </pc:cxnChg>
      </pc:sldChg>
      <pc:sldChg chg="modSp del">
        <pc:chgData name="Sorour Falahati" userId="8955ae62-45ff-43c9-8c3d-6aad30f36d67" providerId="ADAL" clId="{931ABAB5-1FFE-4AF0-9566-B1C88843EE7F}" dt="2019-03-11T19:21:25.402" v="1271" actId="2696"/>
        <pc:sldMkLst>
          <pc:docMk/>
          <pc:sldMk cId="1724420765" sldId="450"/>
        </pc:sldMkLst>
        <pc:spChg chg="mod">
          <ac:chgData name="Sorour Falahati" userId="8955ae62-45ff-43c9-8c3d-6aad30f36d67" providerId="ADAL" clId="{931ABAB5-1FFE-4AF0-9566-B1C88843EE7F}" dt="2019-03-11T19:21:15.217" v="1270" actId="1035"/>
          <ac:spMkLst>
            <pc:docMk/>
            <pc:sldMk cId="1724420765" sldId="450"/>
            <ac:spMk id="4" creationId="{22510246-5131-481F-BCF6-5D9EC9241F85}"/>
          </ac:spMkLst>
        </pc:spChg>
      </pc:sldChg>
      <pc:sldChg chg="modSp add">
        <pc:chgData name="Sorour Falahati" userId="8955ae62-45ff-43c9-8c3d-6aad30f36d67" providerId="ADAL" clId="{931ABAB5-1FFE-4AF0-9566-B1C88843EE7F}" dt="2019-03-11T19:39:57.930" v="1844" actId="207"/>
        <pc:sldMkLst>
          <pc:docMk/>
          <pc:sldMk cId="3447873114" sldId="450"/>
        </pc:sldMkLst>
        <pc:spChg chg="mod">
          <ac:chgData name="Sorour Falahati" userId="8955ae62-45ff-43c9-8c3d-6aad30f36d67" providerId="ADAL" clId="{931ABAB5-1FFE-4AF0-9566-B1C88843EE7F}" dt="2019-03-11T19:35:45.354" v="1752" actId="20577"/>
          <ac:spMkLst>
            <pc:docMk/>
            <pc:sldMk cId="3447873114" sldId="450"/>
            <ac:spMk id="2" creationId="{01FE3253-5BB1-49DE-BBC6-5B1C41FBE8C3}"/>
          </ac:spMkLst>
        </pc:spChg>
        <pc:spChg chg="mod">
          <ac:chgData name="Sorour Falahati" userId="8955ae62-45ff-43c9-8c3d-6aad30f36d67" providerId="ADAL" clId="{931ABAB5-1FFE-4AF0-9566-B1C88843EE7F}" dt="2019-03-11T19:36:47.496" v="1817" actId="1035"/>
          <ac:spMkLst>
            <pc:docMk/>
            <pc:sldMk cId="3447873114" sldId="450"/>
            <ac:spMk id="3" creationId="{46700FF2-0BBF-4739-B1BF-2B27B93A400A}"/>
          </ac:spMkLst>
        </pc:spChg>
        <pc:spChg chg="mod">
          <ac:chgData name="Sorour Falahati" userId="8955ae62-45ff-43c9-8c3d-6aad30f36d67" providerId="ADAL" clId="{931ABAB5-1FFE-4AF0-9566-B1C88843EE7F}" dt="2019-03-11T19:39:57.930" v="1844" actId="207"/>
          <ac:spMkLst>
            <pc:docMk/>
            <pc:sldMk cId="3447873114" sldId="450"/>
            <ac:spMk id="4" creationId="{22510246-5131-481F-BCF6-5D9EC9241F85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6" creationId="{B2B769E2-19F7-41AA-BA2B-0CF816763C8B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7" creationId="{9E315091-D0D6-41C1-86E7-173BF0590489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8" creationId="{26C4252C-5EB7-456C-8E4A-B5C270AA62D0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0" creationId="{857F179D-DE9F-454D-BEF8-855710179842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4" creationId="{FA21FA48-E75F-45FB-9BBD-A3CD7F7F3CEA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5" creationId="{A5CAF93C-9DB0-4402-868B-CDB1C352A2B6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61" creationId="{604197E1-DBC0-4FF8-9C59-B3E05325FA46}"/>
          </ac:spMkLst>
        </pc:spChg>
        <pc:grpChg chg="mod">
          <ac:chgData name="Sorour Falahati" userId="8955ae62-45ff-43c9-8c3d-6aad30f36d67" providerId="ADAL" clId="{931ABAB5-1FFE-4AF0-9566-B1C88843EE7F}" dt="2019-03-11T19:36:41.463" v="1806" actId="1036"/>
          <ac:grpSpMkLst>
            <pc:docMk/>
            <pc:sldMk cId="3447873114" sldId="450"/>
            <ac:grpSpMk id="63" creationId="{903C29C0-F175-4586-BAD8-9D59F50A0EF2}"/>
          </ac:grpSpMkLst>
        </pc:grpChg>
      </pc:sldChg>
      <pc:sldChg chg="modSp">
        <pc:chgData name="Sorour Falahati" userId="8955ae62-45ff-43c9-8c3d-6aad30f36d67" providerId="ADAL" clId="{931ABAB5-1FFE-4AF0-9566-B1C88843EE7F}" dt="2019-03-11T19:59:00.622" v="2483" actId="404"/>
        <pc:sldMkLst>
          <pc:docMk/>
          <pc:sldMk cId="3437300641" sldId="451"/>
        </pc:sldMkLst>
        <pc:spChg chg="mod">
          <ac:chgData name="Sorour Falahati" userId="8955ae62-45ff-43c9-8c3d-6aad30f36d67" providerId="ADAL" clId="{931ABAB5-1FFE-4AF0-9566-B1C88843EE7F}" dt="2019-03-11T19:59:00.622" v="2483" actId="404"/>
          <ac:spMkLst>
            <pc:docMk/>
            <pc:sldMk cId="3437300641" sldId="451"/>
            <ac:spMk id="2" creationId="{E827104C-BA6C-443E-A3A1-7B3CE0F721ED}"/>
          </ac:spMkLst>
        </pc:spChg>
        <pc:spChg chg="mod">
          <ac:chgData name="Sorour Falahati" userId="8955ae62-45ff-43c9-8c3d-6aad30f36d67" providerId="ADAL" clId="{931ABAB5-1FFE-4AF0-9566-B1C88843EE7F}" dt="2019-03-11T19:54:49.783" v="2338" actId="1038"/>
          <ac:spMkLst>
            <pc:docMk/>
            <pc:sldMk cId="3437300641" sldId="451"/>
            <ac:spMk id="6" creationId="{6C0E553F-66D6-4ABA-96BE-6EF1094227A8}"/>
          </ac:spMkLst>
        </pc:spChg>
        <pc:spChg chg="mod">
          <ac:chgData name="Sorour Falahati" userId="8955ae62-45ff-43c9-8c3d-6aad30f36d67" providerId="ADAL" clId="{931ABAB5-1FFE-4AF0-9566-B1C88843EE7F}" dt="2019-03-11T19:54:49.783" v="2338" actId="1038"/>
          <ac:spMkLst>
            <pc:docMk/>
            <pc:sldMk cId="3437300641" sldId="451"/>
            <ac:spMk id="7" creationId="{496E759D-3193-48D2-969F-95DACABFE0F8}"/>
          </ac:spMkLst>
        </pc:spChg>
        <pc:spChg chg="mod">
          <ac:chgData name="Sorour Falahati" userId="8955ae62-45ff-43c9-8c3d-6aad30f36d67" providerId="ADAL" clId="{931ABAB5-1FFE-4AF0-9566-B1C88843EE7F}" dt="2019-03-11T19:54:37.418" v="2290" actId="1035"/>
          <ac:spMkLst>
            <pc:docMk/>
            <pc:sldMk cId="3437300641" sldId="451"/>
            <ac:spMk id="16" creationId="{849DFDC9-1D34-461F-8406-D98DA11C9A4D}"/>
          </ac:spMkLst>
        </pc:spChg>
        <pc:spChg chg="mod">
          <ac:chgData name="Sorour Falahati" userId="8955ae62-45ff-43c9-8c3d-6aad30f36d67" providerId="ADAL" clId="{931ABAB5-1FFE-4AF0-9566-B1C88843EE7F}" dt="2019-03-11T19:54:37.418" v="2290" actId="1035"/>
          <ac:spMkLst>
            <pc:docMk/>
            <pc:sldMk cId="3437300641" sldId="451"/>
            <ac:spMk id="21" creationId="{C03043EF-AEFD-4246-85D3-A701F3DFEC8B}"/>
          </ac:spMkLst>
        </pc:sp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4" creationId="{89E51BD5-A522-445C-87E7-9AFEE3D38F68}"/>
          </ac:picMkLst>
        </pc:pic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9" creationId="{ECB51F99-B3E7-4455-85A1-19CB7C1142A9}"/>
          </ac:picMkLst>
        </pc:pic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12" creationId="{550DACDF-C128-4F57-8C72-098C5F42009D}"/>
          </ac:picMkLst>
        </pc:picChg>
        <pc:cxnChg chg="mod">
          <ac:chgData name="Sorour Falahati" userId="8955ae62-45ff-43c9-8c3d-6aad30f36d67" providerId="ADAL" clId="{931ABAB5-1FFE-4AF0-9566-B1C88843EE7F}" dt="2019-03-11T19:54:37.418" v="2290" actId="1035"/>
          <ac:cxnSpMkLst>
            <pc:docMk/>
            <pc:sldMk cId="3437300641" sldId="451"/>
            <ac:cxnSpMk id="23" creationId="{172D6D1D-4CBE-4B68-A0AF-BB30FC660F93}"/>
          </ac:cxnSpMkLst>
        </pc:cxnChg>
        <pc:cxnChg chg="mod">
          <ac:chgData name="Sorour Falahati" userId="8955ae62-45ff-43c9-8c3d-6aad30f36d67" providerId="ADAL" clId="{931ABAB5-1FFE-4AF0-9566-B1C88843EE7F}" dt="2019-03-11T19:54:37.418" v="2290" actId="1035"/>
          <ac:cxnSpMkLst>
            <pc:docMk/>
            <pc:sldMk cId="3437300641" sldId="451"/>
            <ac:cxnSpMk id="25" creationId="{1B9BC745-53D8-4F8A-B485-7A1E37D16D7C}"/>
          </ac:cxnSpMkLst>
        </pc:cxnChg>
      </pc:sldChg>
      <pc:sldChg chg="modSp del">
        <pc:chgData name="Sorour Falahati" userId="8955ae62-45ff-43c9-8c3d-6aad30f36d67" providerId="ADAL" clId="{931ABAB5-1FFE-4AF0-9566-B1C88843EE7F}" dt="2019-03-11T19:54:15.934" v="2249" actId="2696"/>
        <pc:sldMkLst>
          <pc:docMk/>
          <pc:sldMk cId="3989374496" sldId="452"/>
        </pc:sldMkLst>
        <pc:spChg chg="mod">
          <ac:chgData name="Sorour Falahati" userId="8955ae62-45ff-43c9-8c3d-6aad30f36d67" providerId="ADAL" clId="{931ABAB5-1FFE-4AF0-9566-B1C88843EE7F}" dt="2019-03-11T19:49:02.696" v="2145" actId="14100"/>
          <ac:spMkLst>
            <pc:docMk/>
            <pc:sldMk cId="3989374496" sldId="452"/>
            <ac:spMk id="45" creationId="{F3F70728-5EF2-4BF7-ABFA-D4B72F38085B}"/>
          </ac:spMkLst>
        </pc:spChg>
      </pc:sldChg>
      <pc:sldChg chg="del">
        <pc:chgData name="Sorour Falahati" userId="8955ae62-45ff-43c9-8c3d-6aad30f36d67" providerId="ADAL" clId="{931ABAB5-1FFE-4AF0-9566-B1C88843EE7F}" dt="2019-03-11T19:33:03.171" v="1686" actId="2696"/>
        <pc:sldMkLst>
          <pc:docMk/>
          <pc:sldMk cId="1466509311" sldId="453"/>
        </pc:sldMkLst>
      </pc:sldChg>
      <pc:sldChg chg="add del">
        <pc:chgData name="Sorour Falahati" userId="8955ae62-45ff-43c9-8c3d-6aad30f36d67" providerId="ADAL" clId="{931ABAB5-1FFE-4AF0-9566-B1C88843EE7F}" dt="2019-03-11T19:39:38.786" v="1843" actId="2696"/>
        <pc:sldMkLst>
          <pc:docMk/>
          <pc:sldMk cId="4048013765" sldId="453"/>
        </pc:sldMkLst>
      </pc:sldChg>
      <pc:sldChg chg="addSp delSp modSp add">
        <pc:chgData name="Sorour Falahati" userId="8955ae62-45ff-43c9-8c3d-6aad30f36d67" providerId="ADAL" clId="{931ABAB5-1FFE-4AF0-9566-B1C88843EE7F}" dt="2019-03-11T19:13:29.428" v="899" actId="1035"/>
        <pc:sldMkLst>
          <pc:docMk/>
          <pc:sldMk cId="4239199857" sldId="454"/>
        </pc:sldMkLst>
        <pc:spChg chg="mod">
          <ac:chgData name="Sorour Falahati" userId="8955ae62-45ff-43c9-8c3d-6aad30f36d67" providerId="ADAL" clId="{931ABAB5-1FFE-4AF0-9566-B1C88843EE7F}" dt="2019-03-11T19:13:06.673" v="870" actId="207"/>
          <ac:spMkLst>
            <pc:docMk/>
            <pc:sldMk cId="4239199857" sldId="454"/>
            <ac:spMk id="3" creationId="{901C65A9-217C-4FFA-821E-C1D551C47D4A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36" creationId="{32834DA2-D6C7-455C-85C3-614647AE2DA2}"/>
          </ac:spMkLst>
        </pc:spChg>
        <pc:spChg chg="del mod topLvl">
          <ac:chgData name="Sorour Falahati" userId="8955ae62-45ff-43c9-8c3d-6aad30f36d67" providerId="ADAL" clId="{931ABAB5-1FFE-4AF0-9566-B1C88843EE7F}" dt="2019-03-11T19:10:15.482" v="696" actId="478"/>
          <ac:spMkLst>
            <pc:docMk/>
            <pc:sldMk cId="4239199857" sldId="454"/>
            <ac:spMk id="37" creationId="{A3F4F33A-C4BF-4CFC-9F26-D8AD809903E7}"/>
          </ac:spMkLst>
        </pc:spChg>
        <pc:spChg chg="del mod topLvl">
          <ac:chgData name="Sorour Falahati" userId="8955ae62-45ff-43c9-8c3d-6aad30f36d67" providerId="ADAL" clId="{931ABAB5-1FFE-4AF0-9566-B1C88843EE7F}" dt="2019-03-11T19:10:10.140" v="695" actId="478"/>
          <ac:spMkLst>
            <pc:docMk/>
            <pc:sldMk cId="4239199857" sldId="454"/>
            <ac:spMk id="38" creationId="{859E38FC-88A8-485D-A136-69660C844265}"/>
          </ac:spMkLst>
        </pc:spChg>
        <pc:spChg chg="add 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39" creationId="{1CD7E174-1B4C-4FBE-A64B-D504C65F41CF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0" creationId="{DA27719A-43CB-4AFA-A720-65CE7E4F9503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1" creationId="{6E485F8B-3E3B-47DE-BD7B-7F6B5E9C2DDB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2" creationId="{CE8928E9-148B-4C68-A083-DC4FF742991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3" creationId="{CCE58DFC-DC65-4CDE-AEC1-0533BB16F63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4" creationId="{75F7A127-9324-4FEC-92F3-79BACA85F26F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5" creationId="{4D339D30-D583-4FC0-ABF7-9BF3B6E0AEA2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6" creationId="{58C86E86-D26C-434F-808F-5770689AD73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7" creationId="{6092B83C-9122-4A74-A158-6AF8D7D35ACE}"/>
          </ac:spMkLst>
        </pc:spChg>
        <pc:spChg chg="mod topLvl">
          <ac:chgData name="Sorour Falahati" userId="8955ae62-45ff-43c9-8c3d-6aad30f36d67" providerId="ADAL" clId="{931ABAB5-1FFE-4AF0-9566-B1C88843EE7F}" dt="2019-03-11T19:08:20.012" v="684" actId="165"/>
          <ac:spMkLst>
            <pc:docMk/>
            <pc:sldMk cId="4239199857" sldId="454"/>
            <ac:spMk id="48" creationId="{C64C795F-40EB-4A32-9208-5BFE6C96FF18}"/>
          </ac:spMkLst>
        </pc:spChg>
        <pc:spChg chg="mod ord topLvl">
          <ac:chgData name="Sorour Falahati" userId="8955ae62-45ff-43c9-8c3d-6aad30f36d67" providerId="ADAL" clId="{931ABAB5-1FFE-4AF0-9566-B1C88843EE7F}" dt="2019-03-11T19:12:38.968" v="868" actId="1037"/>
          <ac:spMkLst>
            <pc:docMk/>
            <pc:sldMk cId="4239199857" sldId="454"/>
            <ac:spMk id="50" creationId="{E7A9BE34-6A6A-4C46-8B82-6F0F329455D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1" creationId="{A290E582-8AAD-41CF-9329-C70CB1133395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2" creationId="{922AA14B-327D-4ACA-A429-3779A84D29CF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3" creationId="{7924767E-1A40-422A-9820-E41FD74B3F0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4" creationId="{C5928BA9-E21E-4E3A-B704-F9C384AEA2E0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5" creationId="{F11B0182-1C25-4B59-B09D-7E219B688F81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6" creationId="{9EE71D4B-54AA-4F67-B57D-F848A9EB4847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7" creationId="{3117F0BC-1BE0-4D17-BBF6-40789C15527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8" creationId="{DC217B04-5029-4FDB-A99D-8F1182846BF1}"/>
          </ac:spMkLst>
        </pc:spChg>
        <pc:spChg chg="mod topLvl">
          <ac:chgData name="Sorour Falahati" userId="8955ae62-45ff-43c9-8c3d-6aad30f36d67" providerId="ADAL" clId="{931ABAB5-1FFE-4AF0-9566-B1C88843EE7F}" dt="2019-03-11T19:10:29.973" v="697" actId="165"/>
          <ac:spMkLst>
            <pc:docMk/>
            <pc:sldMk cId="4239199857" sldId="454"/>
            <ac:spMk id="60" creationId="{B7B61AD2-2F95-4154-8604-20A5C932661F}"/>
          </ac:spMkLst>
        </pc:spChg>
        <pc:spChg chg="mod topLvl">
          <ac:chgData name="Sorour Falahati" userId="8955ae62-45ff-43c9-8c3d-6aad30f36d67" providerId="ADAL" clId="{931ABAB5-1FFE-4AF0-9566-B1C88843EE7F}" dt="2019-03-11T19:13:17.486" v="878" actId="1035"/>
          <ac:spMkLst>
            <pc:docMk/>
            <pc:sldMk cId="4239199857" sldId="454"/>
            <ac:spMk id="62" creationId="{5AACE1A5-02E1-49A3-BBCD-CCDCD6B980CC}"/>
          </ac:spMkLst>
        </pc:spChg>
        <pc:spChg chg="mod topLvl">
          <ac:chgData name="Sorour Falahati" userId="8955ae62-45ff-43c9-8c3d-6aad30f36d67" providerId="ADAL" clId="{931ABAB5-1FFE-4AF0-9566-B1C88843EE7F}" dt="2019-03-11T19:10:29.973" v="697" actId="165"/>
          <ac:spMkLst>
            <pc:docMk/>
            <pc:sldMk cId="4239199857" sldId="454"/>
            <ac:spMk id="63" creationId="{87A2D2E7-E8CC-4F5C-A093-E75E8F150B51}"/>
          </ac:spMkLst>
        </pc:spChg>
        <pc:spChg chg="mod">
          <ac:chgData name="Sorour Falahati" userId="8955ae62-45ff-43c9-8c3d-6aad30f36d67" providerId="ADAL" clId="{931ABAB5-1FFE-4AF0-9566-B1C88843EE7F}" dt="2019-03-11T19:13:29.428" v="899" actId="1035"/>
          <ac:spMkLst>
            <pc:docMk/>
            <pc:sldMk cId="4239199857" sldId="454"/>
            <ac:spMk id="91" creationId="{D2E75902-778A-4348-9429-C2E7C995FD0D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4" creationId="{FDE7EF0C-B057-43B1-877A-FFAE135E2E47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5" creationId="{F64D8D9F-3FDF-4D7A-AD47-102103648501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6" creationId="{106FC490-6B69-49DE-80CB-CABA73C4E884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7" creationId="{A5DC1F68-E613-4567-A342-1F61E460B690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8" creationId="{C18CB9B0-97F3-44DE-863C-10101C4287DA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9" creationId="{686C6F6C-C7C7-4310-AD1C-06B3095DE3EB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100" creationId="{4DE77A65-EFF1-4674-898C-5E36D49C4629}"/>
          </ac:spMkLst>
        </pc:spChg>
        <pc:spChg chg="del mod topLvl">
          <ac:chgData name="Sorour Falahati" userId="8955ae62-45ff-43c9-8c3d-6aad30f36d67" providerId="ADAL" clId="{931ABAB5-1FFE-4AF0-9566-B1C88843EE7F}" dt="2019-03-11T19:11:08.124" v="764" actId="478"/>
          <ac:spMkLst>
            <pc:docMk/>
            <pc:sldMk cId="4239199857" sldId="454"/>
            <ac:spMk id="101" creationId="{6399CC41-130F-49E9-9963-9FC0B082C0A8}"/>
          </ac:spMkLst>
        </pc:spChg>
        <pc:grpChg chg="del mod">
          <ac:chgData name="Sorour Falahati" userId="8955ae62-45ff-43c9-8c3d-6aad30f36d67" providerId="ADAL" clId="{931ABAB5-1FFE-4AF0-9566-B1C88843EE7F}" dt="2019-03-11T19:07:08.491" v="606" actId="478"/>
          <ac:grpSpMkLst>
            <pc:docMk/>
            <pc:sldMk cId="4239199857" sldId="454"/>
            <ac:grpSpMk id="4" creationId="{076D1431-B4F4-4EBE-831A-0B6F8FFAAD41}"/>
          </ac:grpSpMkLst>
        </pc:grpChg>
        <pc:grpChg chg="add mod">
          <ac:chgData name="Sorour Falahati" userId="8955ae62-45ff-43c9-8c3d-6aad30f36d67" providerId="ADAL" clId="{931ABAB5-1FFE-4AF0-9566-B1C88843EE7F}" dt="2019-03-11T19:10:50.342" v="698" actId="164"/>
          <ac:grpSpMkLst>
            <pc:docMk/>
            <pc:sldMk cId="4239199857" sldId="454"/>
            <ac:grpSpMk id="14" creationId="{83B98000-8908-4813-91B4-8F66AA9A0C2C}"/>
          </ac:grpSpMkLst>
        </pc:grpChg>
        <pc:grpChg chg="add mod">
          <ac:chgData name="Sorour Falahati" userId="8955ae62-45ff-43c9-8c3d-6aad30f36d67" providerId="ADAL" clId="{931ABAB5-1FFE-4AF0-9566-B1C88843EE7F}" dt="2019-03-11T19:12:08.959" v="832" actId="1036"/>
          <ac:grpSpMkLst>
            <pc:docMk/>
            <pc:sldMk cId="4239199857" sldId="454"/>
            <ac:grpSpMk id="32" creationId="{33E2573F-B4A0-4187-A7E2-12AD3DC5CA3E}"/>
          </ac:grpSpMkLst>
        </pc:grpChg>
        <pc:grpChg chg="add del mod">
          <ac:chgData name="Sorour Falahati" userId="8955ae62-45ff-43c9-8c3d-6aad30f36d67" providerId="ADAL" clId="{931ABAB5-1FFE-4AF0-9566-B1C88843EE7F}" dt="2019-03-11T19:08:20.012" v="684" actId="165"/>
          <ac:grpSpMkLst>
            <pc:docMk/>
            <pc:sldMk cId="4239199857" sldId="454"/>
            <ac:grpSpMk id="35" creationId="{893DB4A3-69B5-409B-B564-FDB39E486642}"/>
          </ac:grpSpMkLst>
        </pc:grpChg>
        <pc:grpChg chg="del mod topLvl">
          <ac:chgData name="Sorour Falahati" userId="8955ae62-45ff-43c9-8c3d-6aad30f36d67" providerId="ADAL" clId="{931ABAB5-1FFE-4AF0-9566-B1C88843EE7F}" dt="2019-03-11T19:10:29.973" v="697" actId="165"/>
          <ac:grpSpMkLst>
            <pc:docMk/>
            <pc:sldMk cId="4239199857" sldId="454"/>
            <ac:grpSpMk id="49" creationId="{CE3BFF5C-563A-4247-88A4-09A13FE662EA}"/>
          </ac:grpSpMkLst>
        </pc:grpChg>
        <pc:grpChg chg="add mod">
          <ac:chgData name="Sorour Falahati" userId="8955ae62-45ff-43c9-8c3d-6aad30f36d67" providerId="ADAL" clId="{931ABAB5-1FFE-4AF0-9566-B1C88843EE7F}" dt="2019-03-11T19:08:00.292" v="683" actId="1035"/>
          <ac:grpSpMkLst>
            <pc:docMk/>
            <pc:sldMk cId="4239199857" sldId="454"/>
            <ac:grpSpMk id="64" creationId="{66A98BC6-106B-4FC8-AB62-849546D43FE0}"/>
          </ac:grpSpMkLst>
        </pc:grpChg>
        <pc:grpChg chg="mod">
          <ac:chgData name="Sorour Falahati" userId="8955ae62-45ff-43c9-8c3d-6aad30f36d67" providerId="ADAL" clId="{931ABAB5-1FFE-4AF0-9566-B1C88843EE7F}" dt="2019-03-11T19:07:54.275" v="637"/>
          <ac:grpSpMkLst>
            <pc:docMk/>
            <pc:sldMk cId="4239199857" sldId="454"/>
            <ac:grpSpMk id="78" creationId="{94A5C83F-6228-4CE9-B03E-C29DD6007EB2}"/>
          </ac:grpSpMkLst>
        </pc:grpChg>
        <pc:grpChg chg="add del mod">
          <ac:chgData name="Sorour Falahati" userId="8955ae62-45ff-43c9-8c3d-6aad30f36d67" providerId="ADAL" clId="{931ABAB5-1FFE-4AF0-9566-B1C88843EE7F}" dt="2019-03-11T19:11:02.466" v="762" actId="165"/>
          <ac:grpSpMkLst>
            <pc:docMk/>
            <pc:sldMk cId="4239199857" sldId="454"/>
            <ac:grpSpMk id="93" creationId="{9F62785C-9E3A-4E26-B124-496CED73C96B}"/>
          </ac:grpSpMkLst>
        </pc:grpChg>
        <pc:cxnChg chg="mod">
          <ac:chgData name="Sorour Falahati" userId="8955ae62-45ff-43c9-8c3d-6aad30f36d67" providerId="ADAL" clId="{931ABAB5-1FFE-4AF0-9566-B1C88843EE7F}" dt="2019-03-11T19:07:08.491" v="606" actId="478"/>
          <ac:cxnSpMkLst>
            <pc:docMk/>
            <pc:sldMk cId="4239199857" sldId="454"/>
            <ac:cxnSpMk id="13" creationId="{E0336A69-07FD-4598-9199-7A5952AE71F9}"/>
          </ac:cxnSpMkLst>
        </pc:cxnChg>
        <pc:cxnChg chg="mod">
          <ac:chgData name="Sorour Falahati" userId="8955ae62-45ff-43c9-8c3d-6aad30f36d67" providerId="ADAL" clId="{931ABAB5-1FFE-4AF0-9566-B1C88843EE7F}" dt="2019-03-11T19:07:08.491" v="606" actId="478"/>
          <ac:cxnSpMkLst>
            <pc:docMk/>
            <pc:sldMk cId="4239199857" sldId="454"/>
            <ac:cxnSpMk id="16" creationId="{62472FE3-2BDA-441B-AED2-C3B85704F206}"/>
          </ac:cxnSpMkLst>
        </pc:cxnChg>
        <pc:cxnChg chg="mod topLvl">
          <ac:chgData name="Sorour Falahati" userId="8955ae62-45ff-43c9-8c3d-6aad30f36d67" providerId="ADAL" clId="{931ABAB5-1FFE-4AF0-9566-B1C88843EE7F}" dt="2019-03-11T19:10:50.342" v="698" actId="164"/>
          <ac:cxnSpMkLst>
            <pc:docMk/>
            <pc:sldMk cId="4239199857" sldId="454"/>
            <ac:cxnSpMk id="59" creationId="{AF7E7783-1A92-4841-8A1D-703E9D803C85}"/>
          </ac:cxnSpMkLst>
        </pc:cxnChg>
        <pc:cxnChg chg="mod topLvl">
          <ac:chgData name="Sorour Falahati" userId="8955ae62-45ff-43c9-8c3d-6aad30f36d67" providerId="ADAL" clId="{931ABAB5-1FFE-4AF0-9566-B1C88843EE7F}" dt="2019-03-11T19:12:38.968" v="868" actId="1037"/>
          <ac:cxnSpMkLst>
            <pc:docMk/>
            <pc:sldMk cId="4239199857" sldId="454"/>
            <ac:cxnSpMk id="61" creationId="{5FDD3E28-775B-4B7C-BB19-61A79B03EF83}"/>
          </ac:cxnSpMkLst>
        </pc:cxnChg>
        <pc:cxnChg chg="del mod topLvl">
          <ac:chgData name="Sorour Falahati" userId="8955ae62-45ff-43c9-8c3d-6aad30f36d67" providerId="ADAL" clId="{931ABAB5-1FFE-4AF0-9566-B1C88843EE7F}" dt="2019-03-11T19:11:06.569" v="763" actId="478"/>
          <ac:cxnSpMkLst>
            <pc:docMk/>
            <pc:sldMk cId="4239199857" sldId="454"/>
            <ac:cxnSpMk id="102" creationId="{D95FFF96-D041-461A-823D-9C07EB8C8F29}"/>
          </ac:cxnSpMkLst>
        </pc:cxnChg>
      </pc:sldChg>
      <pc:sldChg chg="modSp add modNotesTx">
        <pc:chgData name="Sorour Falahati" userId="8955ae62-45ff-43c9-8c3d-6aad30f36d67" providerId="ADAL" clId="{931ABAB5-1FFE-4AF0-9566-B1C88843EE7F}" dt="2019-03-11T19:43:05.393" v="1893" actId="20577"/>
        <pc:sldMkLst>
          <pc:docMk/>
          <pc:sldMk cId="1014544091" sldId="455"/>
        </pc:sldMkLst>
        <pc:spChg chg="mod">
          <ac:chgData name="Sorour Falahati" userId="8955ae62-45ff-43c9-8c3d-6aad30f36d67" providerId="ADAL" clId="{931ABAB5-1FFE-4AF0-9566-B1C88843EE7F}" dt="2019-03-11T19:36:05.390" v="1781" actId="20577"/>
          <ac:spMkLst>
            <pc:docMk/>
            <pc:sldMk cId="1014544091" sldId="455"/>
            <ac:spMk id="2" creationId="{BFAEB3EF-A82A-499A-9BBF-2F10D2319172}"/>
          </ac:spMkLst>
        </pc:spChg>
        <pc:spChg chg="mod">
          <ac:chgData name="Sorour Falahati" userId="8955ae62-45ff-43c9-8c3d-6aad30f36d67" providerId="ADAL" clId="{931ABAB5-1FFE-4AF0-9566-B1C88843EE7F}" dt="2019-03-11T19:41:10.809" v="1864" actId="20577"/>
          <ac:spMkLst>
            <pc:docMk/>
            <pc:sldMk cId="1014544091" sldId="455"/>
            <ac:spMk id="3" creationId="{71803CC0-3EF4-4986-9AA6-FACD69C1AD33}"/>
          </ac:spMkLst>
        </pc:spChg>
      </pc:sldChg>
      <pc:sldChg chg="addSp delSp modSp add">
        <pc:chgData name="Sorour Falahati" userId="8955ae62-45ff-43c9-8c3d-6aad30f36d67" providerId="ADAL" clId="{931ABAB5-1FFE-4AF0-9566-B1C88843EE7F}" dt="2019-03-11T19:57:46.545" v="2437" actId="164"/>
        <pc:sldMkLst>
          <pc:docMk/>
          <pc:sldMk cId="3416113366" sldId="456"/>
        </pc:sldMkLst>
        <pc:spChg chg="mod">
          <ac:chgData name="Sorour Falahati" userId="8955ae62-45ff-43c9-8c3d-6aad30f36d67" providerId="ADAL" clId="{931ABAB5-1FFE-4AF0-9566-B1C88843EE7F}" dt="2019-03-11T19:57:09.363" v="2397" actId="404"/>
          <ac:spMkLst>
            <pc:docMk/>
            <pc:sldMk cId="3416113366" sldId="456"/>
            <ac:spMk id="2" creationId="{973C04F0-625D-4D6E-AE2B-762CA1FBA1FC}"/>
          </ac:spMkLst>
        </pc:spChg>
        <pc:spChg chg="mod">
          <ac:chgData name="Sorour Falahati" userId="8955ae62-45ff-43c9-8c3d-6aad30f36d67" providerId="ADAL" clId="{931ABAB5-1FFE-4AF0-9566-B1C88843EE7F}" dt="2019-03-11T19:57:18.693" v="2408" actId="1035"/>
          <ac:spMkLst>
            <pc:docMk/>
            <pc:sldMk cId="3416113366" sldId="456"/>
            <ac:spMk id="3" creationId="{B4F039A8-39FD-468A-ADA2-0BA2B9CD9D03}"/>
          </ac:spMkLst>
        </pc:spChg>
        <pc:spChg chg="mod">
          <ac:chgData name="Sorour Falahati" userId="8955ae62-45ff-43c9-8c3d-6aad30f36d67" providerId="ADAL" clId="{931ABAB5-1FFE-4AF0-9566-B1C88843EE7F}" dt="2019-03-11T19:52:33.963" v="2202" actId="1036"/>
          <ac:spMkLst>
            <pc:docMk/>
            <pc:sldMk cId="3416113366" sldId="456"/>
            <ac:spMk id="34" creationId="{F11F1E54-D1EB-4C30-AD2E-F4C6E69B49C7}"/>
          </ac:spMkLst>
        </pc:spChg>
        <pc:spChg chg="del">
          <ac:chgData name="Sorour Falahati" userId="8955ae62-45ff-43c9-8c3d-6aad30f36d67" providerId="ADAL" clId="{931ABAB5-1FFE-4AF0-9566-B1C88843EE7F}" dt="2019-03-11T19:52:37.383" v="2203" actId="478"/>
          <ac:spMkLst>
            <pc:docMk/>
            <pc:sldMk cId="3416113366" sldId="456"/>
            <ac:spMk id="35" creationId="{A37E2C5C-B739-447A-AD6A-5659E53C9FA9}"/>
          </ac:spMkLst>
        </pc:spChg>
        <pc:spChg chg="mod">
          <ac:chgData name="Sorour Falahati" userId="8955ae62-45ff-43c9-8c3d-6aad30f36d67" providerId="ADAL" clId="{931ABAB5-1FFE-4AF0-9566-B1C88843EE7F}" dt="2019-03-11T19:49:30.253" v="2147" actId="20577"/>
          <ac:spMkLst>
            <pc:docMk/>
            <pc:sldMk cId="3416113366" sldId="456"/>
            <ac:spMk id="71" creationId="{51491E68-2632-4E0B-9006-29D5406A5FA6}"/>
          </ac:spMkLst>
        </pc:spChg>
        <pc:spChg chg="mod">
          <ac:chgData name="Sorour Falahati" userId="8955ae62-45ff-43c9-8c3d-6aad30f36d67" providerId="ADAL" clId="{931ABAB5-1FFE-4AF0-9566-B1C88843EE7F}" dt="2019-03-11T19:51:15.471" v="2160" actId="20577"/>
          <ac:spMkLst>
            <pc:docMk/>
            <pc:sldMk cId="3416113366" sldId="456"/>
            <ac:spMk id="84" creationId="{6F7AC227-0EEB-4503-8687-999AE7B02ACA}"/>
          </ac:spMkLst>
        </pc:spChg>
        <pc:spChg chg="mod">
          <ac:chgData name="Sorour Falahati" userId="8955ae62-45ff-43c9-8c3d-6aad30f36d67" providerId="ADAL" clId="{931ABAB5-1FFE-4AF0-9566-B1C88843EE7F}" dt="2019-03-11T19:52:54.851" v="2248" actId="1037"/>
          <ac:spMkLst>
            <pc:docMk/>
            <pc:sldMk cId="3416113366" sldId="456"/>
            <ac:spMk id="87" creationId="{CB0FBA42-94E6-4493-B2FC-066AECFFA0F9}"/>
          </ac:spMkLst>
        </pc:spChg>
        <pc:spChg chg="add mod">
          <ac:chgData name="Sorour Falahati" userId="8955ae62-45ff-43c9-8c3d-6aad30f36d67" providerId="ADAL" clId="{931ABAB5-1FFE-4AF0-9566-B1C88843EE7F}" dt="2019-03-11T19:57:46.545" v="2437" actId="164"/>
          <ac:spMkLst>
            <pc:docMk/>
            <pc:sldMk cId="3416113366" sldId="456"/>
            <ac:spMk id="88" creationId="{95678141-FE81-45DC-A3E2-6622E567679F}"/>
          </ac:spMkLst>
        </pc:spChg>
        <pc:grpChg chg="add mod">
          <ac:chgData name="Sorour Falahati" userId="8955ae62-45ff-43c9-8c3d-6aad30f36d67" providerId="ADAL" clId="{931ABAB5-1FFE-4AF0-9566-B1C88843EE7F}" dt="2019-03-11T19:57:46.545" v="2437" actId="164"/>
          <ac:grpSpMkLst>
            <pc:docMk/>
            <pc:sldMk cId="3416113366" sldId="456"/>
            <ac:grpSpMk id="4" creationId="{6B3B187D-F3A1-4376-B579-7561DE57854A}"/>
          </ac:grpSpMkLst>
        </pc:grpChg>
        <pc:grpChg chg="add mod">
          <ac:chgData name="Sorour Falahati" userId="8955ae62-45ff-43c9-8c3d-6aad30f36d67" providerId="ADAL" clId="{931ABAB5-1FFE-4AF0-9566-B1C88843EE7F}" dt="2019-03-11T19:57:46.545" v="2437" actId="164"/>
          <ac:grpSpMkLst>
            <pc:docMk/>
            <pc:sldMk cId="3416113366" sldId="456"/>
            <ac:grpSpMk id="32" creationId="{883D334F-3615-466A-8139-1330CAE75A30}"/>
          </ac:grpSpMkLst>
        </pc:grpChg>
        <pc:grpChg chg="del">
          <ac:chgData name="Sorour Falahati" userId="8955ae62-45ff-43c9-8c3d-6aad30f36d67" providerId="ADAL" clId="{931ABAB5-1FFE-4AF0-9566-B1C88843EE7F}" dt="2019-03-11T19:49:49.691" v="2148" actId="478"/>
          <ac:grpSpMkLst>
            <pc:docMk/>
            <pc:sldMk cId="3416113366" sldId="456"/>
            <ac:grpSpMk id="40" creationId="{82F4243B-82C9-4F9E-AC2C-58CCE2AE8BE5}"/>
          </ac:grpSpMkLst>
        </pc:grpChg>
        <pc:cxnChg chg="mod">
          <ac:chgData name="Sorour Falahati" userId="8955ae62-45ff-43c9-8c3d-6aad30f36d67" providerId="ADAL" clId="{931ABAB5-1FFE-4AF0-9566-B1C88843EE7F}" dt="2019-03-11T19:49:49.691" v="2148" actId="478"/>
          <ac:cxnSpMkLst>
            <pc:docMk/>
            <pc:sldMk cId="3416113366" sldId="456"/>
            <ac:cxnSpMk id="52" creationId="{D2D884EF-102D-40DE-A3BB-81815DC2295E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829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050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 </a:t>
            </a:r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09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162337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81/Docs/RP-182014.zip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A4A3-3439-48EE-9A1D-56CF754D0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117" y="3067189"/>
            <a:ext cx="10896322" cy="3457576"/>
          </a:xfrm>
        </p:spPr>
        <p:txBody>
          <a:bodyPr/>
          <a:lstStyle/>
          <a:p>
            <a:r>
              <a:rPr lang="en-US" sz="4800" dirty="0"/>
              <a:t>Motivation for correction to aperiodic CSI-RS triggering with different numerology between PDCCH and CSI-RS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489347-02AD-4A61-855B-0F60898EF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6" y="493580"/>
            <a:ext cx="5472114" cy="2087563"/>
          </a:xfrm>
        </p:spPr>
        <p:txBody>
          <a:bodyPr/>
          <a:lstStyle/>
          <a:p>
            <a:r>
              <a:rPr lang="en-US" dirty="0"/>
              <a:t>3GPP TSG RAN Meeting #83</a:t>
            </a:r>
          </a:p>
          <a:p>
            <a:r>
              <a:rPr lang="en-US" dirty="0"/>
              <a:t>Shenzhen, China, March 18th-21st, 2019</a:t>
            </a:r>
          </a:p>
          <a:p>
            <a:endParaRPr lang="en-US" dirty="0"/>
          </a:p>
          <a:p>
            <a:r>
              <a:rPr lang="en-US" dirty="0"/>
              <a:t>Agenda Item: 9.2.1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Discussion, Decision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E3F52-B0CA-4089-ABDB-DA65A764FD29}"/>
              </a:ext>
            </a:extLst>
          </p:cNvPr>
          <p:cNvSpPr txBox="1"/>
          <p:nvPr/>
        </p:nvSpPr>
        <p:spPr bwMode="auto">
          <a:xfrm>
            <a:off x="9664261" y="6229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sv-SE" sz="2400" dirty="0"/>
              <a:t>RP-190504</a:t>
            </a:r>
            <a:r>
              <a:rPr lang="sv-SE" sz="2400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18409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7104C-BA6C-443E-A3A1-7B3CE0F72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90209" cy="1081088"/>
          </a:xfrm>
        </p:spPr>
        <p:txBody>
          <a:bodyPr/>
          <a:lstStyle/>
          <a:p>
            <a:r>
              <a:rPr lang="sv-SE" sz="3600" dirty="0"/>
              <a:t>Example of slot offset calculation based on CR (RP-190505)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C0E553F-66D6-4ABA-96BE-6EF1094227A8}"/>
                  </a:ext>
                </a:extLst>
              </p:cNvPr>
              <p:cNvSpPr/>
              <p:nvPr/>
            </p:nvSpPr>
            <p:spPr>
              <a:xfrm>
                <a:off x="795566" y="4342757"/>
                <a:ext cx="19313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dirty="0"/>
                  <a:t>Carrier X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C0E553F-66D6-4ABA-96BE-6EF1094227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66" y="4342757"/>
                <a:ext cx="1931363" cy="369332"/>
              </a:xfrm>
              <a:prstGeom prst="rect">
                <a:avLst/>
              </a:prstGeom>
              <a:blipFill>
                <a:blip r:embed="rId2"/>
                <a:stretch>
                  <a:fillRect l="-2848" t="-6557" r="-1582" b="-2623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6E759D-3193-48D2-969F-95DACABFE0F8}"/>
                  </a:ext>
                </a:extLst>
              </p:cNvPr>
              <p:cNvSpPr/>
              <p:nvPr/>
            </p:nvSpPr>
            <p:spPr>
              <a:xfrm>
                <a:off x="795565" y="3113689"/>
                <a:ext cx="19222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dirty="0"/>
                  <a:t>Carrier 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6E759D-3193-48D2-969F-95DACABFE0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65" y="3113689"/>
                <a:ext cx="1922257" cy="369332"/>
              </a:xfrm>
              <a:prstGeom prst="rect">
                <a:avLst/>
              </a:prstGeom>
              <a:blipFill>
                <a:blip r:embed="rId3"/>
                <a:stretch>
                  <a:fillRect l="-2857" t="-8333" r="-1587" b="-28333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ECB51F99-B3E7-4455-85A1-19CB7C114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959" y="3048499"/>
            <a:ext cx="260255" cy="285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0DACDF-C128-4F57-8C72-098C5F420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4749" y="4318713"/>
            <a:ext cx="226673" cy="285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49DFDC9-1D34-461F-8406-D98DA11C9A4D}"/>
                  </a:ext>
                </a:extLst>
              </p:cNvPr>
              <p:cNvSpPr txBox="1"/>
              <p:nvPr/>
            </p:nvSpPr>
            <p:spPr bwMode="auto">
              <a:xfrm>
                <a:off x="3192591" y="1958217"/>
                <a:ext cx="2684794" cy="3525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f>
                        <m:f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𝐶𝑆𝐼𝑅𝑆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𝑃𝐷𝐶𝐶𝐻</m:t>
                                  </m:r>
                                </m:sub>
                              </m:sSub>
                            </m:sup>
                          </m:sSup>
                        </m:den>
                      </m:f>
                    </m:oMath>
                  </m:oMathPara>
                </a14:m>
                <a:endParaRPr lang="sv-SE" sz="1100" dirty="0" err="1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49DFDC9-1D34-461F-8406-D98DA11C9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2591" y="1958217"/>
                <a:ext cx="2684794" cy="352516"/>
              </a:xfrm>
              <a:prstGeom prst="rect">
                <a:avLst/>
              </a:prstGeom>
              <a:blipFill>
                <a:blip r:embed="rId6"/>
                <a:stretch>
                  <a:fillRect b="-1379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3043EF-AEFD-4246-85D3-A701F3DFEC8B}"/>
                  </a:ext>
                </a:extLst>
              </p:cNvPr>
              <p:cNvSpPr txBox="1"/>
              <p:nvPr/>
            </p:nvSpPr>
            <p:spPr bwMode="auto">
              <a:xfrm>
                <a:off x="5607966" y="1934359"/>
                <a:ext cx="2684794" cy="3525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f>
                        <m:f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𝐶𝑆𝐼𝑅𝑆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𝑃𝐷𝐶𝐶𝐻</m:t>
                                  </m:r>
                                </m:sub>
                              </m:sSub>
                            </m:sup>
                          </m:sSup>
                        </m:den>
                      </m:f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sv-SE" sz="1100" dirty="0" err="1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3043EF-AEFD-4246-85D3-A701F3DFE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07966" y="1934359"/>
                <a:ext cx="2684794" cy="352516"/>
              </a:xfrm>
              <a:prstGeom prst="rect">
                <a:avLst/>
              </a:prstGeom>
              <a:blipFill>
                <a:blip r:embed="rId7"/>
                <a:stretch>
                  <a:fillRect b="-1379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72D6D1D-4CBE-4B68-A0AF-BB30FC660F93}"/>
              </a:ext>
            </a:extLst>
          </p:cNvPr>
          <p:cNvCxnSpPr/>
          <p:nvPr/>
        </p:nvCxnSpPr>
        <p:spPr bwMode="auto">
          <a:xfrm>
            <a:off x="5238117" y="2421030"/>
            <a:ext cx="322342" cy="5460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B9BC745-53D8-4F8A-B485-7A1E37D16D7C}"/>
              </a:ext>
            </a:extLst>
          </p:cNvPr>
          <p:cNvCxnSpPr/>
          <p:nvPr/>
        </p:nvCxnSpPr>
        <p:spPr bwMode="auto">
          <a:xfrm flipH="1">
            <a:off x="6558939" y="2421030"/>
            <a:ext cx="391424" cy="5460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9E51BD5-A522-445C-87E7-9AFEE3D38F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199" y="3077335"/>
            <a:ext cx="8534435" cy="212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00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4BA47E-A3A6-4288-9100-96B6F9FD3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92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D3B7F-B3C1-4076-B047-28F62FDC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ECA57-3973-41CA-B568-110CA60BB2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59314"/>
            <a:ext cx="11233150" cy="4877973"/>
          </a:xfrm>
        </p:spPr>
        <p:txBody>
          <a:bodyPr/>
          <a:lstStyle/>
          <a:p>
            <a:r>
              <a:rPr lang="en-US" dirty="0"/>
              <a:t>Cross-carrier scheduling with mixed numerologies</a:t>
            </a:r>
          </a:p>
          <a:p>
            <a:pPr lvl="1"/>
            <a:r>
              <a:rPr lang="en-US" dirty="0"/>
              <a:t>At RAN plenary #81, cross-carrier scheduling with mixed numerologies was postponed to the Rel-16 WI on MR/DC (</a:t>
            </a:r>
            <a:r>
              <a:rPr lang="en-US" u="sng" dirty="0">
                <a:hlinkClick r:id="rId2"/>
              </a:rPr>
              <a:t>RP-182014</a:t>
            </a:r>
            <a:r>
              <a:rPr lang="en-US" u="sng" dirty="0"/>
              <a:t>)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FF95E6-2FD6-4E13-8609-6B2287FDB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90359"/>
              </p:ext>
            </p:extLst>
          </p:nvPr>
        </p:nvGraphicFramePr>
        <p:xfrm>
          <a:off x="1684412" y="2481446"/>
          <a:ext cx="893904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9046">
                  <a:extLst>
                    <a:ext uri="{9D8B030D-6E8A-4147-A177-3AD203B41FA5}">
                      <a16:colId xmlns:a16="http://schemas.microsoft.com/office/drawing/2014/main" val="1097433506"/>
                    </a:ext>
                  </a:extLst>
                </a:gridCol>
              </a:tblGrid>
              <a:tr h="1203534">
                <a:tc>
                  <a:txBody>
                    <a:bodyPr/>
                    <a:lstStyle/>
                    <a:p>
                      <a:pPr hangingPunct="0"/>
                      <a:r>
                        <a:rPr lang="ja-JP" altLang="en-US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Cross-carrier scheduling with different numerologies is postponed to Rel-16. </a:t>
                      </a:r>
                      <a:endParaRPr lang="en-US" sz="2000" b="1" u="sng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0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Already-agreed functionality for cross-carrier scheduling with different numerologies will not be removed from the Rel-15 specs, but will have a note added that the behaviour does not apply in this release.”</a:t>
                      </a:r>
                      <a:endParaRPr lang="en-US" sz="2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85439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D815A9D-0E7E-46D5-8129-DE2EC532E3B5}"/>
              </a:ext>
            </a:extLst>
          </p:cNvPr>
          <p:cNvSpPr/>
          <p:nvPr/>
        </p:nvSpPr>
        <p:spPr bwMode="auto">
          <a:xfrm>
            <a:off x="2948918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C2E970-4106-4A0D-9881-20334C75077C}"/>
              </a:ext>
            </a:extLst>
          </p:cNvPr>
          <p:cNvSpPr/>
          <p:nvPr/>
        </p:nvSpPr>
        <p:spPr bwMode="auto">
          <a:xfrm>
            <a:off x="4083824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3FAC1D-AA94-47C7-89EA-E19D32D254ED}"/>
              </a:ext>
            </a:extLst>
          </p:cNvPr>
          <p:cNvSpPr/>
          <p:nvPr/>
        </p:nvSpPr>
        <p:spPr bwMode="auto">
          <a:xfrm>
            <a:off x="5246641" y="4716435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122B7-227C-4A75-91D3-7468AFCF2FEC}"/>
              </a:ext>
            </a:extLst>
          </p:cNvPr>
          <p:cNvSpPr/>
          <p:nvPr/>
        </p:nvSpPr>
        <p:spPr bwMode="auto">
          <a:xfrm>
            <a:off x="6404993" y="4716435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24A775-7548-4A48-8D87-0764118E1FE5}"/>
              </a:ext>
            </a:extLst>
          </p:cNvPr>
          <p:cNvSpPr/>
          <p:nvPr/>
        </p:nvSpPr>
        <p:spPr bwMode="auto">
          <a:xfrm>
            <a:off x="7567812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EE4630-C8F0-4287-9E8D-D9BF4669B0A0}"/>
              </a:ext>
            </a:extLst>
          </p:cNvPr>
          <p:cNvSpPr/>
          <p:nvPr/>
        </p:nvSpPr>
        <p:spPr bwMode="auto">
          <a:xfrm>
            <a:off x="8714441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A18A5F2-2703-4280-A56D-65852646BDE7}"/>
              </a:ext>
            </a:extLst>
          </p:cNvPr>
          <p:cNvSpPr/>
          <p:nvPr/>
        </p:nvSpPr>
        <p:spPr bwMode="auto">
          <a:xfrm>
            <a:off x="6404993" y="4716437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DC9A46B-1DAB-41D0-B57B-37C96DBE58FE}"/>
              </a:ext>
            </a:extLst>
          </p:cNvPr>
          <p:cNvSpPr/>
          <p:nvPr/>
        </p:nvSpPr>
        <p:spPr bwMode="auto">
          <a:xfrm>
            <a:off x="2948921" y="4716437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26" name="Connector: Curved 25">
            <a:extLst>
              <a:ext uri="{FF2B5EF4-FFF2-40B4-BE49-F238E27FC236}">
                <a16:creationId xmlns:a16="http://schemas.microsoft.com/office/drawing/2014/main" id="{8D33AD5B-4809-4BE1-89CE-F35E6145FDE7}"/>
              </a:ext>
            </a:extLst>
          </p:cNvPr>
          <p:cNvCxnSpPr>
            <a:cxnSpLocks/>
            <a:stCxn id="25" idx="0"/>
            <a:endCxn id="24" idx="0"/>
          </p:cNvCxnSpPr>
          <p:nvPr/>
        </p:nvCxnSpPr>
        <p:spPr bwMode="auto">
          <a:xfrm rot="5400000" flipH="1" flipV="1">
            <a:off x="5049939" y="2778981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or: Curved 26">
            <a:extLst>
              <a:ext uri="{FF2B5EF4-FFF2-40B4-BE49-F238E27FC236}">
                <a16:creationId xmlns:a16="http://schemas.microsoft.com/office/drawing/2014/main" id="{6BD0A5E4-06C6-46E5-A11E-EA081A3FD277}"/>
              </a:ext>
            </a:extLst>
          </p:cNvPr>
          <p:cNvCxnSpPr>
            <a:cxnSpLocks/>
            <a:stCxn id="25" idx="2"/>
            <a:endCxn id="47" idx="0"/>
          </p:cNvCxnSpPr>
          <p:nvPr/>
        </p:nvCxnSpPr>
        <p:spPr bwMode="auto">
          <a:xfrm rot="16200000" flipH="1">
            <a:off x="3782786" y="4408991"/>
            <a:ext cx="522895" cy="1863500"/>
          </a:xfrm>
          <a:prstGeom prst="curved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9F36421-A734-482F-B415-9892F6E02181}"/>
              </a:ext>
            </a:extLst>
          </p:cNvPr>
          <p:cNvSpPr txBox="1"/>
          <p:nvPr/>
        </p:nvSpPr>
        <p:spPr bwMode="auto">
          <a:xfrm>
            <a:off x="3686155" y="4067262"/>
            <a:ext cx="1684091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Self-scheduling PUSCH (Supported in Rel-15)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BB627F-B9A9-4593-AA84-4631F0BAF104}"/>
              </a:ext>
            </a:extLst>
          </p:cNvPr>
          <p:cNvSpPr txBox="1"/>
          <p:nvPr/>
        </p:nvSpPr>
        <p:spPr bwMode="auto">
          <a:xfrm>
            <a:off x="1661838" y="4722788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744A77-B254-44AD-8ECD-246D4E315E81}"/>
              </a:ext>
            </a:extLst>
          </p:cNvPr>
          <p:cNvSpPr txBox="1"/>
          <p:nvPr/>
        </p:nvSpPr>
        <p:spPr bwMode="auto">
          <a:xfrm>
            <a:off x="4213697" y="5093225"/>
            <a:ext cx="2652570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6"/>
                </a:solidFill>
              </a:rPr>
              <a:t>Cross-carrier scheduling PUSCH (not supported in Rel-15)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2ADCD94-6DF3-477C-B6C3-516343FDB0FC}"/>
              </a:ext>
            </a:extLst>
          </p:cNvPr>
          <p:cNvGrpSpPr/>
          <p:nvPr/>
        </p:nvGrpSpPr>
        <p:grpSpPr>
          <a:xfrm>
            <a:off x="2948921" y="5581511"/>
            <a:ext cx="6912149" cy="362849"/>
            <a:chOff x="2948921" y="6101779"/>
            <a:chExt cx="6553829" cy="3628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8BDFB0-826C-4428-BF1D-C2E56D88C80A}"/>
                </a:ext>
              </a:extLst>
            </p:cNvPr>
            <p:cNvSpPr/>
            <p:nvPr/>
          </p:nvSpPr>
          <p:spPr bwMode="auto">
            <a:xfrm>
              <a:off x="7866210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7F259E2-54CC-4EEA-89B0-6A7284500C06}"/>
                </a:ext>
              </a:extLst>
            </p:cNvPr>
            <p:cNvSpPr/>
            <p:nvPr/>
          </p:nvSpPr>
          <p:spPr bwMode="auto">
            <a:xfrm>
              <a:off x="8409167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3DA62A6-8CC2-4419-A609-7736BA8F5273}"/>
                </a:ext>
              </a:extLst>
            </p:cNvPr>
            <p:cNvSpPr/>
            <p:nvPr/>
          </p:nvSpPr>
          <p:spPr bwMode="auto">
            <a:xfrm>
              <a:off x="8959791" y="6101780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883A4CB-AF11-4FDF-BAB3-E196193FE87E}"/>
                </a:ext>
              </a:extLst>
            </p:cNvPr>
            <p:cNvSpPr/>
            <p:nvPr/>
          </p:nvSpPr>
          <p:spPr bwMode="auto">
            <a:xfrm>
              <a:off x="2948921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A1583EF-585F-4EB0-8745-5DDE02EA59A1}"/>
                </a:ext>
              </a:extLst>
            </p:cNvPr>
            <p:cNvSpPr/>
            <p:nvPr/>
          </p:nvSpPr>
          <p:spPr bwMode="auto">
            <a:xfrm>
              <a:off x="3491880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AE15E7C-F7D4-4D51-9143-90A92882C8BF}"/>
                </a:ext>
              </a:extLst>
            </p:cNvPr>
            <p:cNvSpPr/>
            <p:nvPr/>
          </p:nvSpPr>
          <p:spPr bwMode="auto">
            <a:xfrm>
              <a:off x="4042504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5CFDEE-AA6F-42AF-A23B-B5175E821E0E}"/>
                </a:ext>
              </a:extLst>
            </p:cNvPr>
            <p:cNvSpPr/>
            <p:nvPr/>
          </p:nvSpPr>
          <p:spPr bwMode="auto">
            <a:xfrm>
              <a:off x="4585461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965FE03-7B30-4549-A45B-103D7A843403}"/>
                </a:ext>
              </a:extLst>
            </p:cNvPr>
            <p:cNvSpPr/>
            <p:nvPr/>
          </p:nvSpPr>
          <p:spPr bwMode="auto">
            <a:xfrm>
              <a:off x="5136085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2B86F17-0496-450D-A91A-A85D2F0122B4}"/>
                </a:ext>
              </a:extLst>
            </p:cNvPr>
            <p:cNvSpPr/>
            <p:nvPr/>
          </p:nvSpPr>
          <p:spPr bwMode="auto">
            <a:xfrm>
              <a:off x="5679044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E5C28E3-A65C-4DD7-9E69-0E2BDF8134F9}"/>
                </a:ext>
              </a:extLst>
            </p:cNvPr>
            <p:cNvSpPr/>
            <p:nvPr/>
          </p:nvSpPr>
          <p:spPr bwMode="auto">
            <a:xfrm>
              <a:off x="6229670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0DB4BBD-BFF2-44AD-8786-4C45AF2D83A7}"/>
                </a:ext>
              </a:extLst>
            </p:cNvPr>
            <p:cNvSpPr/>
            <p:nvPr/>
          </p:nvSpPr>
          <p:spPr bwMode="auto">
            <a:xfrm>
              <a:off x="6772627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9674AF-19CD-498A-A09E-150187D34FE1}"/>
                </a:ext>
              </a:extLst>
            </p:cNvPr>
            <p:cNvSpPr/>
            <p:nvPr/>
          </p:nvSpPr>
          <p:spPr bwMode="auto">
            <a:xfrm>
              <a:off x="7323251" y="6101783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D2FF15A-F755-4280-888D-F9C28573683D}"/>
                </a:ext>
              </a:extLst>
            </p:cNvPr>
            <p:cNvSpPr/>
            <p:nvPr/>
          </p:nvSpPr>
          <p:spPr bwMode="auto">
            <a:xfrm>
              <a:off x="4595590" y="6122457"/>
              <a:ext cx="550624" cy="342171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PUSCH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93746655-D1B6-48AE-A75C-78FE0D37F700}"/>
              </a:ext>
            </a:extLst>
          </p:cNvPr>
          <p:cNvSpPr txBox="1"/>
          <p:nvPr/>
        </p:nvSpPr>
        <p:spPr bwMode="auto">
          <a:xfrm>
            <a:off x="1672347" y="5631935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C0CE591-3732-4BE8-8958-4F790CAD2C4E}"/>
              </a:ext>
            </a:extLst>
          </p:cNvPr>
          <p:cNvSpPr txBox="1"/>
          <p:nvPr/>
        </p:nvSpPr>
        <p:spPr bwMode="auto">
          <a:xfrm>
            <a:off x="1124541" y="5110737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8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204685"/>
            <a:ext cx="11233150" cy="53412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DCI on Carrier X scheduling PUSCH on Carrier X with aperiodic CSI report for Carrier Y based on aperiodic CSI-RS</a:t>
            </a:r>
          </a:p>
          <a:p>
            <a:pPr lvl="1"/>
            <a:r>
              <a:rPr lang="en-US" dirty="0"/>
              <a:t>Same numerologies between carriers X and Y: </a:t>
            </a:r>
            <a:r>
              <a:rPr lang="en-US" dirty="0">
                <a:solidFill>
                  <a:schemeClr val="accent1"/>
                </a:solidFill>
              </a:rPr>
              <a:t>Supported in Rel-15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pPr lvl="1"/>
            <a:r>
              <a:rPr lang="en-US" dirty="0"/>
              <a:t>Different numerologies between carriers X and Y: </a:t>
            </a:r>
            <a:r>
              <a:rPr lang="en-US" dirty="0">
                <a:solidFill>
                  <a:srgbClr val="FF0000"/>
                </a:solidFill>
              </a:rPr>
              <a:t>Currently not supported in Rel-15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In RAN1#92bis, this scenario was  discussed. RAN plenary guideline, led to the following conclusion :</a:t>
            </a:r>
          </a:p>
          <a:p>
            <a:pPr lvl="1"/>
            <a:r>
              <a:rPr lang="en-US" dirty="0"/>
              <a:t>“Triggering A-CSI reports whose measurement resources are with different numerology from that with PDCCH is not supported in Rel-15. “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64C795F-40EB-4A32-9208-5BFE6C96FF18}"/>
              </a:ext>
            </a:extLst>
          </p:cNvPr>
          <p:cNvSpPr txBox="1"/>
          <p:nvPr/>
        </p:nvSpPr>
        <p:spPr bwMode="auto">
          <a:xfrm>
            <a:off x="2305463" y="3068970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Carrier Y (µ2)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B98000-8908-4813-91B4-8F66AA9A0C2C}"/>
              </a:ext>
            </a:extLst>
          </p:cNvPr>
          <p:cNvGrpSpPr/>
          <p:nvPr/>
        </p:nvGrpSpPr>
        <p:grpSpPr>
          <a:xfrm>
            <a:off x="3575752" y="2382995"/>
            <a:ext cx="6632400" cy="312103"/>
            <a:chOff x="3575752" y="2382995"/>
            <a:chExt cx="6632400" cy="31210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290E582-8AAD-41CF-9329-C70CB1133395}"/>
                </a:ext>
              </a:extLst>
            </p:cNvPr>
            <p:cNvSpPr/>
            <p:nvPr/>
          </p:nvSpPr>
          <p:spPr bwMode="auto">
            <a:xfrm>
              <a:off x="3575752" y="2388360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22AA14B-327D-4ACA-A429-3779A84D29CF}"/>
                </a:ext>
              </a:extLst>
            </p:cNvPr>
            <p:cNvSpPr/>
            <p:nvPr/>
          </p:nvSpPr>
          <p:spPr bwMode="auto">
            <a:xfrm>
              <a:off x="4664726" y="2388360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924767E-1A40-422A-9820-E41FD74B3F0E}"/>
                </a:ext>
              </a:extLst>
            </p:cNvPr>
            <p:cNvSpPr/>
            <p:nvPr/>
          </p:nvSpPr>
          <p:spPr bwMode="auto">
            <a:xfrm>
              <a:off x="5780480" y="2388361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5928BA9-E21E-4E3A-B704-F9C384AEA2E0}"/>
                </a:ext>
              </a:extLst>
            </p:cNvPr>
            <p:cNvSpPr/>
            <p:nvPr/>
          </p:nvSpPr>
          <p:spPr bwMode="auto">
            <a:xfrm>
              <a:off x="6891951" y="2388361"/>
              <a:ext cx="1100222" cy="3067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11B0182-1C25-4B59-B09D-7E219B688F81}"/>
                </a:ext>
              </a:extLst>
            </p:cNvPr>
            <p:cNvSpPr/>
            <p:nvPr/>
          </p:nvSpPr>
          <p:spPr bwMode="auto">
            <a:xfrm>
              <a:off x="8007708" y="2388362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EE71D4B-54AA-4F67-B57D-F848A9EB4847}"/>
                </a:ext>
              </a:extLst>
            </p:cNvPr>
            <p:cNvSpPr/>
            <p:nvPr/>
          </p:nvSpPr>
          <p:spPr bwMode="auto">
            <a:xfrm>
              <a:off x="9107930" y="2388362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17F0BC-1BE0-4D17-BBF6-40789C15527E}"/>
                </a:ext>
              </a:extLst>
            </p:cNvPr>
            <p:cNvSpPr/>
            <p:nvPr/>
          </p:nvSpPr>
          <p:spPr bwMode="auto">
            <a:xfrm>
              <a:off x="6882812" y="2388363"/>
              <a:ext cx="1117663" cy="306733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PUSCH</a:t>
              </a:r>
              <a:r>
                <a:rPr kumimoji="0" lang="en-US" sz="11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C217B04-5029-4FDB-A99D-8F1182846BF1}"/>
                </a:ext>
              </a:extLst>
            </p:cNvPr>
            <p:cNvSpPr/>
            <p:nvPr/>
          </p:nvSpPr>
          <p:spPr bwMode="auto">
            <a:xfrm>
              <a:off x="3575755" y="2388363"/>
              <a:ext cx="313884" cy="30673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DCI</a:t>
              </a:r>
            </a:p>
          </p:txBody>
        </p:sp>
        <p:cxnSp>
          <p:nvCxnSpPr>
            <p:cNvPr id="59" name="Connector: Curved 58">
              <a:extLst>
                <a:ext uri="{FF2B5EF4-FFF2-40B4-BE49-F238E27FC236}">
                  <a16:creationId xmlns:a16="http://schemas.microsoft.com/office/drawing/2014/main" id="{AF7E7783-1A92-4841-8A1D-703E9D803C85}"/>
                </a:ext>
              </a:extLst>
            </p:cNvPr>
            <p:cNvCxnSpPr>
              <a:cxnSpLocks/>
              <a:stCxn id="58" idx="0"/>
              <a:endCxn id="57" idx="0"/>
            </p:cNvCxnSpPr>
            <p:nvPr/>
          </p:nvCxnSpPr>
          <p:spPr bwMode="auto">
            <a:xfrm rot="5400000" flipH="1" flipV="1">
              <a:off x="5587895" y="533890"/>
              <a:ext cx="10736" cy="3708946"/>
            </a:xfrm>
            <a:prstGeom prst="curvedConnector3">
              <a:avLst>
                <a:gd name="adj1" fmla="val 1800000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7B61AD2-2F95-4154-8604-20A5C932661F}"/>
              </a:ext>
            </a:extLst>
          </p:cNvPr>
          <p:cNvSpPr txBox="1"/>
          <p:nvPr/>
        </p:nvSpPr>
        <p:spPr bwMode="auto">
          <a:xfrm>
            <a:off x="2340763" y="2393732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Carrier X (µ1)</a:t>
            </a: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5FDD3E28-775B-4B7C-BB19-61A79B03EF83}"/>
              </a:ext>
            </a:extLst>
          </p:cNvPr>
          <p:cNvCxnSpPr>
            <a:cxnSpLocks/>
            <a:stCxn id="50" idx="0"/>
            <a:endCxn id="57" idx="2"/>
          </p:cNvCxnSpPr>
          <p:nvPr/>
        </p:nvCxnSpPr>
        <p:spPr bwMode="auto">
          <a:xfrm rot="5400000" flipH="1" flipV="1">
            <a:off x="6176010" y="1921897"/>
            <a:ext cx="492434" cy="2038833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5AACE1A5-02E1-49A3-BBCD-CCDCD6B980CC}"/>
              </a:ext>
            </a:extLst>
          </p:cNvPr>
          <p:cNvSpPr txBox="1"/>
          <p:nvPr/>
        </p:nvSpPr>
        <p:spPr bwMode="auto">
          <a:xfrm>
            <a:off x="1554428" y="2630927"/>
            <a:ext cx="1329709" cy="3945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µ1= µ2</a:t>
            </a:r>
          </a:p>
          <a:p>
            <a:pPr>
              <a:buClr>
                <a:schemeClr val="tx1"/>
              </a:buClr>
            </a:pPr>
            <a:endParaRPr lang="en-U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A2D2E7-E8CC-4F5C-A093-E75E8F150B51}"/>
              </a:ext>
            </a:extLst>
          </p:cNvPr>
          <p:cNvSpPr txBox="1"/>
          <p:nvPr/>
        </p:nvSpPr>
        <p:spPr bwMode="auto">
          <a:xfrm>
            <a:off x="7462780" y="2706490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b="1" dirty="0">
                <a:solidFill>
                  <a:schemeClr val="accent5"/>
                </a:solidFill>
              </a:rPr>
              <a:t>A-CSI report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6A98BC6-106B-4FC8-AB62-849546D43FE0}"/>
              </a:ext>
            </a:extLst>
          </p:cNvPr>
          <p:cNvGrpSpPr/>
          <p:nvPr/>
        </p:nvGrpSpPr>
        <p:grpSpPr>
          <a:xfrm>
            <a:off x="1458666" y="4219818"/>
            <a:ext cx="8771722" cy="1013921"/>
            <a:chOff x="1029582" y="2623775"/>
            <a:chExt cx="9141712" cy="1199434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5E32AD9-ADD2-46B9-8BBB-D348B904D652}"/>
                </a:ext>
              </a:extLst>
            </p:cNvPr>
            <p:cNvSpPr/>
            <p:nvPr/>
          </p:nvSpPr>
          <p:spPr bwMode="auto">
            <a:xfrm>
              <a:off x="8445279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6D694EE-3162-4B8B-9B6C-4B768A55CCCD}"/>
                </a:ext>
              </a:extLst>
            </p:cNvPr>
            <p:cNvSpPr/>
            <p:nvPr/>
          </p:nvSpPr>
          <p:spPr bwMode="auto">
            <a:xfrm>
              <a:off x="9017921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028FAE9-52E4-48F0-8C1E-758E3FBED1B0}"/>
                </a:ext>
              </a:extLst>
            </p:cNvPr>
            <p:cNvSpPr/>
            <p:nvPr/>
          </p:nvSpPr>
          <p:spPr bwMode="auto">
            <a:xfrm>
              <a:off x="9598650" y="338489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C71C876-37EA-4AE9-9390-91EE1B5CF200}"/>
                </a:ext>
              </a:extLst>
            </p:cNvPr>
            <p:cNvSpPr/>
            <p:nvPr/>
          </p:nvSpPr>
          <p:spPr bwMode="auto">
            <a:xfrm>
              <a:off x="3259145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3E27C83-18FC-42B7-80CB-CD82FB5569B2}"/>
                </a:ext>
              </a:extLst>
            </p:cNvPr>
            <p:cNvSpPr/>
            <p:nvPr/>
          </p:nvSpPr>
          <p:spPr bwMode="auto">
            <a:xfrm>
              <a:off x="3831789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1CAB7E7-E37F-4BAB-A3F3-9C3FA715B5D2}"/>
                </a:ext>
              </a:extLst>
            </p:cNvPr>
            <p:cNvSpPr/>
            <p:nvPr/>
          </p:nvSpPr>
          <p:spPr bwMode="auto">
            <a:xfrm>
              <a:off x="4412518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BAC5355-9D67-4006-9E10-048622DD81EB}"/>
                </a:ext>
              </a:extLst>
            </p:cNvPr>
            <p:cNvSpPr/>
            <p:nvPr/>
          </p:nvSpPr>
          <p:spPr bwMode="auto">
            <a:xfrm>
              <a:off x="4985160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F3DD25-A09B-4B32-8414-5A887E7C0076}"/>
                </a:ext>
              </a:extLst>
            </p:cNvPr>
            <p:cNvSpPr/>
            <p:nvPr/>
          </p:nvSpPr>
          <p:spPr bwMode="auto">
            <a:xfrm>
              <a:off x="5565889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9FCD8A7-B0E0-42AA-8CB1-A12458D06F26}"/>
                </a:ext>
              </a:extLst>
            </p:cNvPr>
            <p:cNvSpPr/>
            <p:nvPr/>
          </p:nvSpPr>
          <p:spPr bwMode="auto">
            <a:xfrm>
              <a:off x="6138533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F473862-74C1-41F8-9063-FD7AFF238D72}"/>
                </a:ext>
              </a:extLst>
            </p:cNvPr>
            <p:cNvSpPr/>
            <p:nvPr/>
          </p:nvSpPr>
          <p:spPr bwMode="auto">
            <a:xfrm>
              <a:off x="6719264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C544ABE-7211-47E2-8A12-3B5337D8A974}"/>
                </a:ext>
              </a:extLst>
            </p:cNvPr>
            <p:cNvSpPr/>
            <p:nvPr/>
          </p:nvSpPr>
          <p:spPr bwMode="auto">
            <a:xfrm>
              <a:off x="7291906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230D216-4255-4F11-BAAD-9146B6F881E6}"/>
                </a:ext>
              </a:extLst>
            </p:cNvPr>
            <p:cNvSpPr/>
            <p:nvPr/>
          </p:nvSpPr>
          <p:spPr bwMode="auto">
            <a:xfrm>
              <a:off x="7872634" y="3384894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DAA658C-6407-4D51-ADBA-EF0283188EB2}"/>
                </a:ext>
              </a:extLst>
            </p:cNvPr>
            <p:cNvSpPr txBox="1"/>
            <p:nvPr/>
          </p:nvSpPr>
          <p:spPr bwMode="auto">
            <a:xfrm>
              <a:off x="1903741" y="3435260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Carrier Y (µ2)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4A5C83F-6228-4CE9-B03E-C29DD6007EB2}"/>
                </a:ext>
              </a:extLst>
            </p:cNvPr>
            <p:cNvGrpSpPr/>
            <p:nvPr/>
          </p:nvGrpSpPr>
          <p:grpSpPr>
            <a:xfrm>
              <a:off x="1029582" y="2623775"/>
              <a:ext cx="9110180" cy="780940"/>
              <a:chOff x="2133178" y="3448838"/>
              <a:chExt cx="9110180" cy="780940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8C88532-21BD-43F6-8746-EC99FC27ED8D}"/>
                  </a:ext>
                </a:extLst>
              </p:cNvPr>
              <p:cNvSpPr/>
              <p:nvPr/>
            </p:nvSpPr>
            <p:spPr bwMode="auto">
              <a:xfrm>
                <a:off x="4331206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0A585C6-1B95-40D6-865D-A91E318948E8}"/>
                  </a:ext>
                </a:extLst>
              </p:cNvPr>
              <p:cNvSpPr/>
              <p:nvPr/>
            </p:nvSpPr>
            <p:spPr bwMode="auto">
              <a:xfrm>
                <a:off x="5466112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C5C842D-3AA6-49C4-8EAE-609F04D56D2B}"/>
                  </a:ext>
                </a:extLst>
              </p:cNvPr>
              <p:cNvSpPr/>
              <p:nvPr/>
            </p:nvSpPr>
            <p:spPr bwMode="auto">
              <a:xfrm>
                <a:off x="6628929" y="3455186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997F6D52-06C2-4E30-95E2-3CA806A4CBF7}"/>
                  </a:ext>
                </a:extLst>
              </p:cNvPr>
              <p:cNvSpPr/>
              <p:nvPr/>
            </p:nvSpPr>
            <p:spPr bwMode="auto">
              <a:xfrm>
                <a:off x="7787281" y="3455186"/>
                <a:ext cx="1146629" cy="36285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UL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71D1516-EBA7-4631-8B96-43DAFAA2975C}"/>
                  </a:ext>
                </a:extLst>
              </p:cNvPr>
              <p:cNvSpPr/>
              <p:nvPr/>
            </p:nvSpPr>
            <p:spPr bwMode="auto">
              <a:xfrm>
                <a:off x="8950100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9EE3DAC-0305-4D1E-A5E5-9FE394711596}"/>
                  </a:ext>
                </a:extLst>
              </p:cNvPr>
              <p:cNvSpPr/>
              <p:nvPr/>
            </p:nvSpPr>
            <p:spPr bwMode="auto">
              <a:xfrm>
                <a:off x="10096729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12A28EB0-0BA7-453F-8ECF-1A5F140AD5E0}"/>
                  </a:ext>
                </a:extLst>
              </p:cNvPr>
              <p:cNvSpPr/>
              <p:nvPr/>
            </p:nvSpPr>
            <p:spPr bwMode="auto">
              <a:xfrm>
                <a:off x="7777756" y="3455188"/>
                <a:ext cx="1164806" cy="362854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400" b="1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PUSCH</a:t>
                </a:r>
                <a:r>
                  <a:rPr kumimoji="0" lang="en-US" sz="1100" b="0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 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2C47E79-E976-4279-A318-36806AD38840}"/>
                  </a:ext>
                </a:extLst>
              </p:cNvPr>
              <p:cNvSpPr/>
              <p:nvPr/>
            </p:nvSpPr>
            <p:spPr bwMode="auto">
              <a:xfrm>
                <a:off x="4331209" y="3455188"/>
                <a:ext cx="327124" cy="362857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DCI</a:t>
                </a:r>
              </a:p>
            </p:txBody>
          </p:sp>
          <p:cxnSp>
            <p:nvCxnSpPr>
              <p:cNvPr id="88" name="Connector: Curved 87">
                <a:extLst>
                  <a:ext uri="{FF2B5EF4-FFF2-40B4-BE49-F238E27FC236}">
                    <a16:creationId xmlns:a16="http://schemas.microsoft.com/office/drawing/2014/main" id="{495269D9-6A02-47E0-8DD0-ED438451AC41}"/>
                  </a:ext>
                </a:extLst>
              </p:cNvPr>
              <p:cNvCxnSpPr>
                <a:cxnSpLocks/>
                <a:stCxn id="87" idx="0"/>
                <a:endCxn id="86" idx="0"/>
              </p:cNvCxnSpPr>
              <p:nvPr/>
            </p:nvCxnSpPr>
            <p:spPr bwMode="auto">
              <a:xfrm rot="5400000" flipH="1" flipV="1">
                <a:off x="6427465" y="1522494"/>
                <a:ext cx="12700" cy="3865388"/>
              </a:xfrm>
              <a:prstGeom prst="curvedConnector3">
                <a:avLst>
                  <a:gd name="adj1" fmla="val 180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44EF4117-5A18-4E46-AEC7-F3EAA5BF3B9A}"/>
                  </a:ext>
                </a:extLst>
              </p:cNvPr>
              <p:cNvSpPr txBox="1"/>
              <p:nvPr/>
            </p:nvSpPr>
            <p:spPr bwMode="auto">
              <a:xfrm>
                <a:off x="3044126" y="3461539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400" dirty="0"/>
                  <a:t>Carrier X (µ1)</a:t>
                </a:r>
              </a:p>
            </p:txBody>
          </p:sp>
          <p:cxnSp>
            <p:nvCxnSpPr>
              <p:cNvPr id="90" name="Connector: Elbow 89">
                <a:extLst>
                  <a:ext uri="{FF2B5EF4-FFF2-40B4-BE49-F238E27FC236}">
                    <a16:creationId xmlns:a16="http://schemas.microsoft.com/office/drawing/2014/main" id="{4D9FC2C3-F4C4-4182-9E82-433B7EC4EBDB}"/>
                  </a:ext>
                </a:extLst>
              </p:cNvPr>
              <p:cNvCxnSpPr>
                <a:cxnSpLocks/>
                <a:stCxn id="79" idx="0"/>
                <a:endCxn id="86" idx="2"/>
              </p:cNvCxnSpPr>
              <p:nvPr/>
            </p:nvCxnSpPr>
            <p:spPr bwMode="auto">
              <a:xfrm rot="5400000" flipH="1" flipV="1">
                <a:off x="7168051" y="3037670"/>
                <a:ext cx="411736" cy="1972480"/>
              </a:xfrm>
              <a:prstGeom prst="bentConnector3">
                <a:avLst>
                  <a:gd name="adj1" fmla="val 5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2E75902-778A-4348-9429-C2E7C995FD0D}"/>
                  </a:ext>
                </a:extLst>
              </p:cNvPr>
              <p:cNvSpPr txBox="1"/>
              <p:nvPr/>
            </p:nvSpPr>
            <p:spPr bwMode="auto">
              <a:xfrm>
                <a:off x="2133178" y="3736636"/>
                <a:ext cx="1193023" cy="45321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800" dirty="0">
                    <a:solidFill>
                      <a:srgbClr val="FF0000"/>
                    </a:solidFill>
                  </a:rPr>
                  <a:t>µ1≠µ2</a:t>
                </a:r>
              </a:p>
              <a:p>
                <a:pPr>
                  <a:buClr>
                    <a:schemeClr val="tx1"/>
                  </a:buClr>
                </a:pPr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6AD4B51-C458-4B03-A284-BF747327F01B}"/>
                  </a:ext>
                </a:extLst>
              </p:cNvPr>
              <p:cNvSpPr txBox="1"/>
              <p:nvPr/>
            </p:nvSpPr>
            <p:spPr bwMode="auto">
              <a:xfrm>
                <a:off x="8382187" y="3831521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400" b="1" dirty="0">
                    <a:solidFill>
                      <a:schemeClr val="accent5"/>
                    </a:solidFill>
                  </a:rPr>
                  <a:t>A-CSI report</a:t>
                </a:r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0516019-3DF7-4FF4-8032-2A8E872A1D5C}"/>
                </a:ext>
              </a:extLst>
            </p:cNvPr>
            <p:cNvSpPr/>
            <p:nvPr/>
          </p:nvSpPr>
          <p:spPr bwMode="auto">
            <a:xfrm>
              <a:off x="4993719" y="3404715"/>
              <a:ext cx="580728" cy="34217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dirty="0">
                  <a:solidFill>
                    <a:schemeClr val="bg1"/>
                  </a:solidFill>
                </a:rPr>
                <a:t>CSI-RS</a:t>
              </a:r>
              <a:endParaRPr kumimoji="0" lang="en-US" sz="10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3E2573F-B4A0-4187-A7E2-12AD3DC5CA3E}"/>
              </a:ext>
            </a:extLst>
          </p:cNvPr>
          <p:cNvGrpSpPr/>
          <p:nvPr/>
        </p:nvGrpSpPr>
        <p:grpSpPr>
          <a:xfrm>
            <a:off x="3556482" y="3181539"/>
            <a:ext cx="6632400" cy="306737"/>
            <a:chOff x="3567732" y="6599412"/>
            <a:chExt cx="6632400" cy="306737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DE7EF0C-B057-43B1-877A-FFAE135E2E47}"/>
                </a:ext>
              </a:extLst>
            </p:cNvPr>
            <p:cNvSpPr/>
            <p:nvPr/>
          </p:nvSpPr>
          <p:spPr bwMode="auto">
            <a:xfrm>
              <a:off x="3567732" y="6599412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64D8D9F-3FDF-4D7A-AD47-102103648501}"/>
                </a:ext>
              </a:extLst>
            </p:cNvPr>
            <p:cNvSpPr/>
            <p:nvPr/>
          </p:nvSpPr>
          <p:spPr bwMode="auto">
            <a:xfrm>
              <a:off x="4656706" y="6599412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06FC490-6B69-49DE-80CB-CABA73C4E884}"/>
                </a:ext>
              </a:extLst>
            </p:cNvPr>
            <p:cNvSpPr/>
            <p:nvPr/>
          </p:nvSpPr>
          <p:spPr bwMode="auto">
            <a:xfrm>
              <a:off x="5772460" y="6599413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5DC1F68-E613-4567-A342-1F61E460B690}"/>
                </a:ext>
              </a:extLst>
            </p:cNvPr>
            <p:cNvSpPr/>
            <p:nvPr/>
          </p:nvSpPr>
          <p:spPr bwMode="auto">
            <a:xfrm>
              <a:off x="6883931" y="6599413"/>
              <a:ext cx="1100222" cy="3067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18CB9B0-97F3-44DE-863C-10101C4287DA}"/>
                </a:ext>
              </a:extLst>
            </p:cNvPr>
            <p:cNvSpPr/>
            <p:nvPr/>
          </p:nvSpPr>
          <p:spPr bwMode="auto">
            <a:xfrm>
              <a:off x="7999688" y="6599414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86C6F6C-C7C7-4310-AD1C-06B3095DE3EB}"/>
                </a:ext>
              </a:extLst>
            </p:cNvPr>
            <p:cNvSpPr/>
            <p:nvPr/>
          </p:nvSpPr>
          <p:spPr bwMode="auto">
            <a:xfrm>
              <a:off x="9099910" y="6599414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DE77A65-EFF1-4674-898C-5E36D49C4629}"/>
                </a:ext>
              </a:extLst>
            </p:cNvPr>
            <p:cNvSpPr/>
            <p:nvPr/>
          </p:nvSpPr>
          <p:spPr bwMode="auto">
            <a:xfrm>
              <a:off x="6874792" y="6599415"/>
              <a:ext cx="1117663" cy="3067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E7A9BE34-6A6A-4C46-8B82-6F0F329455DE}"/>
              </a:ext>
            </a:extLst>
          </p:cNvPr>
          <p:cNvSpPr/>
          <p:nvPr/>
        </p:nvSpPr>
        <p:spPr bwMode="auto">
          <a:xfrm>
            <a:off x="5010098" y="3187530"/>
            <a:ext cx="785426" cy="289248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>
                <a:solidFill>
                  <a:schemeClr val="bg1"/>
                </a:solidFill>
              </a:rPr>
              <a:t>CSI-RS</a:t>
            </a:r>
            <a:endParaRPr kumimoji="0" lang="en-US" sz="14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9199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4EF5-A01E-46C1-8AC4-DFB7E525B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and Scheduling Clarifications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14EAD-DDC2-418E-BDF6-3B43E3A0A5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2597" y="1719623"/>
            <a:ext cx="11233150" cy="4804272"/>
          </a:xfrm>
        </p:spPr>
        <p:txBody>
          <a:bodyPr/>
          <a:lstStyle/>
          <a:p>
            <a:r>
              <a:rPr lang="en-US" dirty="0"/>
              <a:t>In this scenario, the DCI achieves the following</a:t>
            </a:r>
          </a:p>
          <a:p>
            <a:pPr lvl="1"/>
            <a:r>
              <a:rPr lang="en-US" dirty="0"/>
              <a:t>Self-carrier scheduling: DCI on Carrier X schedules PUSCH on Carrier X to carry “A-CSI report”</a:t>
            </a:r>
          </a:p>
          <a:p>
            <a:pPr lvl="1"/>
            <a:r>
              <a:rPr lang="en-US" dirty="0"/>
              <a:t>Triggering “A-CSI report”:  Provides link to  a CSI-RS configuration for measurements</a:t>
            </a:r>
          </a:p>
          <a:p>
            <a:pPr lvl="2"/>
            <a:r>
              <a:rPr lang="en-US" dirty="0"/>
              <a:t>Occasion of CSI-RS is obtained from the configuration (</a:t>
            </a:r>
            <a:r>
              <a:rPr lang="en-US" i="1" dirty="0"/>
              <a:t>DL BWP  </a:t>
            </a:r>
            <a:r>
              <a:rPr lang="en-US" dirty="0"/>
              <a:t>and </a:t>
            </a:r>
            <a:r>
              <a:rPr lang="en-US" i="1" dirty="0"/>
              <a:t>Offset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		This scenario does not involve “cross-carrier scheduling”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Rel-15 supports the feature for the same SCS btw carriers.</a:t>
            </a:r>
          </a:p>
          <a:p>
            <a:pPr marL="0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8F3E6-1C92-43C0-83FF-9798A83BB40D}"/>
              </a:ext>
            </a:extLst>
          </p:cNvPr>
          <p:cNvSpPr/>
          <p:nvPr/>
        </p:nvSpPr>
        <p:spPr bwMode="auto">
          <a:xfrm>
            <a:off x="3396809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5BFBD3-6245-47A7-AB89-854792FE4DA0}"/>
              </a:ext>
            </a:extLst>
          </p:cNvPr>
          <p:cNvSpPr/>
          <p:nvPr/>
        </p:nvSpPr>
        <p:spPr bwMode="auto">
          <a:xfrm>
            <a:off x="4531715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3E66B1-4A33-4BE8-91C5-1D0A15DBDE1F}"/>
              </a:ext>
            </a:extLst>
          </p:cNvPr>
          <p:cNvSpPr/>
          <p:nvPr/>
        </p:nvSpPr>
        <p:spPr bwMode="auto">
          <a:xfrm>
            <a:off x="5694532" y="399687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FC9D8D-C13B-44CC-AFD1-4FF7D4ED3690}"/>
              </a:ext>
            </a:extLst>
          </p:cNvPr>
          <p:cNvSpPr/>
          <p:nvPr/>
        </p:nvSpPr>
        <p:spPr bwMode="auto">
          <a:xfrm>
            <a:off x="6852884" y="399687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F343F-08FB-43B1-97FF-D408924D9C4E}"/>
              </a:ext>
            </a:extLst>
          </p:cNvPr>
          <p:cNvSpPr/>
          <p:nvPr/>
        </p:nvSpPr>
        <p:spPr bwMode="auto">
          <a:xfrm>
            <a:off x="8015703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421227-5046-4417-B201-6097ADE13675}"/>
              </a:ext>
            </a:extLst>
          </p:cNvPr>
          <p:cNvSpPr/>
          <p:nvPr/>
        </p:nvSpPr>
        <p:spPr bwMode="auto">
          <a:xfrm>
            <a:off x="9162332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AAD71-6432-4916-8F20-8032A24E22FA}"/>
              </a:ext>
            </a:extLst>
          </p:cNvPr>
          <p:cNvSpPr/>
          <p:nvPr/>
        </p:nvSpPr>
        <p:spPr bwMode="auto">
          <a:xfrm>
            <a:off x="6852884" y="3996873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E25108-FD03-47DF-B995-D8023314DA24}"/>
              </a:ext>
            </a:extLst>
          </p:cNvPr>
          <p:cNvSpPr/>
          <p:nvPr/>
        </p:nvSpPr>
        <p:spPr bwMode="auto">
          <a:xfrm>
            <a:off x="3396812" y="399687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94ABB701-ACA1-4CC1-B607-3ECB71676D57}"/>
              </a:ext>
            </a:extLst>
          </p:cNvPr>
          <p:cNvCxnSpPr>
            <a:cxnSpLocks/>
            <a:stCxn id="11" idx="0"/>
            <a:endCxn id="10" idx="0"/>
          </p:cNvCxnSpPr>
          <p:nvPr/>
        </p:nvCxnSpPr>
        <p:spPr bwMode="auto">
          <a:xfrm rot="5400000" flipH="1" flipV="1">
            <a:off x="5497830" y="2059417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9BA043-30AC-4FA2-8E4C-A74DEBBADE27}"/>
              </a:ext>
            </a:extLst>
          </p:cNvPr>
          <p:cNvSpPr txBox="1"/>
          <p:nvPr/>
        </p:nvSpPr>
        <p:spPr bwMode="auto">
          <a:xfrm>
            <a:off x="3471889" y="3363464"/>
            <a:ext cx="663383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Self -scheduling PUSCH with </a:t>
            </a:r>
            <a:r>
              <a:rPr lang="en-US" b="1" dirty="0">
                <a:solidFill>
                  <a:schemeClr val="accent1"/>
                </a:solidFill>
              </a:rPr>
              <a:t>A-CSI report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5C9E0D-ECCC-4BEA-A07D-7E5DA99139B3}"/>
              </a:ext>
            </a:extLst>
          </p:cNvPr>
          <p:cNvSpPr txBox="1"/>
          <p:nvPr/>
        </p:nvSpPr>
        <p:spPr bwMode="auto">
          <a:xfrm>
            <a:off x="2109729" y="400322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D51A098-79C3-4902-B1A8-84CDB5719A2A}"/>
              </a:ext>
            </a:extLst>
          </p:cNvPr>
          <p:cNvCxnSpPr>
            <a:cxnSpLocks/>
            <a:endCxn id="10" idx="2"/>
          </p:cNvCxnSpPr>
          <p:nvPr/>
        </p:nvCxnSpPr>
        <p:spPr bwMode="auto">
          <a:xfrm rot="5400000" flipH="1" flipV="1">
            <a:off x="5915844" y="3830963"/>
            <a:ext cx="990679" cy="2048208"/>
          </a:xfrm>
          <a:prstGeom prst="bentConnector3">
            <a:avLst>
              <a:gd name="adj1" fmla="val 73871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4B375E4-02C5-4B26-9458-9B1F8D1B24D1}"/>
              </a:ext>
            </a:extLst>
          </p:cNvPr>
          <p:cNvSpPr/>
          <p:nvPr/>
        </p:nvSpPr>
        <p:spPr bwMode="auto">
          <a:xfrm>
            <a:off x="8614478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86359D-8AE1-4752-AA95-0D1906D72411}"/>
              </a:ext>
            </a:extLst>
          </p:cNvPr>
          <p:cNvSpPr/>
          <p:nvPr/>
        </p:nvSpPr>
        <p:spPr bwMode="auto">
          <a:xfrm>
            <a:off x="9187120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17069F-E06F-49E4-AB42-9F441FFCDEEA}"/>
              </a:ext>
            </a:extLst>
          </p:cNvPr>
          <p:cNvSpPr/>
          <p:nvPr/>
        </p:nvSpPr>
        <p:spPr bwMode="auto">
          <a:xfrm>
            <a:off x="9767849" y="505119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92C6FFF-5C1C-430C-96F8-C76B37A327EB}"/>
              </a:ext>
            </a:extLst>
          </p:cNvPr>
          <p:cNvSpPr/>
          <p:nvPr/>
        </p:nvSpPr>
        <p:spPr bwMode="auto">
          <a:xfrm>
            <a:off x="3428344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915262-7E0B-4FD9-8377-5D1BB7EE0C8A}"/>
              </a:ext>
            </a:extLst>
          </p:cNvPr>
          <p:cNvSpPr/>
          <p:nvPr/>
        </p:nvSpPr>
        <p:spPr bwMode="auto">
          <a:xfrm>
            <a:off x="4000988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8B086C-EAE7-483E-AEF6-E0276B2EB77A}"/>
              </a:ext>
            </a:extLst>
          </p:cNvPr>
          <p:cNvSpPr/>
          <p:nvPr/>
        </p:nvSpPr>
        <p:spPr bwMode="auto">
          <a:xfrm>
            <a:off x="4581717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330343-86C1-44AB-AF1F-6F4ABE7DAA6A}"/>
              </a:ext>
            </a:extLst>
          </p:cNvPr>
          <p:cNvSpPr/>
          <p:nvPr/>
        </p:nvSpPr>
        <p:spPr bwMode="auto">
          <a:xfrm>
            <a:off x="5735088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6249F5-4ACF-4612-994E-871F3DD669D4}"/>
              </a:ext>
            </a:extLst>
          </p:cNvPr>
          <p:cNvSpPr/>
          <p:nvPr/>
        </p:nvSpPr>
        <p:spPr bwMode="auto">
          <a:xfrm>
            <a:off x="6307732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9E42C0-CB01-4474-ACB4-BA3DD7AF3814}"/>
              </a:ext>
            </a:extLst>
          </p:cNvPr>
          <p:cNvSpPr/>
          <p:nvPr/>
        </p:nvSpPr>
        <p:spPr bwMode="auto">
          <a:xfrm>
            <a:off x="6888463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44CE0E-D34B-4450-81F5-8D246C40000E}"/>
              </a:ext>
            </a:extLst>
          </p:cNvPr>
          <p:cNvSpPr/>
          <p:nvPr/>
        </p:nvSpPr>
        <p:spPr bwMode="auto">
          <a:xfrm>
            <a:off x="8041833" y="505119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7A2BEB-DE8C-4029-9260-CA716B5AA66F}"/>
              </a:ext>
            </a:extLst>
          </p:cNvPr>
          <p:cNvSpPr txBox="1"/>
          <p:nvPr/>
        </p:nvSpPr>
        <p:spPr bwMode="auto">
          <a:xfrm>
            <a:off x="2072940" y="510156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7FBACA3-66DC-4197-A031-D3682F76166E}"/>
              </a:ext>
            </a:extLst>
          </p:cNvPr>
          <p:cNvSpPr txBox="1"/>
          <p:nvPr/>
        </p:nvSpPr>
        <p:spPr bwMode="auto">
          <a:xfrm>
            <a:off x="1634723" y="4438468"/>
            <a:ext cx="1041299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0DC4E4-37EA-47CE-AA7F-F8510E005B8B}"/>
              </a:ext>
            </a:extLst>
          </p:cNvPr>
          <p:cNvSpPr txBox="1"/>
          <p:nvPr/>
        </p:nvSpPr>
        <p:spPr bwMode="auto">
          <a:xfrm>
            <a:off x="7447790" y="4373206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b="1" dirty="0">
                <a:solidFill>
                  <a:schemeClr val="accent5"/>
                </a:solidFill>
              </a:rPr>
              <a:t>A-CSI report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6B42B06-AFDD-4833-8E28-A2D1F966A0F3}"/>
              </a:ext>
            </a:extLst>
          </p:cNvPr>
          <p:cNvSpPr txBox="1"/>
          <p:nvPr/>
        </p:nvSpPr>
        <p:spPr bwMode="auto">
          <a:xfrm>
            <a:off x="3377533" y="46473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CSI-RS resources for measurement obtained from configuration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79C9991-7DF3-4D77-8401-D7ADA1DF6E12}"/>
              </a:ext>
            </a:extLst>
          </p:cNvPr>
          <p:cNvSpPr/>
          <p:nvPr/>
        </p:nvSpPr>
        <p:spPr bwMode="auto">
          <a:xfrm>
            <a:off x="5162444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FDDDE1-A3C6-4A8B-88E9-33FACAD2C467}"/>
              </a:ext>
            </a:extLst>
          </p:cNvPr>
          <p:cNvSpPr/>
          <p:nvPr/>
        </p:nvSpPr>
        <p:spPr bwMode="auto">
          <a:xfrm>
            <a:off x="7463239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B4A698-F997-439A-BA01-700B361C9A9F}"/>
              </a:ext>
            </a:extLst>
          </p:cNvPr>
          <p:cNvSpPr/>
          <p:nvPr/>
        </p:nvSpPr>
        <p:spPr bwMode="auto">
          <a:xfrm>
            <a:off x="5154360" y="5067233"/>
            <a:ext cx="580728" cy="34217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050" b="1" dirty="0">
                <a:solidFill>
                  <a:schemeClr val="bg1"/>
                </a:solidFill>
              </a:rPr>
              <a:t>CSI-RS</a:t>
            </a:r>
            <a:endParaRPr kumimoji="0" 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8139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E3253-5BB1-49DE-BBC6-5B1C41FBE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08233" cy="944688"/>
          </a:xfrm>
        </p:spPr>
        <p:txBody>
          <a:bodyPr/>
          <a:lstStyle/>
          <a:p>
            <a:r>
              <a:rPr lang="sv-SE" sz="3600" dirty="0"/>
              <a:t>Importance of CSI-RS triggerring by a carrier w different SCS</a:t>
            </a:r>
            <a:br>
              <a:rPr lang="sv-SE" sz="3600" dirty="0"/>
            </a:br>
            <a:r>
              <a:rPr lang="sv-SE" sz="3600" dirty="0"/>
              <a:t> (i.e. approving the CR)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00FF2-0BBF-4739-B1BF-2B27B93A40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13442"/>
            <a:ext cx="11233150" cy="4716725"/>
          </a:xfrm>
        </p:spPr>
        <p:txBody>
          <a:bodyPr/>
          <a:lstStyle/>
          <a:p>
            <a:pPr marL="0" indent="0">
              <a:buNone/>
            </a:pPr>
            <a:r>
              <a:rPr lang="en-US" sz="2400" u="sng" dirty="0"/>
              <a:t>Crucial for Inter-band CA between low-band and high-band:</a:t>
            </a:r>
          </a:p>
          <a:p>
            <a:r>
              <a:rPr lang="en-US" dirty="0"/>
              <a:t>Beam / CSI measurements on high-band are crucial for meaningful DL throughput</a:t>
            </a:r>
          </a:p>
          <a:p>
            <a:pPr lvl="1"/>
            <a:r>
              <a:rPr lang="en-US" sz="1800" dirty="0"/>
              <a:t>Aperiodic CSI-RS operation only realistic solution to provide channel measurements for high-band</a:t>
            </a:r>
          </a:p>
          <a:p>
            <a:r>
              <a:rPr lang="en-US" dirty="0"/>
              <a:t>Uplink coverage in high-band is limited</a:t>
            </a:r>
          </a:p>
          <a:p>
            <a:pPr marL="369888" lvl="1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For Inter-band CA operation between low-band and high band, beam/CSI measurements on high-band should be reported via low band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E315091-D0D6-41C1-86E7-173BF0590489}"/>
              </a:ext>
            </a:extLst>
          </p:cNvPr>
          <p:cNvSpPr/>
          <p:nvPr/>
        </p:nvSpPr>
        <p:spPr bwMode="auto">
          <a:xfrm>
            <a:off x="7354620" y="4024412"/>
            <a:ext cx="4233038" cy="1081088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6C4252C-5EB7-456C-8E4A-B5C270AA62D0}"/>
              </a:ext>
            </a:extLst>
          </p:cNvPr>
          <p:cNvSpPr/>
          <p:nvPr/>
        </p:nvSpPr>
        <p:spPr bwMode="auto">
          <a:xfrm>
            <a:off x="8427506" y="4242076"/>
            <a:ext cx="2215533" cy="559058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57F179D-DE9F-454D-BEF8-855710179842}"/>
              </a:ext>
            </a:extLst>
          </p:cNvPr>
          <p:cNvSpPr/>
          <p:nvPr/>
        </p:nvSpPr>
        <p:spPr bwMode="auto">
          <a:xfrm>
            <a:off x="9089477" y="4392244"/>
            <a:ext cx="899844" cy="2546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21FA48-E75F-45FB-9BBD-A3CD7F7F3CEA}"/>
              </a:ext>
            </a:extLst>
          </p:cNvPr>
          <p:cNvSpPr txBox="1"/>
          <p:nvPr/>
        </p:nvSpPr>
        <p:spPr bwMode="auto">
          <a:xfrm>
            <a:off x="7480400" y="45503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Low band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5CAF93C-9DB0-4402-868B-CDB1C352A2B6}"/>
              </a:ext>
            </a:extLst>
          </p:cNvPr>
          <p:cNvSpPr txBox="1"/>
          <p:nvPr/>
        </p:nvSpPr>
        <p:spPr bwMode="auto">
          <a:xfrm>
            <a:off x="9140561" y="439923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(UL)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03C29C0-F175-4586-BAD8-9D59F50A0EF2}"/>
              </a:ext>
            </a:extLst>
          </p:cNvPr>
          <p:cNvGrpSpPr/>
          <p:nvPr/>
        </p:nvGrpSpPr>
        <p:grpSpPr>
          <a:xfrm>
            <a:off x="330396" y="3995098"/>
            <a:ext cx="6137079" cy="1311654"/>
            <a:chOff x="330396" y="4727196"/>
            <a:chExt cx="6137079" cy="13116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D7282C5-F602-43C6-BCEA-3AA1FE05A671}"/>
                </a:ext>
              </a:extLst>
            </p:cNvPr>
            <p:cNvSpPr txBox="1"/>
            <p:nvPr/>
          </p:nvSpPr>
          <p:spPr bwMode="auto">
            <a:xfrm>
              <a:off x="345242" y="5157654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High band (HB)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AA346A-3E56-4016-B9D2-C99AB0C6DB20}"/>
                </a:ext>
              </a:extLst>
            </p:cNvPr>
            <p:cNvSpPr txBox="1"/>
            <p:nvPr/>
          </p:nvSpPr>
          <p:spPr bwMode="auto">
            <a:xfrm>
              <a:off x="330396" y="4727196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Low band (LB)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AC9D012-1C60-4AF5-B09A-88B2FC764964}"/>
                </a:ext>
              </a:extLst>
            </p:cNvPr>
            <p:cNvGrpSpPr/>
            <p:nvPr/>
          </p:nvGrpSpPr>
          <p:grpSpPr>
            <a:xfrm>
              <a:off x="1860806" y="5195846"/>
              <a:ext cx="2561616" cy="254694"/>
              <a:chOff x="3259145" y="3384890"/>
              <a:chExt cx="6912149" cy="36285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19295C2-8AA6-423E-AA1F-F0121E3D2B9A}"/>
                  </a:ext>
                </a:extLst>
              </p:cNvPr>
              <p:cNvSpPr/>
              <p:nvPr/>
            </p:nvSpPr>
            <p:spPr bwMode="auto">
              <a:xfrm>
                <a:off x="8445279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4E79935-1719-408A-80F8-FE497012E49D}"/>
                  </a:ext>
                </a:extLst>
              </p:cNvPr>
              <p:cNvSpPr/>
              <p:nvPr/>
            </p:nvSpPr>
            <p:spPr bwMode="auto">
              <a:xfrm>
                <a:off x="9017921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9AA79B9-9C3C-47B9-9C02-778506AD8C55}"/>
                  </a:ext>
                </a:extLst>
              </p:cNvPr>
              <p:cNvSpPr/>
              <p:nvPr/>
            </p:nvSpPr>
            <p:spPr bwMode="auto">
              <a:xfrm>
                <a:off x="9598650" y="3384891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D5707414-15A7-4B0E-92AC-1001327E5A5D}"/>
                  </a:ext>
                </a:extLst>
              </p:cNvPr>
              <p:cNvSpPr/>
              <p:nvPr/>
            </p:nvSpPr>
            <p:spPr bwMode="auto">
              <a:xfrm>
                <a:off x="3259145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9E8456B-8B14-42AE-8B21-38C883F8A56E}"/>
                  </a:ext>
                </a:extLst>
              </p:cNvPr>
              <p:cNvSpPr/>
              <p:nvPr/>
            </p:nvSpPr>
            <p:spPr bwMode="auto">
              <a:xfrm>
                <a:off x="3831789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0F6DCD9-D1EC-4FAB-BD16-E2E51D69A01F}"/>
                  </a:ext>
                </a:extLst>
              </p:cNvPr>
              <p:cNvSpPr/>
              <p:nvPr/>
            </p:nvSpPr>
            <p:spPr bwMode="auto">
              <a:xfrm>
                <a:off x="4412518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D584E44-31BE-4B55-84BE-4F3FB0DC8D7F}"/>
                  </a:ext>
                </a:extLst>
              </p:cNvPr>
              <p:cNvSpPr/>
              <p:nvPr/>
            </p:nvSpPr>
            <p:spPr bwMode="auto">
              <a:xfrm>
                <a:off x="5027703" y="3384893"/>
                <a:ext cx="572645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6C2D215-BCE6-48D7-BC45-08A5C9D5E81A}"/>
                  </a:ext>
                </a:extLst>
              </p:cNvPr>
              <p:cNvSpPr/>
              <p:nvPr/>
            </p:nvSpPr>
            <p:spPr bwMode="auto">
              <a:xfrm>
                <a:off x="5565889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26A7430-E612-4DBF-A069-AD32B1BFF450}"/>
                  </a:ext>
                </a:extLst>
              </p:cNvPr>
              <p:cNvSpPr/>
              <p:nvPr/>
            </p:nvSpPr>
            <p:spPr bwMode="auto">
              <a:xfrm>
                <a:off x="6138533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1D47921-BB59-4EEC-B40A-1B13C9729998}"/>
                  </a:ext>
                </a:extLst>
              </p:cNvPr>
              <p:cNvSpPr/>
              <p:nvPr/>
            </p:nvSpPr>
            <p:spPr bwMode="auto">
              <a:xfrm>
                <a:off x="6719264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576C612-8AE2-44DB-843B-AF6DC97152D4}"/>
                  </a:ext>
                </a:extLst>
              </p:cNvPr>
              <p:cNvSpPr/>
              <p:nvPr/>
            </p:nvSpPr>
            <p:spPr bwMode="auto">
              <a:xfrm>
                <a:off x="7291906" y="3384893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E6D9AC-0EDD-43F5-9A3E-8A7F47E40976}"/>
                  </a:ext>
                </a:extLst>
              </p:cNvPr>
              <p:cNvSpPr/>
              <p:nvPr/>
            </p:nvSpPr>
            <p:spPr bwMode="auto">
              <a:xfrm>
                <a:off x="7872634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B3570F-EBA3-400D-A885-C3D9D5ACE876}"/>
                </a:ext>
              </a:extLst>
            </p:cNvPr>
            <p:cNvSpPr/>
            <p:nvPr/>
          </p:nvSpPr>
          <p:spPr bwMode="auto">
            <a:xfrm>
              <a:off x="1860804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AF36-3B50-4999-B08B-16CBCFFE78B7}"/>
                </a:ext>
              </a:extLst>
            </p:cNvPr>
            <p:cNvSpPr/>
            <p:nvPr/>
          </p:nvSpPr>
          <p:spPr bwMode="auto">
            <a:xfrm>
              <a:off x="2701005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B3EBFDF-9A4D-4AAF-8918-526C2C694941}"/>
                </a:ext>
              </a:extLst>
            </p:cNvPr>
            <p:cNvSpPr/>
            <p:nvPr/>
          </p:nvSpPr>
          <p:spPr bwMode="auto">
            <a:xfrm>
              <a:off x="3561868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093BFB-5B7A-4B4A-9E5A-087E8F1F9F02}"/>
                </a:ext>
              </a:extLst>
            </p:cNvPr>
            <p:cNvSpPr/>
            <p:nvPr/>
          </p:nvSpPr>
          <p:spPr bwMode="auto">
            <a:xfrm>
              <a:off x="4419426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C9C00A-E054-450E-98A0-9651AD15D095}"/>
                </a:ext>
              </a:extLst>
            </p:cNvPr>
            <p:cNvSpPr/>
            <p:nvPr/>
          </p:nvSpPr>
          <p:spPr bwMode="auto">
            <a:xfrm>
              <a:off x="5280292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67B5A79-99CF-4676-A414-961111DAA032}"/>
                </a:ext>
              </a:extLst>
            </p:cNvPr>
            <p:cNvSpPr/>
            <p:nvPr/>
          </p:nvSpPr>
          <p:spPr bwMode="auto">
            <a:xfrm>
              <a:off x="442541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59D64D5-34F5-4F0C-B993-B581072F9F99}"/>
                </a:ext>
              </a:extLst>
            </p:cNvPr>
            <p:cNvSpPr/>
            <p:nvPr/>
          </p:nvSpPr>
          <p:spPr bwMode="auto">
            <a:xfrm>
              <a:off x="463763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DF3C866-ECCC-4FE2-A01B-7B03109146C9}"/>
                </a:ext>
              </a:extLst>
            </p:cNvPr>
            <p:cNvSpPr/>
            <p:nvPr/>
          </p:nvSpPr>
          <p:spPr bwMode="auto">
            <a:xfrm>
              <a:off x="4852855" y="5193690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CFBA316-2610-42F0-8663-7ADBF38EDD0D}"/>
                </a:ext>
              </a:extLst>
            </p:cNvPr>
            <p:cNvSpPr/>
            <p:nvPr/>
          </p:nvSpPr>
          <p:spPr bwMode="auto">
            <a:xfrm>
              <a:off x="5065074" y="5193690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A0E1A18-E2E7-45AF-8634-1ABBA890C467}"/>
                </a:ext>
              </a:extLst>
            </p:cNvPr>
            <p:cNvSpPr/>
            <p:nvPr/>
          </p:nvSpPr>
          <p:spPr bwMode="auto">
            <a:xfrm>
              <a:off x="5280290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9A560D3-E449-4516-8A43-50329B118CAB}"/>
                </a:ext>
              </a:extLst>
            </p:cNvPr>
            <p:cNvSpPr/>
            <p:nvPr/>
          </p:nvSpPr>
          <p:spPr bwMode="auto">
            <a:xfrm>
              <a:off x="5492508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1C022F4-79A0-4E56-BE11-C5DF802CC309}"/>
                </a:ext>
              </a:extLst>
            </p:cNvPr>
            <p:cNvSpPr/>
            <p:nvPr/>
          </p:nvSpPr>
          <p:spPr bwMode="auto">
            <a:xfrm>
              <a:off x="5707726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FAF2968-1999-4A78-983A-0CCF1FB2BCAD}"/>
                </a:ext>
              </a:extLst>
            </p:cNvPr>
            <p:cNvSpPr/>
            <p:nvPr/>
          </p:nvSpPr>
          <p:spPr bwMode="auto">
            <a:xfrm>
              <a:off x="5919945" y="5193692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C7BA8DE-8602-4EE6-A172-57589F788A2D}"/>
                </a:ext>
              </a:extLst>
            </p:cNvPr>
            <p:cNvCxnSpPr/>
            <p:nvPr/>
          </p:nvCxnSpPr>
          <p:spPr bwMode="auto">
            <a:xfrm>
              <a:off x="6229350" y="4881935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40ACDBF-B73C-4C98-A595-F57ADC62A937}"/>
                </a:ext>
              </a:extLst>
            </p:cNvPr>
            <p:cNvCxnSpPr/>
            <p:nvPr/>
          </p:nvCxnSpPr>
          <p:spPr bwMode="auto">
            <a:xfrm>
              <a:off x="6219825" y="5310560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A4181E21-8400-4332-A4CA-57B6AA1C9E5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73026" y="5383863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328F821-8554-4CD8-9952-E0A51226AD27}"/>
                </a:ext>
              </a:extLst>
            </p:cNvPr>
            <p:cNvSpPr txBox="1"/>
            <p:nvPr/>
          </p:nvSpPr>
          <p:spPr bwMode="auto">
            <a:xfrm>
              <a:off x="1859617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DL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8BFEBFE-5E17-4279-8FCB-FF6A800392D5}"/>
                </a:ext>
              </a:extLst>
            </p:cNvPr>
            <p:cNvSpPr txBox="1"/>
            <p:nvPr/>
          </p:nvSpPr>
          <p:spPr bwMode="auto">
            <a:xfrm>
              <a:off x="2288242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UL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08385CB8-BA9E-4F5F-9FA8-6FC074E7E59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1176" y="5393388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04197E1-DBC0-4FF8-9C59-B3E05325FA46}"/>
              </a:ext>
            </a:extLst>
          </p:cNvPr>
          <p:cNvSpPr txBox="1"/>
          <p:nvPr/>
        </p:nvSpPr>
        <p:spPr bwMode="auto">
          <a:xfrm>
            <a:off x="8454761" y="44087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(DL)</a:t>
            </a:r>
          </a:p>
        </p:txBody>
      </p:sp>
      <p:sp>
        <p:nvSpPr>
          <p:cNvPr id="46" name="Freeform 3">
            <a:extLst>
              <a:ext uri="{FF2B5EF4-FFF2-40B4-BE49-F238E27FC236}">
                <a16:creationId xmlns:a16="http://schemas.microsoft.com/office/drawing/2014/main" id="{B2B769E2-19F7-41AA-BA2B-0CF816763C8B}"/>
              </a:ext>
            </a:extLst>
          </p:cNvPr>
          <p:cNvSpPr>
            <a:spLocks noChangeAspect="1" noEditPoints="1"/>
          </p:cNvSpPr>
          <p:nvPr/>
        </p:nvSpPr>
        <p:spPr bwMode="auto">
          <a:xfrm flipH="1">
            <a:off x="9075442" y="3391165"/>
            <a:ext cx="743681" cy="914400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002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510246-5131-481F-BCF6-5D9EC9241F85}"/>
              </a:ext>
            </a:extLst>
          </p:cNvPr>
          <p:cNvSpPr/>
          <p:nvPr/>
        </p:nvSpPr>
        <p:spPr bwMode="auto">
          <a:xfrm>
            <a:off x="0" y="5448738"/>
            <a:ext cx="12137180" cy="1145514"/>
          </a:xfrm>
          <a:prstGeom prst="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sz="2400" dirty="0">
                <a:solidFill>
                  <a:schemeClr val="bg1"/>
                </a:solidFill>
              </a:rPr>
              <a:t>Inter-band CA deployment based on Rel-15 is significantly important for many operators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sz="2000" dirty="0">
                <a:solidFill>
                  <a:schemeClr val="bg1"/>
                </a:solidFill>
              </a:rPr>
              <a:t>Beam/CSI report on low band enabled by inter-band CA </a:t>
            </a: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can drastically improve coverage for mmWave deployments</a:t>
            </a:r>
          </a:p>
        </p:txBody>
      </p:sp>
    </p:spTree>
    <p:extLst>
      <p:ext uri="{BB962C8B-B14F-4D97-AF65-F5344CB8AC3E}">
        <p14:creationId xmlns:p14="http://schemas.microsoft.com/office/powerpoint/2010/main" val="344787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EB3EF-A82A-499A-9BBF-2F10D231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02975" cy="1081088"/>
          </a:xfrm>
        </p:spPr>
        <p:txBody>
          <a:bodyPr/>
          <a:lstStyle/>
          <a:p>
            <a:r>
              <a:rPr lang="sv-SE" sz="3600" dirty="0"/>
              <a:t>Importance of CSI-RS triggerring by a carrier w different SCS  (i.e. approving the CR)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03CC0-3EF4-4986-9AA6-FACD69C1AD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50359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v-SE" sz="2600" u="sng" dirty="0"/>
              <a:t>UE backwards compatibility and release independence for CA band combinations</a:t>
            </a:r>
          </a:p>
          <a:p>
            <a:pPr marL="0" indent="0">
              <a:buNone/>
            </a:pPr>
            <a:endParaRPr lang="sv-SE" sz="22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sv-SE" sz="2200" dirty="0">
                <a:solidFill>
                  <a:schemeClr val="accent1"/>
                </a:solidFill>
              </a:rPr>
              <a:t>FR1 + FR2 CA band combinations in Rel-15:</a:t>
            </a:r>
          </a:p>
          <a:p>
            <a:r>
              <a:rPr lang="sv-SE" sz="1800" dirty="0"/>
              <a:t>the following band combinations are specified in Rel-15: </a:t>
            </a:r>
          </a:p>
          <a:p>
            <a:pPr lvl="1"/>
            <a:r>
              <a:rPr lang="sv-SE" sz="1800" dirty="0"/>
              <a:t>CA_n8-n258, CA_n71-n257, CA_n77-n257, CA_n78-n257 and  CA_n79-n257 </a:t>
            </a:r>
          </a:p>
          <a:p>
            <a:pPr marL="736600" lvl="2" indent="0">
              <a:buNone/>
            </a:pPr>
            <a:r>
              <a:rPr lang="sv-SE" sz="1800" dirty="0"/>
              <a:t>(i.e. 900 MHz + 26 GHz and 600 MHz/3.5 GHz + 28 GHz)</a:t>
            </a:r>
          </a:p>
          <a:p>
            <a:r>
              <a:rPr lang="sv-SE" sz="1800" dirty="0"/>
              <a:t>specified for the same configuration in the DL and UL (i.e. both DL and UL aggregation with one carrier per band)</a:t>
            </a:r>
          </a:p>
          <a:p>
            <a:r>
              <a:rPr lang="sv-SE" sz="1800" dirty="0"/>
              <a:t>UEs supporting UL aggregation shall support fallback band combinations* </a:t>
            </a:r>
          </a:p>
          <a:p>
            <a:endParaRPr lang="sv-SE" sz="1800" dirty="0"/>
          </a:p>
          <a:p>
            <a:pPr marL="0" indent="0">
              <a:buNone/>
            </a:pPr>
            <a:r>
              <a:rPr lang="sv-SE" sz="2200" dirty="0">
                <a:solidFill>
                  <a:srgbClr val="FF0000"/>
                </a:solidFill>
              </a:rPr>
              <a:t>Implications of not approving the RAN1 CR for Rel-15:</a:t>
            </a:r>
          </a:p>
          <a:p>
            <a:r>
              <a:rPr lang="sv-SE" sz="1800" dirty="0"/>
              <a:t>fallback to DL Sell in FR2 (release of the FR2 UL Scell in coverage-limited areas) impaired or does not work</a:t>
            </a:r>
          </a:p>
          <a:p>
            <a:r>
              <a:rPr lang="sv-SE" sz="1800" dirty="0"/>
              <a:t>UEs only supporting DL Scell operation in FR2 impaired or would not work</a:t>
            </a:r>
          </a:p>
          <a:p>
            <a:endParaRPr lang="sv-SE" sz="1800" dirty="0"/>
          </a:p>
          <a:p>
            <a:pPr marL="0" indent="0">
              <a:buNone/>
            </a:pPr>
            <a:r>
              <a:rPr lang="sv-SE" sz="2200" dirty="0">
                <a:solidFill>
                  <a:srgbClr val="FF0000"/>
                </a:solidFill>
              </a:rPr>
              <a:t>For CA band combinations specified in Rel-16 and later with the RAN1 CR approved for Rel-16:</a:t>
            </a:r>
          </a:p>
          <a:p>
            <a:r>
              <a:rPr lang="sv-SE" sz="1800" dirty="0"/>
              <a:t>fallback to DL Scell in FR2 can not be release indepenent back to Rel-15 (no RAN1 signaling support)</a:t>
            </a:r>
          </a:p>
          <a:p>
            <a:pPr marL="0" indent="0">
              <a:buNone/>
            </a:pPr>
            <a:endParaRPr lang="sv-SE" sz="1800" dirty="0"/>
          </a:p>
          <a:p>
            <a:pPr marL="0" indent="0">
              <a:buNone/>
            </a:pPr>
            <a:endParaRPr lang="sv-SE" sz="1800" b="1" dirty="0"/>
          </a:p>
          <a:p>
            <a:pPr marL="0" indent="0">
              <a:buNone/>
            </a:pPr>
            <a:r>
              <a:rPr lang="sv-SE" sz="1800" b="1" dirty="0"/>
              <a:t>*)From 38.306: </a:t>
            </a:r>
            <a:r>
              <a:rPr lang="en-GB" sz="1800" b="1" dirty="0" err="1"/>
              <a:t>Fallback</a:t>
            </a:r>
            <a:r>
              <a:rPr lang="en-GB" sz="1800" b="1" dirty="0"/>
              <a:t> band combination:</a:t>
            </a:r>
            <a:r>
              <a:rPr lang="en-GB" sz="1800" dirty="0"/>
              <a:t> A band combination that would result from another band combination by releasing at least one </a:t>
            </a:r>
            <a:r>
              <a:rPr lang="en-GB" sz="1800" dirty="0" err="1"/>
              <a:t>SCell</a:t>
            </a:r>
            <a:r>
              <a:rPr lang="en-GB" sz="1800" dirty="0"/>
              <a:t> or uplink configuration of </a:t>
            </a:r>
            <a:r>
              <a:rPr lang="en-GB" sz="1800" dirty="0" err="1"/>
              <a:t>SCell</a:t>
            </a:r>
            <a:r>
              <a:rPr lang="en-GB" sz="1800" dirty="0"/>
              <a:t>. 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014544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460310"/>
            <a:ext cx="11233150" cy="477697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Adopt the following proposals: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>
                <a:solidFill>
                  <a:schemeClr val="accent1"/>
                </a:solidFill>
              </a:rPr>
              <a:t>Proposal:</a:t>
            </a:r>
          </a:p>
          <a:p>
            <a:pPr lvl="1"/>
            <a:r>
              <a:rPr lang="en-US" dirty="0"/>
              <a:t>Clarify that scheduling PUSCH on Carrier X carrying an aperiodic CSI report for Carrier Y  with carriers X and Y having different numerologies is not considered cross-carrier scheduling</a:t>
            </a:r>
          </a:p>
          <a:p>
            <a:pPr lvl="2"/>
            <a:r>
              <a:rPr lang="en-US" dirty="0"/>
              <a:t>This feature is not excluded from Rel-15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Proposal:</a:t>
            </a:r>
          </a:p>
          <a:p>
            <a:pPr lvl="1"/>
            <a:r>
              <a:rPr lang="en-US" dirty="0"/>
              <a:t>Adopt the companion 38.214 CR (</a:t>
            </a:r>
            <a:r>
              <a:rPr lang="en-US" dirty="0">
                <a:highlight>
                  <a:srgbClr val="00FFFF"/>
                </a:highlight>
              </a:rPr>
              <a:t>RP-190505</a:t>
            </a:r>
            <a:r>
              <a:rPr lang="en-US" dirty="0"/>
              <a:t>) correcting aperiodic CSI-RS slot offset and aligning the procedure for determining CSI-RS resource for measurement with already existing behavior in Rel-15 (e.g. PDCCH and PUCCH with different numerologies)</a:t>
            </a:r>
          </a:p>
          <a:p>
            <a:pPr lvl="2"/>
            <a:r>
              <a:rPr lang="en-US" dirty="0"/>
              <a:t>Whether UE supports aperiodic CSI-RS triggering with different numerology from PDCCH is indicated as new UE capability per band combination, adopt accompanying 38.331 and 38.306 CRs (</a:t>
            </a:r>
            <a:r>
              <a:rPr lang="en-US" dirty="0">
                <a:highlight>
                  <a:srgbClr val="00FFFF"/>
                </a:highlight>
              </a:rPr>
              <a:t>RP-190506</a:t>
            </a:r>
            <a:r>
              <a:rPr lang="en-US" dirty="0"/>
              <a:t> and </a:t>
            </a:r>
            <a:r>
              <a:rPr lang="en-US" dirty="0">
                <a:highlight>
                  <a:srgbClr val="00FFFF"/>
                </a:highlight>
              </a:rPr>
              <a:t>RP-190507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438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78332A-8F04-4E46-9DC7-BD9F10B4E85E}"/>
              </a:ext>
            </a:extLst>
          </p:cNvPr>
          <p:cNvCxnSpPr/>
          <p:nvPr/>
        </p:nvCxnSpPr>
        <p:spPr bwMode="auto">
          <a:xfrm>
            <a:off x="4350396" y="3775876"/>
            <a:ext cx="0" cy="2885407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464FED0-A01C-44ED-B4CC-C13CBFD4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45166" cy="1081088"/>
          </a:xfrm>
        </p:spPr>
        <p:txBody>
          <a:bodyPr/>
          <a:lstStyle/>
          <a:p>
            <a:r>
              <a:rPr lang="en-US" sz="3600" dirty="0"/>
              <a:t>CR </a:t>
            </a:r>
            <a:r>
              <a:rPr lang="sv-SE" sz="3600" dirty="0"/>
              <a:t>(RP-190505) </a:t>
            </a:r>
            <a:r>
              <a:rPr lang="en-US" sz="3600" dirty="0"/>
              <a:t>to determine the CSI-RS Resource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A3BF2-DBAC-46E8-9DC2-B98B94DB8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8691" y="1106207"/>
            <a:ext cx="11233150" cy="4981693"/>
          </a:xfrm>
        </p:spPr>
        <p:txBody>
          <a:bodyPr/>
          <a:lstStyle/>
          <a:p>
            <a:r>
              <a:rPr lang="en-US" sz="1800" dirty="0"/>
              <a:t>Determination of the CSI-RS resource needs clarification on the reference slot from which the slot offset obtained from CSI-RS configuration is to be applied</a:t>
            </a:r>
          </a:p>
          <a:p>
            <a:endParaRPr lang="en-GB" sz="1800" dirty="0"/>
          </a:p>
          <a:p>
            <a:r>
              <a:rPr lang="en-GB" sz="1800" dirty="0">
                <a:solidFill>
                  <a:srgbClr val="0070C0"/>
                </a:solidFill>
              </a:rPr>
              <a:t>The CR aligns the procedure for determining the reference slot with the already existing behaviour in Rel-15 (e.g. PDCCH and PUCCH with different numerologies)</a:t>
            </a:r>
          </a:p>
          <a:p>
            <a:pPr lvl="1"/>
            <a:r>
              <a:rPr lang="en-GB" sz="1800" dirty="0"/>
              <a:t>The reference slot on the carrier with CSI-RS resources is subsequent slot to the latest slot that overlaps with the slot containing DCI</a:t>
            </a:r>
          </a:p>
          <a:p>
            <a:pPr lvl="1"/>
            <a:r>
              <a:rPr lang="en-US" sz="1800" dirty="0"/>
              <a:t>The slot offset is based on the numerology of the carrier with CSI-RS</a:t>
            </a:r>
          </a:p>
          <a:p>
            <a:pPr marL="369888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GB" sz="16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05F54-ED52-4958-AC4D-F4232E452292}"/>
              </a:ext>
            </a:extLst>
          </p:cNvPr>
          <p:cNvSpPr/>
          <p:nvPr/>
        </p:nvSpPr>
        <p:spPr bwMode="auto">
          <a:xfrm>
            <a:off x="3201497" y="452808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763CA3-73E0-4C39-A11D-49A07760F3F7}"/>
              </a:ext>
            </a:extLst>
          </p:cNvPr>
          <p:cNvSpPr/>
          <p:nvPr/>
        </p:nvSpPr>
        <p:spPr bwMode="auto">
          <a:xfrm>
            <a:off x="4348278" y="452808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FC9913-265A-450F-B90B-6FA236E0B16D}"/>
              </a:ext>
            </a:extLst>
          </p:cNvPr>
          <p:cNvSpPr/>
          <p:nvPr/>
        </p:nvSpPr>
        <p:spPr bwMode="auto">
          <a:xfrm>
            <a:off x="5499220" y="452808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369AFC-5368-4A3C-9638-F198EDD22E0E}"/>
              </a:ext>
            </a:extLst>
          </p:cNvPr>
          <p:cNvSpPr/>
          <p:nvPr/>
        </p:nvSpPr>
        <p:spPr bwMode="auto">
          <a:xfrm>
            <a:off x="6657572" y="452808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68EC15-A1A7-424A-82C7-E3650D4FE07A}"/>
              </a:ext>
            </a:extLst>
          </p:cNvPr>
          <p:cNvSpPr/>
          <p:nvPr/>
        </p:nvSpPr>
        <p:spPr bwMode="auto">
          <a:xfrm>
            <a:off x="7820391" y="452808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DCA8D0-F252-4D7C-8C92-98B21141C36C}"/>
              </a:ext>
            </a:extLst>
          </p:cNvPr>
          <p:cNvSpPr/>
          <p:nvPr/>
        </p:nvSpPr>
        <p:spPr bwMode="auto">
          <a:xfrm>
            <a:off x="8967020" y="452808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FAD42A-83B7-4B0D-A82E-170676EAFC54}"/>
              </a:ext>
            </a:extLst>
          </p:cNvPr>
          <p:cNvSpPr/>
          <p:nvPr/>
        </p:nvSpPr>
        <p:spPr bwMode="auto">
          <a:xfrm>
            <a:off x="6657572" y="4528083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60F6EE-14A0-4EAB-9792-2D51A538C5FE}"/>
              </a:ext>
            </a:extLst>
          </p:cNvPr>
          <p:cNvSpPr/>
          <p:nvPr/>
        </p:nvSpPr>
        <p:spPr bwMode="auto">
          <a:xfrm>
            <a:off x="3201500" y="452808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390B2A1D-7DC7-4D64-89BD-D81B750561BB}"/>
              </a:ext>
            </a:extLst>
          </p:cNvPr>
          <p:cNvCxnSpPr>
            <a:cxnSpLocks/>
            <a:stCxn id="12" idx="0"/>
            <a:endCxn id="11" idx="0"/>
          </p:cNvCxnSpPr>
          <p:nvPr/>
        </p:nvCxnSpPr>
        <p:spPr bwMode="auto">
          <a:xfrm rot="5400000" flipH="1" flipV="1">
            <a:off x="5302518" y="2590627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F74850B-A3D7-49AA-9B48-7A7B27562872}"/>
              </a:ext>
            </a:extLst>
          </p:cNvPr>
          <p:cNvSpPr txBox="1"/>
          <p:nvPr/>
        </p:nvSpPr>
        <p:spPr bwMode="auto">
          <a:xfrm>
            <a:off x="3276577" y="3894674"/>
            <a:ext cx="1684091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Self -scheduling PUSCH with </a:t>
            </a:r>
            <a:r>
              <a:rPr lang="en-US" b="1" dirty="0">
                <a:solidFill>
                  <a:schemeClr val="accent1"/>
                </a:solidFill>
              </a:rPr>
              <a:t>A-CSI report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7029FA-DD95-4189-8F31-F4E5A01B96D2}"/>
              </a:ext>
            </a:extLst>
          </p:cNvPr>
          <p:cNvSpPr txBox="1"/>
          <p:nvPr/>
        </p:nvSpPr>
        <p:spPr bwMode="auto">
          <a:xfrm>
            <a:off x="1914417" y="453443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173F336-2981-4F64-911D-D05570E14D85}"/>
              </a:ext>
            </a:extLst>
          </p:cNvPr>
          <p:cNvCxnSpPr>
            <a:cxnSpLocks/>
            <a:endCxn id="11" idx="2"/>
          </p:cNvCxnSpPr>
          <p:nvPr/>
        </p:nvCxnSpPr>
        <p:spPr bwMode="auto">
          <a:xfrm rot="5400000" flipH="1" flipV="1">
            <a:off x="5720532" y="4362173"/>
            <a:ext cx="990679" cy="2048208"/>
          </a:xfrm>
          <a:prstGeom prst="bentConnector3">
            <a:avLst>
              <a:gd name="adj1" fmla="val 73871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C83A404-ADBF-4D97-ABC8-D45459DB3F10}"/>
              </a:ext>
            </a:extLst>
          </p:cNvPr>
          <p:cNvSpPr/>
          <p:nvPr/>
        </p:nvSpPr>
        <p:spPr bwMode="auto">
          <a:xfrm>
            <a:off x="8407291" y="558240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1481CF-3D56-421A-AD02-A6F07312BBA4}"/>
              </a:ext>
            </a:extLst>
          </p:cNvPr>
          <p:cNvSpPr/>
          <p:nvPr/>
        </p:nvSpPr>
        <p:spPr bwMode="auto">
          <a:xfrm>
            <a:off x="8979933" y="558240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A9BF37-7954-4DBF-88ED-07F7945CEBF1}"/>
              </a:ext>
            </a:extLst>
          </p:cNvPr>
          <p:cNvSpPr/>
          <p:nvPr/>
        </p:nvSpPr>
        <p:spPr bwMode="auto">
          <a:xfrm>
            <a:off x="9560662" y="558240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E475E5-FF97-4FE4-982A-60F44825B521}"/>
              </a:ext>
            </a:extLst>
          </p:cNvPr>
          <p:cNvSpPr/>
          <p:nvPr/>
        </p:nvSpPr>
        <p:spPr bwMode="auto">
          <a:xfrm>
            <a:off x="3221157" y="558240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DDAB9F3-7E36-4F32-B6B0-3683DEB22017}"/>
              </a:ext>
            </a:extLst>
          </p:cNvPr>
          <p:cNvSpPr/>
          <p:nvPr/>
        </p:nvSpPr>
        <p:spPr bwMode="auto">
          <a:xfrm>
            <a:off x="4340926" y="5582626"/>
            <a:ext cx="587778" cy="36284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0A0E537-A9F8-4722-8FA2-8276667D1D07}"/>
              </a:ext>
            </a:extLst>
          </p:cNvPr>
          <p:cNvSpPr/>
          <p:nvPr/>
        </p:nvSpPr>
        <p:spPr bwMode="auto">
          <a:xfrm>
            <a:off x="3799061" y="5582404"/>
            <a:ext cx="547670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F0ED2C-3874-4B58-8E27-0B08DC60EA02}"/>
              </a:ext>
            </a:extLst>
          </p:cNvPr>
          <p:cNvSpPr/>
          <p:nvPr/>
        </p:nvSpPr>
        <p:spPr bwMode="auto">
          <a:xfrm>
            <a:off x="4947172" y="558240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1B5B59-818B-4208-A0A1-E87930E42AB0}"/>
              </a:ext>
            </a:extLst>
          </p:cNvPr>
          <p:cNvSpPr/>
          <p:nvPr/>
        </p:nvSpPr>
        <p:spPr bwMode="auto">
          <a:xfrm>
            <a:off x="5504151" y="558240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726662-3DD8-4F72-9E1A-8A419EF6B725}"/>
              </a:ext>
            </a:extLst>
          </p:cNvPr>
          <p:cNvSpPr/>
          <p:nvPr/>
        </p:nvSpPr>
        <p:spPr bwMode="auto">
          <a:xfrm>
            <a:off x="6076795" y="558240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4182A74-7127-4E8C-938B-FCE3EFBE9298}"/>
              </a:ext>
            </a:extLst>
          </p:cNvPr>
          <p:cNvSpPr/>
          <p:nvPr/>
        </p:nvSpPr>
        <p:spPr bwMode="auto">
          <a:xfrm>
            <a:off x="6669401" y="558240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E77C47-ED44-46B5-9AC6-79BB4623B61F}"/>
              </a:ext>
            </a:extLst>
          </p:cNvPr>
          <p:cNvSpPr/>
          <p:nvPr/>
        </p:nvSpPr>
        <p:spPr bwMode="auto">
          <a:xfrm>
            <a:off x="7253918" y="558240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652C9A-78A3-49BB-A31A-92C046669BE9}"/>
              </a:ext>
            </a:extLst>
          </p:cNvPr>
          <p:cNvSpPr/>
          <p:nvPr/>
        </p:nvSpPr>
        <p:spPr bwMode="auto">
          <a:xfrm>
            <a:off x="7834646" y="558240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C59B57-A2AE-42A0-B462-F43BD6B67A97}"/>
              </a:ext>
            </a:extLst>
          </p:cNvPr>
          <p:cNvSpPr txBox="1"/>
          <p:nvPr/>
        </p:nvSpPr>
        <p:spPr bwMode="auto">
          <a:xfrm>
            <a:off x="1877628" y="563277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160229-9D9C-417F-AC93-3A9D1D2E90A4}"/>
              </a:ext>
            </a:extLst>
          </p:cNvPr>
          <p:cNvSpPr txBox="1"/>
          <p:nvPr/>
        </p:nvSpPr>
        <p:spPr bwMode="auto">
          <a:xfrm>
            <a:off x="1061173" y="4904509"/>
            <a:ext cx="1419538" cy="5837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µ1≠µ2</a:t>
            </a:r>
          </a:p>
          <a:p>
            <a:pPr>
              <a:buClr>
                <a:schemeClr val="tx1"/>
              </a:buClr>
            </a:pPr>
            <a:endParaRPr lang="en-US" sz="2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0F3BE6-4AD8-485F-AC21-E3C128DA4FDE}"/>
              </a:ext>
            </a:extLst>
          </p:cNvPr>
          <p:cNvSpPr txBox="1"/>
          <p:nvPr/>
        </p:nvSpPr>
        <p:spPr bwMode="auto">
          <a:xfrm>
            <a:off x="7252478" y="4904416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b="1" dirty="0">
                <a:solidFill>
                  <a:schemeClr val="accent5"/>
                </a:solidFill>
              </a:rPr>
              <a:t>A-CSI report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C84E253-E33B-4848-873C-41F591890C8A}"/>
              </a:ext>
            </a:extLst>
          </p:cNvPr>
          <p:cNvSpPr txBox="1"/>
          <p:nvPr/>
        </p:nvSpPr>
        <p:spPr bwMode="auto">
          <a:xfrm>
            <a:off x="3182221" y="51785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CSI-RS resources for measurement obtained from configuration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0A615B-92E0-49F1-A969-6E12B698E118}"/>
              </a:ext>
            </a:extLst>
          </p:cNvPr>
          <p:cNvSpPr/>
          <p:nvPr/>
        </p:nvSpPr>
        <p:spPr bwMode="auto">
          <a:xfrm>
            <a:off x="4915585" y="5577527"/>
            <a:ext cx="583476" cy="367735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050" b="1" dirty="0">
                <a:solidFill>
                  <a:schemeClr val="bg1"/>
                </a:solidFill>
              </a:rPr>
              <a:t>CSI-RS</a:t>
            </a:r>
            <a:endParaRPr kumimoji="0" 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F45C916-5297-4195-B752-FB7CE9CDF3BF}"/>
              </a:ext>
            </a:extLst>
          </p:cNvPr>
          <p:cNvCxnSpPr>
            <a:cxnSpLocks/>
            <a:endCxn id="21" idx="2"/>
          </p:cNvCxnSpPr>
          <p:nvPr/>
        </p:nvCxnSpPr>
        <p:spPr bwMode="auto">
          <a:xfrm flipV="1">
            <a:off x="3381598" y="5945474"/>
            <a:ext cx="1253217" cy="4131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5ECFFB1-2EDE-45B7-9D19-75F3521F66B9}"/>
              </a:ext>
            </a:extLst>
          </p:cNvPr>
          <p:cNvSpPr txBox="1"/>
          <p:nvPr/>
        </p:nvSpPr>
        <p:spPr bwMode="auto">
          <a:xfrm>
            <a:off x="2212859" y="6386530"/>
            <a:ext cx="914400" cy="1177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/>
              <a:t>           </a:t>
            </a:r>
            <a:r>
              <a:rPr lang="en-US" dirty="0">
                <a:solidFill>
                  <a:schemeClr val="accent6"/>
                </a:solidFill>
              </a:rPr>
              <a:t>Reference Slot</a:t>
            </a:r>
          </a:p>
        </p:txBody>
      </p:sp>
    </p:spTree>
    <p:extLst>
      <p:ext uri="{BB962C8B-B14F-4D97-AF65-F5344CB8AC3E}">
        <p14:creationId xmlns:p14="http://schemas.microsoft.com/office/powerpoint/2010/main" val="1504731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C04F0-625D-4D6E-AE2B-762CA1FBA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51515" cy="1081088"/>
          </a:xfrm>
        </p:spPr>
        <p:txBody>
          <a:bodyPr/>
          <a:lstStyle/>
          <a:p>
            <a:r>
              <a:rPr lang="sv-SE" sz="3600" dirty="0"/>
              <a:t>CR (RP-190505) w additioanl UE processing relaxations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039A8-39FD-468A-ADA2-0BA2B9CD9D0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71543"/>
                <a:ext cx="11233150" cy="4722380"/>
              </a:xfrm>
            </p:spPr>
            <p:txBody>
              <a:bodyPr/>
              <a:lstStyle/>
              <a:p>
                <a:r>
                  <a:rPr lang="sv-SE" dirty="0"/>
                  <a:t>In order to not require UE to buffer data for slots in a higher numerology in anticipation of  potential aperiodic CSI-RS trigger from a lower numerology, the proposal limits possible CSI-RS triggering offsets to only occur in later slots than the last slot overlapping the PDCCH slot</a:t>
                </a:r>
              </a:p>
              <a:p>
                <a:endParaRPr lang="sv-SE" dirty="0"/>
              </a:p>
              <a:p>
                <a:endParaRPr lang="sv-SE" dirty="0"/>
              </a:p>
              <a:p>
                <a:endParaRPr lang="sv-SE" dirty="0"/>
              </a:p>
              <a:p>
                <a:endParaRPr lang="sv-SE" dirty="0"/>
              </a:p>
              <a:p>
                <a:pPr marL="0" indent="0">
                  <a:buNone/>
                </a:pPr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To avoid too short time between DCI decoding and presence of triggered CSI-RS when the PDCCH SCS is smaller than the CSI-RS SCS (</a:t>
                </a:r>
              </a:p>
              <a:p>
                <a:pPr lvl="1"/>
                <a:r>
                  <a:rPr lang="en-US" dirty="0"/>
                  <a:t>The UE does not expected a triggering DCI in the last 10 symbols of the slot</a:t>
                </a:r>
              </a:p>
              <a:p>
                <a:pPr lvl="1"/>
                <a:r>
                  <a:rPr lang="en-US" dirty="0"/>
                  <a:t>Added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=14</m:t>
                    </m:r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US" i="1" dirty="0" err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𝐶𝑆𝐼𝑅𝑆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sv-SE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𝑃𝐷𝐶𝐶𝐻</m:t>
                                </m:r>
                              </m:sub>
                            </m:sSub>
                            <m:r>
                              <a:rPr lang="sv-SE" i="1" dirty="0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den>
                    </m:f>
                    <m:r>
                      <a:rPr lang="en-US" i="1" dirty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dirty="0"/>
                  <a:t>symbols to the scheduling offset threshold of aperiodic CSI-RS where the UE should apply a default QCL assumption</a:t>
                </a:r>
                <a:endParaRPr lang="sv-SE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039A8-39FD-468A-ADA2-0BA2B9CD9D0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71543"/>
                <a:ext cx="11233150" cy="4722380"/>
              </a:xfrm>
              <a:blipFill>
                <a:blip r:embed="rId2"/>
                <a:stretch>
                  <a:fillRect l="-814" t="-1034" b="-503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6B3B187D-F3A1-4376-B579-7561DE57854A}"/>
              </a:ext>
            </a:extLst>
          </p:cNvPr>
          <p:cNvGrpSpPr/>
          <p:nvPr/>
        </p:nvGrpSpPr>
        <p:grpSpPr>
          <a:xfrm>
            <a:off x="1887560" y="2719789"/>
            <a:ext cx="6945291" cy="1735433"/>
            <a:chOff x="1887560" y="2719789"/>
            <a:chExt cx="6945291" cy="173543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83D334F-3615-466A-8139-1330CAE75A30}"/>
                </a:ext>
              </a:extLst>
            </p:cNvPr>
            <p:cNvGrpSpPr/>
            <p:nvPr/>
          </p:nvGrpSpPr>
          <p:grpSpPr>
            <a:xfrm>
              <a:off x="1887560" y="2719789"/>
              <a:ext cx="6945291" cy="1725533"/>
              <a:chOff x="1289833" y="4337443"/>
              <a:chExt cx="6945291" cy="1725533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CB2B619-411B-4793-AF30-35C4BE2779D0}"/>
                  </a:ext>
                </a:extLst>
              </p:cNvPr>
              <p:cNvGrpSpPr/>
              <p:nvPr/>
            </p:nvGrpSpPr>
            <p:grpSpPr>
              <a:xfrm>
                <a:off x="1289833" y="4841664"/>
                <a:ext cx="6945291" cy="1193087"/>
                <a:chOff x="919259" y="2630122"/>
                <a:chExt cx="6945291" cy="1193087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68DE1024-AEC9-4A37-98C9-A936CB94015D}"/>
                    </a:ext>
                  </a:extLst>
                </p:cNvPr>
                <p:cNvSpPr/>
                <p:nvPr/>
              </p:nvSpPr>
              <p:spPr bwMode="auto">
                <a:xfrm>
                  <a:off x="3259145" y="3384892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4E37EF14-909E-49B6-8854-2D91423A8F50}"/>
                    </a:ext>
                  </a:extLst>
                </p:cNvPr>
                <p:cNvSpPr/>
                <p:nvPr/>
              </p:nvSpPr>
              <p:spPr bwMode="auto">
                <a:xfrm>
                  <a:off x="3831789" y="3384892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04AF7100-7401-4AD8-9ED9-D9B2D5092DD3}"/>
                    </a:ext>
                  </a:extLst>
                </p:cNvPr>
                <p:cNvSpPr/>
                <p:nvPr/>
              </p:nvSpPr>
              <p:spPr bwMode="auto">
                <a:xfrm>
                  <a:off x="4412518" y="3384893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9125EC70-6941-403E-909C-E27E12504345}"/>
                    </a:ext>
                  </a:extLst>
                </p:cNvPr>
                <p:cNvSpPr/>
                <p:nvPr/>
              </p:nvSpPr>
              <p:spPr bwMode="auto">
                <a:xfrm>
                  <a:off x="4985160" y="3384893"/>
                  <a:ext cx="572644" cy="362848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576D91FA-6D27-44B6-B5AF-1949E0051539}"/>
                    </a:ext>
                  </a:extLst>
                </p:cNvPr>
                <p:cNvSpPr/>
                <p:nvPr/>
              </p:nvSpPr>
              <p:spPr bwMode="auto">
                <a:xfrm>
                  <a:off x="5565889" y="3384894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448B483-B5F4-453F-A47A-F91AA2E75CED}"/>
                    </a:ext>
                  </a:extLst>
                </p:cNvPr>
                <p:cNvSpPr/>
                <p:nvPr/>
              </p:nvSpPr>
              <p:spPr bwMode="auto">
                <a:xfrm>
                  <a:off x="6138533" y="3384894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E7720269-7DE7-45D0-BB1B-E6963FD19D00}"/>
                    </a:ext>
                  </a:extLst>
                </p:cNvPr>
                <p:cNvSpPr/>
                <p:nvPr/>
              </p:nvSpPr>
              <p:spPr bwMode="auto">
                <a:xfrm>
                  <a:off x="6719264" y="3384893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01CD1799-B6E5-49D6-AF9F-6729402C9BD8}"/>
                    </a:ext>
                  </a:extLst>
                </p:cNvPr>
                <p:cNvSpPr/>
                <p:nvPr/>
              </p:nvSpPr>
              <p:spPr bwMode="auto">
                <a:xfrm>
                  <a:off x="7291906" y="3384893"/>
                  <a:ext cx="572644" cy="362848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A80CB0AD-9D27-43AC-B356-CCF76ED1C328}"/>
                    </a:ext>
                  </a:extLst>
                </p:cNvPr>
                <p:cNvSpPr txBox="1"/>
                <p:nvPr/>
              </p:nvSpPr>
              <p:spPr bwMode="auto">
                <a:xfrm>
                  <a:off x="1903741" y="3435260"/>
                  <a:ext cx="914400" cy="38794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:r>
                    <a:rPr lang="en-US" sz="1600" dirty="0"/>
                    <a:t>Carrier Y (µ2)</a:t>
                  </a:r>
                </a:p>
              </p:txBody>
            </p: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E5923201-3BD6-4DA4-87CD-0137D7B4F59D}"/>
                    </a:ext>
                  </a:extLst>
                </p:cNvPr>
                <p:cNvGrpSpPr/>
                <p:nvPr/>
              </p:nvGrpSpPr>
              <p:grpSpPr>
                <a:xfrm>
                  <a:off x="919259" y="2630122"/>
                  <a:ext cx="6911055" cy="746422"/>
                  <a:chOff x="2022855" y="3455185"/>
                  <a:chExt cx="6911055" cy="746422"/>
                </a:xfrm>
              </p:grpSpPr>
              <p:sp>
                <p:nvSpPr>
                  <p:cNvPr id="81" name="Rectangle 80">
                    <a:extLst>
                      <a:ext uri="{FF2B5EF4-FFF2-40B4-BE49-F238E27FC236}">
                        <a16:creationId xmlns:a16="http://schemas.microsoft.com/office/drawing/2014/main" id="{8D9D8D49-0919-4596-A44E-4E8033002A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1206" y="3455185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2" name="Rectangle 81">
                    <a:extLst>
                      <a:ext uri="{FF2B5EF4-FFF2-40B4-BE49-F238E27FC236}">
                        <a16:creationId xmlns:a16="http://schemas.microsoft.com/office/drawing/2014/main" id="{99642161-5BF9-41E3-9E2C-FCA5BC8689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6112" y="3455185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3" name="Rectangle 82">
                    <a:extLst>
                      <a:ext uri="{FF2B5EF4-FFF2-40B4-BE49-F238E27FC236}">
                        <a16:creationId xmlns:a16="http://schemas.microsoft.com/office/drawing/2014/main" id="{AC693396-CF01-458F-9583-A5FB3E0B02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28929" y="3455186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4" name="Rectangle 83">
                    <a:extLst>
                      <a:ext uri="{FF2B5EF4-FFF2-40B4-BE49-F238E27FC236}">
                        <a16:creationId xmlns:a16="http://schemas.microsoft.com/office/drawing/2014/main" id="{6F7AC227-0EEB-4503-8687-999AE7B02A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7281" y="3455186"/>
                    <a:ext cx="1146629" cy="362857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l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5" name="Rectangle 84">
                    <a:extLst>
                      <a:ext uri="{FF2B5EF4-FFF2-40B4-BE49-F238E27FC236}">
                        <a16:creationId xmlns:a16="http://schemas.microsoft.com/office/drawing/2014/main" id="{504F7493-7D28-49D3-A82B-6F0D36D26F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1209" y="3455188"/>
                    <a:ext cx="327124" cy="362857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r>
                      <a: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rPr>
                      <a:t>DCI</a:t>
                    </a:r>
                  </a:p>
                </p:txBody>
              </p:sp>
              <p:sp>
                <p:nvSpPr>
                  <p:cNvPr id="86" name="TextBox 85">
                    <a:extLst>
                      <a:ext uri="{FF2B5EF4-FFF2-40B4-BE49-F238E27FC236}">
                        <a16:creationId xmlns:a16="http://schemas.microsoft.com/office/drawing/2014/main" id="{44C10B8C-4D8B-43D0-9B99-FD364776289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044126" y="3461539"/>
                    <a:ext cx="914400" cy="387949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vert="horz" wrap="none" lIns="72000" tIns="36000" rIns="73152" bIns="36576" numCol="1" rtlCol="0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>
                      <a:buClr>
                        <a:schemeClr val="tx1"/>
                      </a:buClr>
                    </a:pPr>
                    <a:r>
                      <a:rPr lang="en-US" sz="1600" dirty="0"/>
                      <a:t>Carrier X (µ1)</a:t>
                    </a:r>
                  </a:p>
                </p:txBody>
              </p:sp>
              <p:sp>
                <p:nvSpPr>
                  <p:cNvPr id="87" name="TextBox 86">
                    <a:extLst>
                      <a:ext uri="{FF2B5EF4-FFF2-40B4-BE49-F238E27FC236}">
                        <a16:creationId xmlns:a16="http://schemas.microsoft.com/office/drawing/2014/main" id="{CB0FBA42-94E6-4493-B2FC-066AECFFA0F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022855" y="3813658"/>
                    <a:ext cx="1041299" cy="387949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vert="horz" wrap="none" lIns="72000" tIns="36000" rIns="73152" bIns="36576" numCol="1" rtlCol="0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buClr>
                        <a:schemeClr val="tx1"/>
                      </a:buClr>
                    </a:pPr>
                    <a:r>
                      <a:rPr lang="en-US" sz="2400" dirty="0">
                        <a:solidFill>
                          <a:srgbClr val="FF0000"/>
                        </a:solidFill>
                      </a:rPr>
                      <a:t>µ1&lt;µ2</a:t>
                    </a:r>
                  </a:p>
                  <a:p>
                    <a:pPr>
                      <a:buClr>
                        <a:schemeClr val="tx1"/>
                      </a:buClr>
                    </a:pPr>
                    <a:endParaRPr lang="en-US" sz="2400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sp>
            <p:nvSpPr>
              <p:cNvPr id="34" name="Multiplication Sign 33">
                <a:extLst>
                  <a:ext uri="{FF2B5EF4-FFF2-40B4-BE49-F238E27FC236}">
                    <a16:creationId xmlns:a16="http://schemas.microsoft.com/office/drawing/2014/main" id="{F11F1E54-D1EB-4C30-AD2E-F4C6E69B49C7}"/>
                  </a:ext>
                </a:extLst>
              </p:cNvPr>
              <p:cNvSpPr/>
              <p:nvPr/>
            </p:nvSpPr>
            <p:spPr bwMode="auto">
              <a:xfrm>
                <a:off x="3638277" y="5489111"/>
                <a:ext cx="582641" cy="573865"/>
              </a:xfrm>
              <a:prstGeom prst="mathMultiply">
                <a:avLst>
                  <a:gd name="adj1" fmla="val 13173"/>
                </a:avLst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sv-SE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5F381EF-C53C-442C-97FB-783664FC35D9}"/>
                  </a:ext>
                </a:extLst>
              </p:cNvPr>
              <p:cNvSpPr/>
              <p:nvPr/>
            </p:nvSpPr>
            <p:spPr bwMode="auto">
              <a:xfrm>
                <a:off x="5360403" y="5596436"/>
                <a:ext cx="572644" cy="36284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ECC7E4D-D023-4DFA-B7A5-D4F33611DCAC}"/>
                  </a:ext>
                </a:extLst>
              </p:cNvPr>
              <p:cNvSpPr txBox="1"/>
              <p:nvPr/>
            </p:nvSpPr>
            <p:spPr bwMode="auto">
              <a:xfrm>
                <a:off x="4826377" y="5596432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D7AB536-6113-41A1-BF1F-BF820F52E551}"/>
                  </a:ext>
                </a:extLst>
              </p:cNvPr>
              <p:cNvSpPr txBox="1"/>
              <p:nvPr/>
            </p:nvSpPr>
            <p:spPr bwMode="auto">
              <a:xfrm>
                <a:off x="5409992" y="5594330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13F56A8-2AD8-44F0-8B38-7FEBA1BD4099}"/>
                  </a:ext>
                </a:extLst>
              </p:cNvPr>
              <p:cNvSpPr txBox="1"/>
              <p:nvPr/>
            </p:nvSpPr>
            <p:spPr bwMode="auto">
              <a:xfrm>
                <a:off x="5969321" y="5592228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26F9891-2D8A-4C59-90F7-6826F849B82C}"/>
                  </a:ext>
                </a:extLst>
              </p:cNvPr>
              <p:cNvSpPr txBox="1"/>
              <p:nvPr/>
            </p:nvSpPr>
            <p:spPr bwMode="auto">
              <a:xfrm>
                <a:off x="6552242" y="5590126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cxnSp>
            <p:nvCxnSpPr>
              <p:cNvPr id="43" name="Connector: Curved 42">
                <a:extLst>
                  <a:ext uri="{FF2B5EF4-FFF2-40B4-BE49-F238E27FC236}">
                    <a16:creationId xmlns:a16="http://schemas.microsoft.com/office/drawing/2014/main" id="{DB634F2C-948E-4877-B635-67E833F9E4A5}"/>
                  </a:ext>
                </a:extLst>
              </p:cNvPr>
              <p:cNvCxnSpPr>
                <a:cxnSpLocks/>
                <a:stCxn id="85" idx="0"/>
                <a:endCxn id="56" idx="0"/>
              </p:cNvCxnSpPr>
              <p:nvPr/>
            </p:nvCxnSpPr>
            <p:spPr bwMode="auto">
              <a:xfrm rot="16200000" flipH="1">
                <a:off x="4038197" y="4565219"/>
                <a:ext cx="754768" cy="1307665"/>
              </a:xfrm>
              <a:prstGeom prst="curvedConnector3">
                <a:avLst>
                  <a:gd name="adj1" fmla="val -30287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6BEDC79-743E-43E1-9367-22A5B064382A}"/>
                  </a:ext>
                </a:extLst>
              </p:cNvPr>
              <p:cNvSpPr txBox="1"/>
              <p:nvPr/>
            </p:nvSpPr>
            <p:spPr bwMode="auto">
              <a:xfrm>
                <a:off x="3772017" y="4337443"/>
                <a:ext cx="2658590" cy="1702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1200" dirty="0"/>
                  <a:t>CSI-RS trigger offset</a:t>
                </a:r>
              </a:p>
            </p:txBody>
          </p:sp>
        </p:grpSp>
        <p:sp>
          <p:nvSpPr>
            <p:cNvPr id="88" name="Multiplication Sign 87">
              <a:extLst>
                <a:ext uri="{FF2B5EF4-FFF2-40B4-BE49-F238E27FC236}">
                  <a16:creationId xmlns:a16="http://schemas.microsoft.com/office/drawing/2014/main" id="{95678141-FE81-45DC-A3E2-6622E567679F}"/>
                </a:ext>
              </a:extLst>
            </p:cNvPr>
            <p:cNvSpPr/>
            <p:nvPr/>
          </p:nvSpPr>
          <p:spPr bwMode="auto">
            <a:xfrm>
              <a:off x="4792165" y="3881357"/>
              <a:ext cx="582641" cy="573865"/>
            </a:xfrm>
            <a:prstGeom prst="mathMultiply">
              <a:avLst>
                <a:gd name="adj1" fmla="val 13173"/>
              </a:avLst>
            </a:prstGeom>
            <a:solidFill>
              <a:schemeClr val="accent6"/>
            </a:solidFill>
            <a:ln w="127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11336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2980</TotalTime>
  <Words>1164</Words>
  <Application>Microsoft Office PowerPoint</Application>
  <PresentationFormat>Widescreen</PresentationFormat>
  <Paragraphs>200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Ericsson Capital TT</vt:lpstr>
      <vt:lpstr>Ericsson Hilda</vt:lpstr>
      <vt:lpstr>Ericsson Technical Icons</vt:lpstr>
      <vt:lpstr>Cambria Math</vt:lpstr>
      <vt:lpstr>Ericsson Hilda Light</vt:lpstr>
      <vt:lpstr>PresentationTemplate2017</vt:lpstr>
      <vt:lpstr>Motivation for correction to aperiodic CSI-RS triggering with different numerology between PDCCH and CSI-RS</vt:lpstr>
      <vt:lpstr>Background</vt:lpstr>
      <vt:lpstr>Background</vt:lpstr>
      <vt:lpstr>Triggering and Scheduling Clarifications</vt:lpstr>
      <vt:lpstr>Importance of CSI-RS triggerring by a carrier w different SCS  (i.e. approving the CR)</vt:lpstr>
      <vt:lpstr>Importance of CSI-RS triggerring by a carrier w different SCS  (i.e. approving the CR)</vt:lpstr>
      <vt:lpstr>Proposals</vt:lpstr>
      <vt:lpstr>CR (RP-190505) to determine the CSI-RS Resource</vt:lpstr>
      <vt:lpstr>CR (RP-190505) w additioanl UE processing relaxations</vt:lpstr>
      <vt:lpstr>Example of slot offset calculation based on CR (RP-190505)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RAN1#94</dc:title>
  <dc:creator>Asbjörn Grövlen</dc:creator>
  <cp:keywords/>
  <dc:description/>
  <cp:lastModifiedBy>Sorour Falahati</cp:lastModifiedBy>
  <cp:revision>943</cp:revision>
  <dcterms:created xsi:type="dcterms:W3CDTF">2018-08-13T12:23:30Z</dcterms:created>
  <dcterms:modified xsi:type="dcterms:W3CDTF">2019-03-11T20:11:54Z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