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56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94C633-99C2-413A-A454-4B70B719F91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sv-SE"/>
          </a:p>
        </p:txBody>
      </p:sp>
      <p:sp>
        <p:nvSpPr>
          <p:cNvPr id="3" name="Subtitle 2">
            <a:extLst>
              <a:ext uri="{FF2B5EF4-FFF2-40B4-BE49-F238E27FC236}">
                <a16:creationId xmlns:a16="http://schemas.microsoft.com/office/drawing/2014/main" id="{1671C659-EC49-4E01-B271-1ED6B00A52E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sv-SE"/>
          </a:p>
        </p:txBody>
      </p:sp>
      <p:sp>
        <p:nvSpPr>
          <p:cNvPr id="4" name="Date Placeholder 3">
            <a:extLst>
              <a:ext uri="{FF2B5EF4-FFF2-40B4-BE49-F238E27FC236}">
                <a16:creationId xmlns:a16="http://schemas.microsoft.com/office/drawing/2014/main" id="{1DB6F819-7E87-49EE-8133-8177B86E0587}"/>
              </a:ext>
            </a:extLst>
          </p:cNvPr>
          <p:cNvSpPr>
            <a:spLocks noGrp="1"/>
          </p:cNvSpPr>
          <p:nvPr>
            <p:ph type="dt" sz="half" idx="10"/>
          </p:nvPr>
        </p:nvSpPr>
        <p:spPr/>
        <p:txBody>
          <a:bodyPr/>
          <a:lstStyle/>
          <a:p>
            <a:fld id="{F31E5BCB-585D-448D-A1E7-B0074EB93AF7}" type="datetimeFigureOut">
              <a:rPr lang="sv-SE" smtClean="0"/>
              <a:t>2019-03-11</a:t>
            </a:fld>
            <a:endParaRPr lang="sv-SE"/>
          </a:p>
        </p:txBody>
      </p:sp>
      <p:sp>
        <p:nvSpPr>
          <p:cNvPr id="5" name="Footer Placeholder 4">
            <a:extLst>
              <a:ext uri="{FF2B5EF4-FFF2-40B4-BE49-F238E27FC236}">
                <a16:creationId xmlns:a16="http://schemas.microsoft.com/office/drawing/2014/main" id="{8ED95286-A2B8-4BB8-BA74-1CB864C8A641}"/>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4F0A1E99-F2C5-4D7C-B3E1-A230E74A7AB2}"/>
              </a:ext>
            </a:extLst>
          </p:cNvPr>
          <p:cNvSpPr>
            <a:spLocks noGrp="1"/>
          </p:cNvSpPr>
          <p:nvPr>
            <p:ph type="sldNum" sz="quarter" idx="12"/>
          </p:nvPr>
        </p:nvSpPr>
        <p:spPr/>
        <p:txBody>
          <a:bodyPr/>
          <a:lstStyle/>
          <a:p>
            <a:fld id="{805A1AD8-5E19-40E7-91C7-3FE1A4CDE91C}" type="slidenum">
              <a:rPr lang="sv-SE" smtClean="0"/>
              <a:t>‹#›</a:t>
            </a:fld>
            <a:endParaRPr lang="sv-SE"/>
          </a:p>
        </p:txBody>
      </p:sp>
    </p:spTree>
    <p:extLst>
      <p:ext uri="{BB962C8B-B14F-4D97-AF65-F5344CB8AC3E}">
        <p14:creationId xmlns:p14="http://schemas.microsoft.com/office/powerpoint/2010/main" val="4323775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C9BA4-2D7C-4589-B8F9-EFB29694EE35}"/>
              </a:ext>
            </a:extLst>
          </p:cNvPr>
          <p:cNvSpPr>
            <a:spLocks noGrp="1"/>
          </p:cNvSpPr>
          <p:nvPr>
            <p:ph type="title"/>
          </p:nvPr>
        </p:nvSpPr>
        <p:spPr/>
        <p:txBody>
          <a:bodyPr/>
          <a:lstStyle/>
          <a:p>
            <a:r>
              <a:rPr lang="en-US"/>
              <a:t>Click to edit Master title style</a:t>
            </a:r>
            <a:endParaRPr lang="sv-SE"/>
          </a:p>
        </p:txBody>
      </p:sp>
      <p:sp>
        <p:nvSpPr>
          <p:cNvPr id="3" name="Vertical Text Placeholder 2">
            <a:extLst>
              <a:ext uri="{FF2B5EF4-FFF2-40B4-BE49-F238E27FC236}">
                <a16:creationId xmlns:a16="http://schemas.microsoft.com/office/drawing/2014/main" id="{B6B6A48E-235F-40D9-94D4-41BEB1E38DF9}"/>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D382E88D-0FB2-4BF1-A00A-378B1CD3FFAA}"/>
              </a:ext>
            </a:extLst>
          </p:cNvPr>
          <p:cNvSpPr>
            <a:spLocks noGrp="1"/>
          </p:cNvSpPr>
          <p:nvPr>
            <p:ph type="dt" sz="half" idx="10"/>
          </p:nvPr>
        </p:nvSpPr>
        <p:spPr/>
        <p:txBody>
          <a:bodyPr/>
          <a:lstStyle/>
          <a:p>
            <a:fld id="{F31E5BCB-585D-448D-A1E7-B0074EB93AF7}" type="datetimeFigureOut">
              <a:rPr lang="sv-SE" smtClean="0"/>
              <a:t>2019-03-11</a:t>
            </a:fld>
            <a:endParaRPr lang="sv-SE"/>
          </a:p>
        </p:txBody>
      </p:sp>
      <p:sp>
        <p:nvSpPr>
          <p:cNvPr id="5" name="Footer Placeholder 4">
            <a:extLst>
              <a:ext uri="{FF2B5EF4-FFF2-40B4-BE49-F238E27FC236}">
                <a16:creationId xmlns:a16="http://schemas.microsoft.com/office/drawing/2014/main" id="{87952F75-7567-4244-9B52-CA558DF5E59D}"/>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33D7DBB2-51D7-4A97-8B8E-B29440DC27E2}"/>
              </a:ext>
            </a:extLst>
          </p:cNvPr>
          <p:cNvSpPr>
            <a:spLocks noGrp="1"/>
          </p:cNvSpPr>
          <p:nvPr>
            <p:ph type="sldNum" sz="quarter" idx="12"/>
          </p:nvPr>
        </p:nvSpPr>
        <p:spPr/>
        <p:txBody>
          <a:bodyPr/>
          <a:lstStyle/>
          <a:p>
            <a:fld id="{805A1AD8-5E19-40E7-91C7-3FE1A4CDE91C}" type="slidenum">
              <a:rPr lang="sv-SE" smtClean="0"/>
              <a:t>‹#›</a:t>
            </a:fld>
            <a:endParaRPr lang="sv-SE"/>
          </a:p>
        </p:txBody>
      </p:sp>
    </p:spTree>
    <p:extLst>
      <p:ext uri="{BB962C8B-B14F-4D97-AF65-F5344CB8AC3E}">
        <p14:creationId xmlns:p14="http://schemas.microsoft.com/office/powerpoint/2010/main" val="39708150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FA92635-0911-490C-BFAB-EDC520CD34DA}"/>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sv-SE"/>
          </a:p>
        </p:txBody>
      </p:sp>
      <p:sp>
        <p:nvSpPr>
          <p:cNvPr id="3" name="Vertical Text Placeholder 2">
            <a:extLst>
              <a:ext uri="{FF2B5EF4-FFF2-40B4-BE49-F238E27FC236}">
                <a16:creationId xmlns:a16="http://schemas.microsoft.com/office/drawing/2014/main" id="{0E509DC5-4AEF-4E69-8E77-EF641C92440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6E409A33-62BE-4708-934D-A65D9DF1A49A}"/>
              </a:ext>
            </a:extLst>
          </p:cNvPr>
          <p:cNvSpPr>
            <a:spLocks noGrp="1"/>
          </p:cNvSpPr>
          <p:nvPr>
            <p:ph type="dt" sz="half" idx="10"/>
          </p:nvPr>
        </p:nvSpPr>
        <p:spPr/>
        <p:txBody>
          <a:bodyPr/>
          <a:lstStyle/>
          <a:p>
            <a:fld id="{F31E5BCB-585D-448D-A1E7-B0074EB93AF7}" type="datetimeFigureOut">
              <a:rPr lang="sv-SE" smtClean="0"/>
              <a:t>2019-03-11</a:t>
            </a:fld>
            <a:endParaRPr lang="sv-SE"/>
          </a:p>
        </p:txBody>
      </p:sp>
      <p:sp>
        <p:nvSpPr>
          <p:cNvPr id="5" name="Footer Placeholder 4">
            <a:extLst>
              <a:ext uri="{FF2B5EF4-FFF2-40B4-BE49-F238E27FC236}">
                <a16:creationId xmlns:a16="http://schemas.microsoft.com/office/drawing/2014/main" id="{25FA4F14-1611-41F8-B110-12401D6952C7}"/>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02AF9C32-CC9D-4088-A51E-F01A15E6F1E6}"/>
              </a:ext>
            </a:extLst>
          </p:cNvPr>
          <p:cNvSpPr>
            <a:spLocks noGrp="1"/>
          </p:cNvSpPr>
          <p:nvPr>
            <p:ph type="sldNum" sz="quarter" idx="12"/>
          </p:nvPr>
        </p:nvSpPr>
        <p:spPr/>
        <p:txBody>
          <a:bodyPr/>
          <a:lstStyle/>
          <a:p>
            <a:fld id="{805A1AD8-5E19-40E7-91C7-3FE1A4CDE91C}" type="slidenum">
              <a:rPr lang="sv-SE" smtClean="0"/>
              <a:t>‹#›</a:t>
            </a:fld>
            <a:endParaRPr lang="sv-SE"/>
          </a:p>
        </p:txBody>
      </p:sp>
    </p:spTree>
    <p:extLst>
      <p:ext uri="{BB962C8B-B14F-4D97-AF65-F5344CB8AC3E}">
        <p14:creationId xmlns:p14="http://schemas.microsoft.com/office/powerpoint/2010/main" val="41800152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38A768-9620-418B-8037-6C391BD31526}"/>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AE92BF8A-4CCF-4CB6-8076-852041A163D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6E0E43A5-143D-4A82-94F0-70E336FC2D07}"/>
              </a:ext>
            </a:extLst>
          </p:cNvPr>
          <p:cNvSpPr>
            <a:spLocks noGrp="1"/>
          </p:cNvSpPr>
          <p:nvPr>
            <p:ph type="dt" sz="half" idx="10"/>
          </p:nvPr>
        </p:nvSpPr>
        <p:spPr/>
        <p:txBody>
          <a:bodyPr/>
          <a:lstStyle/>
          <a:p>
            <a:fld id="{F31E5BCB-585D-448D-A1E7-B0074EB93AF7}" type="datetimeFigureOut">
              <a:rPr lang="sv-SE" smtClean="0"/>
              <a:t>2019-03-11</a:t>
            </a:fld>
            <a:endParaRPr lang="sv-SE"/>
          </a:p>
        </p:txBody>
      </p:sp>
      <p:sp>
        <p:nvSpPr>
          <p:cNvPr id="5" name="Footer Placeholder 4">
            <a:extLst>
              <a:ext uri="{FF2B5EF4-FFF2-40B4-BE49-F238E27FC236}">
                <a16:creationId xmlns:a16="http://schemas.microsoft.com/office/drawing/2014/main" id="{1E2A1CA7-8BA5-4725-9EB3-BD58CAAED2AA}"/>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D2623F6E-A20A-4FB0-921E-CE6B00AD38D4}"/>
              </a:ext>
            </a:extLst>
          </p:cNvPr>
          <p:cNvSpPr>
            <a:spLocks noGrp="1"/>
          </p:cNvSpPr>
          <p:nvPr>
            <p:ph type="sldNum" sz="quarter" idx="12"/>
          </p:nvPr>
        </p:nvSpPr>
        <p:spPr/>
        <p:txBody>
          <a:bodyPr/>
          <a:lstStyle/>
          <a:p>
            <a:fld id="{805A1AD8-5E19-40E7-91C7-3FE1A4CDE91C}" type="slidenum">
              <a:rPr lang="sv-SE" smtClean="0"/>
              <a:t>‹#›</a:t>
            </a:fld>
            <a:endParaRPr lang="sv-SE"/>
          </a:p>
        </p:txBody>
      </p:sp>
    </p:spTree>
    <p:extLst>
      <p:ext uri="{BB962C8B-B14F-4D97-AF65-F5344CB8AC3E}">
        <p14:creationId xmlns:p14="http://schemas.microsoft.com/office/powerpoint/2010/main" val="24254952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812279-D387-4E96-8E42-D9AA4B50E4A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sv-SE"/>
          </a:p>
        </p:txBody>
      </p:sp>
      <p:sp>
        <p:nvSpPr>
          <p:cNvPr id="3" name="Text Placeholder 2">
            <a:extLst>
              <a:ext uri="{FF2B5EF4-FFF2-40B4-BE49-F238E27FC236}">
                <a16:creationId xmlns:a16="http://schemas.microsoft.com/office/drawing/2014/main" id="{D73AF3D9-CBFC-43F6-8AA7-AD295842AC9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0B29DFD-835C-4261-AAB5-DF029E53F416}"/>
              </a:ext>
            </a:extLst>
          </p:cNvPr>
          <p:cNvSpPr>
            <a:spLocks noGrp="1"/>
          </p:cNvSpPr>
          <p:nvPr>
            <p:ph type="dt" sz="half" idx="10"/>
          </p:nvPr>
        </p:nvSpPr>
        <p:spPr/>
        <p:txBody>
          <a:bodyPr/>
          <a:lstStyle/>
          <a:p>
            <a:fld id="{F31E5BCB-585D-448D-A1E7-B0074EB93AF7}" type="datetimeFigureOut">
              <a:rPr lang="sv-SE" smtClean="0"/>
              <a:t>2019-03-11</a:t>
            </a:fld>
            <a:endParaRPr lang="sv-SE"/>
          </a:p>
        </p:txBody>
      </p:sp>
      <p:sp>
        <p:nvSpPr>
          <p:cNvPr id="5" name="Footer Placeholder 4">
            <a:extLst>
              <a:ext uri="{FF2B5EF4-FFF2-40B4-BE49-F238E27FC236}">
                <a16:creationId xmlns:a16="http://schemas.microsoft.com/office/drawing/2014/main" id="{3B18204A-C795-42FB-8799-B7F78CB973B9}"/>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17CE39D4-E003-4C29-B0E1-AA80ED18D6DE}"/>
              </a:ext>
            </a:extLst>
          </p:cNvPr>
          <p:cNvSpPr>
            <a:spLocks noGrp="1"/>
          </p:cNvSpPr>
          <p:nvPr>
            <p:ph type="sldNum" sz="quarter" idx="12"/>
          </p:nvPr>
        </p:nvSpPr>
        <p:spPr/>
        <p:txBody>
          <a:bodyPr/>
          <a:lstStyle/>
          <a:p>
            <a:fld id="{805A1AD8-5E19-40E7-91C7-3FE1A4CDE91C}" type="slidenum">
              <a:rPr lang="sv-SE" smtClean="0"/>
              <a:t>‹#›</a:t>
            </a:fld>
            <a:endParaRPr lang="sv-SE"/>
          </a:p>
        </p:txBody>
      </p:sp>
    </p:spTree>
    <p:extLst>
      <p:ext uri="{BB962C8B-B14F-4D97-AF65-F5344CB8AC3E}">
        <p14:creationId xmlns:p14="http://schemas.microsoft.com/office/powerpoint/2010/main" val="37746661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3F75A1-F408-4E24-A249-C0D30D134511}"/>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4F09469E-4679-43BE-B8D7-ABAA38E05352}"/>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Content Placeholder 3">
            <a:extLst>
              <a:ext uri="{FF2B5EF4-FFF2-40B4-BE49-F238E27FC236}">
                <a16:creationId xmlns:a16="http://schemas.microsoft.com/office/drawing/2014/main" id="{C419A186-B76A-44E7-AC95-7225892290F4}"/>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Date Placeholder 4">
            <a:extLst>
              <a:ext uri="{FF2B5EF4-FFF2-40B4-BE49-F238E27FC236}">
                <a16:creationId xmlns:a16="http://schemas.microsoft.com/office/drawing/2014/main" id="{C5443F4B-3555-4EAC-8DE2-0FAEE98305A7}"/>
              </a:ext>
            </a:extLst>
          </p:cNvPr>
          <p:cNvSpPr>
            <a:spLocks noGrp="1"/>
          </p:cNvSpPr>
          <p:nvPr>
            <p:ph type="dt" sz="half" idx="10"/>
          </p:nvPr>
        </p:nvSpPr>
        <p:spPr/>
        <p:txBody>
          <a:bodyPr/>
          <a:lstStyle/>
          <a:p>
            <a:fld id="{F31E5BCB-585D-448D-A1E7-B0074EB93AF7}" type="datetimeFigureOut">
              <a:rPr lang="sv-SE" smtClean="0"/>
              <a:t>2019-03-11</a:t>
            </a:fld>
            <a:endParaRPr lang="sv-SE"/>
          </a:p>
        </p:txBody>
      </p:sp>
      <p:sp>
        <p:nvSpPr>
          <p:cNvPr id="6" name="Footer Placeholder 5">
            <a:extLst>
              <a:ext uri="{FF2B5EF4-FFF2-40B4-BE49-F238E27FC236}">
                <a16:creationId xmlns:a16="http://schemas.microsoft.com/office/drawing/2014/main" id="{FD3905EA-4267-4566-B222-D755DFFA21FC}"/>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053A7194-E115-4DDC-9E97-30516EE1EBA0}"/>
              </a:ext>
            </a:extLst>
          </p:cNvPr>
          <p:cNvSpPr>
            <a:spLocks noGrp="1"/>
          </p:cNvSpPr>
          <p:nvPr>
            <p:ph type="sldNum" sz="quarter" idx="12"/>
          </p:nvPr>
        </p:nvSpPr>
        <p:spPr/>
        <p:txBody>
          <a:bodyPr/>
          <a:lstStyle/>
          <a:p>
            <a:fld id="{805A1AD8-5E19-40E7-91C7-3FE1A4CDE91C}" type="slidenum">
              <a:rPr lang="sv-SE" smtClean="0"/>
              <a:t>‹#›</a:t>
            </a:fld>
            <a:endParaRPr lang="sv-SE"/>
          </a:p>
        </p:txBody>
      </p:sp>
    </p:spTree>
    <p:extLst>
      <p:ext uri="{BB962C8B-B14F-4D97-AF65-F5344CB8AC3E}">
        <p14:creationId xmlns:p14="http://schemas.microsoft.com/office/powerpoint/2010/main" val="26376671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7686A0-07DA-45C1-AF1C-722E57132EE8}"/>
              </a:ext>
            </a:extLst>
          </p:cNvPr>
          <p:cNvSpPr>
            <a:spLocks noGrp="1"/>
          </p:cNvSpPr>
          <p:nvPr>
            <p:ph type="title"/>
          </p:nvPr>
        </p:nvSpPr>
        <p:spPr>
          <a:xfrm>
            <a:off x="839788" y="365125"/>
            <a:ext cx="10515600" cy="1325563"/>
          </a:xfrm>
        </p:spPr>
        <p:txBody>
          <a:bodyPr/>
          <a:lstStyle/>
          <a:p>
            <a:r>
              <a:rPr lang="en-US"/>
              <a:t>Click to edit Master title style</a:t>
            </a:r>
            <a:endParaRPr lang="sv-SE"/>
          </a:p>
        </p:txBody>
      </p:sp>
      <p:sp>
        <p:nvSpPr>
          <p:cNvPr id="3" name="Text Placeholder 2">
            <a:extLst>
              <a:ext uri="{FF2B5EF4-FFF2-40B4-BE49-F238E27FC236}">
                <a16:creationId xmlns:a16="http://schemas.microsoft.com/office/drawing/2014/main" id="{171BD030-C8A8-4D04-B854-D9BD0211C5E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88F034EA-B7C8-4A74-A91C-1393C339502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Text Placeholder 4">
            <a:extLst>
              <a:ext uri="{FF2B5EF4-FFF2-40B4-BE49-F238E27FC236}">
                <a16:creationId xmlns:a16="http://schemas.microsoft.com/office/drawing/2014/main" id="{F6D134DE-10E3-47AD-909A-90A5947A09F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39F29C20-9B07-4BCF-89D8-477FECF4F4FC}"/>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7" name="Date Placeholder 6">
            <a:extLst>
              <a:ext uri="{FF2B5EF4-FFF2-40B4-BE49-F238E27FC236}">
                <a16:creationId xmlns:a16="http://schemas.microsoft.com/office/drawing/2014/main" id="{F3DCB229-A2A2-4311-A452-599F256EC048}"/>
              </a:ext>
            </a:extLst>
          </p:cNvPr>
          <p:cNvSpPr>
            <a:spLocks noGrp="1"/>
          </p:cNvSpPr>
          <p:nvPr>
            <p:ph type="dt" sz="half" idx="10"/>
          </p:nvPr>
        </p:nvSpPr>
        <p:spPr/>
        <p:txBody>
          <a:bodyPr/>
          <a:lstStyle/>
          <a:p>
            <a:fld id="{F31E5BCB-585D-448D-A1E7-B0074EB93AF7}" type="datetimeFigureOut">
              <a:rPr lang="sv-SE" smtClean="0"/>
              <a:t>2019-03-11</a:t>
            </a:fld>
            <a:endParaRPr lang="sv-SE"/>
          </a:p>
        </p:txBody>
      </p:sp>
      <p:sp>
        <p:nvSpPr>
          <p:cNvPr id="8" name="Footer Placeholder 7">
            <a:extLst>
              <a:ext uri="{FF2B5EF4-FFF2-40B4-BE49-F238E27FC236}">
                <a16:creationId xmlns:a16="http://schemas.microsoft.com/office/drawing/2014/main" id="{431B7E3D-0C02-4B42-BB3A-5C42B029CF4F}"/>
              </a:ext>
            </a:extLst>
          </p:cNvPr>
          <p:cNvSpPr>
            <a:spLocks noGrp="1"/>
          </p:cNvSpPr>
          <p:nvPr>
            <p:ph type="ftr" sz="quarter" idx="11"/>
          </p:nvPr>
        </p:nvSpPr>
        <p:spPr/>
        <p:txBody>
          <a:bodyPr/>
          <a:lstStyle/>
          <a:p>
            <a:endParaRPr lang="sv-SE"/>
          </a:p>
        </p:txBody>
      </p:sp>
      <p:sp>
        <p:nvSpPr>
          <p:cNvPr id="9" name="Slide Number Placeholder 8">
            <a:extLst>
              <a:ext uri="{FF2B5EF4-FFF2-40B4-BE49-F238E27FC236}">
                <a16:creationId xmlns:a16="http://schemas.microsoft.com/office/drawing/2014/main" id="{596F459E-C205-45CD-B3AE-C9D8D0B81BFA}"/>
              </a:ext>
            </a:extLst>
          </p:cNvPr>
          <p:cNvSpPr>
            <a:spLocks noGrp="1"/>
          </p:cNvSpPr>
          <p:nvPr>
            <p:ph type="sldNum" sz="quarter" idx="12"/>
          </p:nvPr>
        </p:nvSpPr>
        <p:spPr/>
        <p:txBody>
          <a:bodyPr/>
          <a:lstStyle/>
          <a:p>
            <a:fld id="{805A1AD8-5E19-40E7-91C7-3FE1A4CDE91C}" type="slidenum">
              <a:rPr lang="sv-SE" smtClean="0"/>
              <a:t>‹#›</a:t>
            </a:fld>
            <a:endParaRPr lang="sv-SE"/>
          </a:p>
        </p:txBody>
      </p:sp>
    </p:spTree>
    <p:extLst>
      <p:ext uri="{BB962C8B-B14F-4D97-AF65-F5344CB8AC3E}">
        <p14:creationId xmlns:p14="http://schemas.microsoft.com/office/powerpoint/2010/main" val="38229006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4B965-6E08-4A79-8A28-9AFF0BAA9EF8}"/>
              </a:ext>
            </a:extLst>
          </p:cNvPr>
          <p:cNvSpPr>
            <a:spLocks noGrp="1"/>
          </p:cNvSpPr>
          <p:nvPr>
            <p:ph type="title"/>
          </p:nvPr>
        </p:nvSpPr>
        <p:spPr/>
        <p:txBody>
          <a:bodyPr/>
          <a:lstStyle/>
          <a:p>
            <a:r>
              <a:rPr lang="en-US"/>
              <a:t>Click to edit Master title style</a:t>
            </a:r>
            <a:endParaRPr lang="sv-SE"/>
          </a:p>
        </p:txBody>
      </p:sp>
      <p:sp>
        <p:nvSpPr>
          <p:cNvPr id="3" name="Date Placeholder 2">
            <a:extLst>
              <a:ext uri="{FF2B5EF4-FFF2-40B4-BE49-F238E27FC236}">
                <a16:creationId xmlns:a16="http://schemas.microsoft.com/office/drawing/2014/main" id="{54BB71BF-7BA2-4E67-9F3E-47E0437468F1}"/>
              </a:ext>
            </a:extLst>
          </p:cNvPr>
          <p:cNvSpPr>
            <a:spLocks noGrp="1"/>
          </p:cNvSpPr>
          <p:nvPr>
            <p:ph type="dt" sz="half" idx="10"/>
          </p:nvPr>
        </p:nvSpPr>
        <p:spPr/>
        <p:txBody>
          <a:bodyPr/>
          <a:lstStyle/>
          <a:p>
            <a:fld id="{F31E5BCB-585D-448D-A1E7-B0074EB93AF7}" type="datetimeFigureOut">
              <a:rPr lang="sv-SE" smtClean="0"/>
              <a:t>2019-03-11</a:t>
            </a:fld>
            <a:endParaRPr lang="sv-SE"/>
          </a:p>
        </p:txBody>
      </p:sp>
      <p:sp>
        <p:nvSpPr>
          <p:cNvPr id="4" name="Footer Placeholder 3">
            <a:extLst>
              <a:ext uri="{FF2B5EF4-FFF2-40B4-BE49-F238E27FC236}">
                <a16:creationId xmlns:a16="http://schemas.microsoft.com/office/drawing/2014/main" id="{735E1169-7611-40B8-8658-EB7D42CCC33A}"/>
              </a:ext>
            </a:extLst>
          </p:cNvPr>
          <p:cNvSpPr>
            <a:spLocks noGrp="1"/>
          </p:cNvSpPr>
          <p:nvPr>
            <p:ph type="ftr" sz="quarter" idx="11"/>
          </p:nvPr>
        </p:nvSpPr>
        <p:spPr/>
        <p:txBody>
          <a:bodyPr/>
          <a:lstStyle/>
          <a:p>
            <a:endParaRPr lang="sv-SE"/>
          </a:p>
        </p:txBody>
      </p:sp>
      <p:sp>
        <p:nvSpPr>
          <p:cNvPr id="5" name="Slide Number Placeholder 4">
            <a:extLst>
              <a:ext uri="{FF2B5EF4-FFF2-40B4-BE49-F238E27FC236}">
                <a16:creationId xmlns:a16="http://schemas.microsoft.com/office/drawing/2014/main" id="{82CBF48B-6C4D-4F66-88C0-C0764215496D}"/>
              </a:ext>
            </a:extLst>
          </p:cNvPr>
          <p:cNvSpPr>
            <a:spLocks noGrp="1"/>
          </p:cNvSpPr>
          <p:nvPr>
            <p:ph type="sldNum" sz="quarter" idx="12"/>
          </p:nvPr>
        </p:nvSpPr>
        <p:spPr/>
        <p:txBody>
          <a:bodyPr/>
          <a:lstStyle/>
          <a:p>
            <a:fld id="{805A1AD8-5E19-40E7-91C7-3FE1A4CDE91C}" type="slidenum">
              <a:rPr lang="sv-SE" smtClean="0"/>
              <a:t>‹#›</a:t>
            </a:fld>
            <a:endParaRPr lang="sv-SE"/>
          </a:p>
        </p:txBody>
      </p:sp>
    </p:spTree>
    <p:extLst>
      <p:ext uri="{BB962C8B-B14F-4D97-AF65-F5344CB8AC3E}">
        <p14:creationId xmlns:p14="http://schemas.microsoft.com/office/powerpoint/2010/main" val="35861697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DDD9E7B-AF31-4B7A-BEDE-99B55C08ED50}"/>
              </a:ext>
            </a:extLst>
          </p:cNvPr>
          <p:cNvSpPr>
            <a:spLocks noGrp="1"/>
          </p:cNvSpPr>
          <p:nvPr>
            <p:ph type="dt" sz="half" idx="10"/>
          </p:nvPr>
        </p:nvSpPr>
        <p:spPr/>
        <p:txBody>
          <a:bodyPr/>
          <a:lstStyle/>
          <a:p>
            <a:fld id="{F31E5BCB-585D-448D-A1E7-B0074EB93AF7}" type="datetimeFigureOut">
              <a:rPr lang="sv-SE" smtClean="0"/>
              <a:t>2019-03-11</a:t>
            </a:fld>
            <a:endParaRPr lang="sv-SE"/>
          </a:p>
        </p:txBody>
      </p:sp>
      <p:sp>
        <p:nvSpPr>
          <p:cNvPr id="3" name="Footer Placeholder 2">
            <a:extLst>
              <a:ext uri="{FF2B5EF4-FFF2-40B4-BE49-F238E27FC236}">
                <a16:creationId xmlns:a16="http://schemas.microsoft.com/office/drawing/2014/main" id="{2503FB58-870E-464C-AD8E-74688D6F6157}"/>
              </a:ext>
            </a:extLst>
          </p:cNvPr>
          <p:cNvSpPr>
            <a:spLocks noGrp="1"/>
          </p:cNvSpPr>
          <p:nvPr>
            <p:ph type="ftr" sz="quarter" idx="11"/>
          </p:nvPr>
        </p:nvSpPr>
        <p:spPr/>
        <p:txBody>
          <a:bodyPr/>
          <a:lstStyle/>
          <a:p>
            <a:endParaRPr lang="sv-SE"/>
          </a:p>
        </p:txBody>
      </p:sp>
      <p:sp>
        <p:nvSpPr>
          <p:cNvPr id="4" name="Slide Number Placeholder 3">
            <a:extLst>
              <a:ext uri="{FF2B5EF4-FFF2-40B4-BE49-F238E27FC236}">
                <a16:creationId xmlns:a16="http://schemas.microsoft.com/office/drawing/2014/main" id="{37D7125A-E4CB-444E-A2AB-F49781D6C9DE}"/>
              </a:ext>
            </a:extLst>
          </p:cNvPr>
          <p:cNvSpPr>
            <a:spLocks noGrp="1"/>
          </p:cNvSpPr>
          <p:nvPr>
            <p:ph type="sldNum" sz="quarter" idx="12"/>
          </p:nvPr>
        </p:nvSpPr>
        <p:spPr/>
        <p:txBody>
          <a:bodyPr/>
          <a:lstStyle/>
          <a:p>
            <a:fld id="{805A1AD8-5E19-40E7-91C7-3FE1A4CDE91C}" type="slidenum">
              <a:rPr lang="sv-SE" smtClean="0"/>
              <a:t>‹#›</a:t>
            </a:fld>
            <a:endParaRPr lang="sv-SE"/>
          </a:p>
        </p:txBody>
      </p:sp>
    </p:spTree>
    <p:extLst>
      <p:ext uri="{BB962C8B-B14F-4D97-AF65-F5344CB8AC3E}">
        <p14:creationId xmlns:p14="http://schemas.microsoft.com/office/powerpoint/2010/main" val="6095028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3C5F16-3BD5-4324-818D-2B309A98634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Content Placeholder 2">
            <a:extLst>
              <a:ext uri="{FF2B5EF4-FFF2-40B4-BE49-F238E27FC236}">
                <a16:creationId xmlns:a16="http://schemas.microsoft.com/office/drawing/2014/main" id="{F06FB9D6-5697-47D3-A544-0BAE617271A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Text Placeholder 3">
            <a:extLst>
              <a:ext uri="{FF2B5EF4-FFF2-40B4-BE49-F238E27FC236}">
                <a16:creationId xmlns:a16="http://schemas.microsoft.com/office/drawing/2014/main" id="{1F6B9837-44D3-4368-A4FF-8D6607538B4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322CE93-8FC1-45F2-9658-5E2A6EFC5AA6}"/>
              </a:ext>
            </a:extLst>
          </p:cNvPr>
          <p:cNvSpPr>
            <a:spLocks noGrp="1"/>
          </p:cNvSpPr>
          <p:nvPr>
            <p:ph type="dt" sz="half" idx="10"/>
          </p:nvPr>
        </p:nvSpPr>
        <p:spPr/>
        <p:txBody>
          <a:bodyPr/>
          <a:lstStyle/>
          <a:p>
            <a:fld id="{F31E5BCB-585D-448D-A1E7-B0074EB93AF7}" type="datetimeFigureOut">
              <a:rPr lang="sv-SE" smtClean="0"/>
              <a:t>2019-03-11</a:t>
            </a:fld>
            <a:endParaRPr lang="sv-SE"/>
          </a:p>
        </p:txBody>
      </p:sp>
      <p:sp>
        <p:nvSpPr>
          <p:cNvPr id="6" name="Footer Placeholder 5">
            <a:extLst>
              <a:ext uri="{FF2B5EF4-FFF2-40B4-BE49-F238E27FC236}">
                <a16:creationId xmlns:a16="http://schemas.microsoft.com/office/drawing/2014/main" id="{4CEF8D65-5188-4CDF-9D5E-164A69F39022}"/>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2DCA855A-1B99-4350-99A3-1D3B2F1DC5C4}"/>
              </a:ext>
            </a:extLst>
          </p:cNvPr>
          <p:cNvSpPr>
            <a:spLocks noGrp="1"/>
          </p:cNvSpPr>
          <p:nvPr>
            <p:ph type="sldNum" sz="quarter" idx="12"/>
          </p:nvPr>
        </p:nvSpPr>
        <p:spPr/>
        <p:txBody>
          <a:bodyPr/>
          <a:lstStyle/>
          <a:p>
            <a:fld id="{805A1AD8-5E19-40E7-91C7-3FE1A4CDE91C}" type="slidenum">
              <a:rPr lang="sv-SE" smtClean="0"/>
              <a:t>‹#›</a:t>
            </a:fld>
            <a:endParaRPr lang="sv-SE"/>
          </a:p>
        </p:txBody>
      </p:sp>
    </p:spTree>
    <p:extLst>
      <p:ext uri="{BB962C8B-B14F-4D97-AF65-F5344CB8AC3E}">
        <p14:creationId xmlns:p14="http://schemas.microsoft.com/office/powerpoint/2010/main" val="1506894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3AABC5-418F-4217-AA38-2AAE1078F9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Picture Placeholder 2">
            <a:extLst>
              <a:ext uri="{FF2B5EF4-FFF2-40B4-BE49-F238E27FC236}">
                <a16:creationId xmlns:a16="http://schemas.microsoft.com/office/drawing/2014/main" id="{5453DB67-4020-4612-931A-C83034D9AB0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Text Placeholder 3">
            <a:extLst>
              <a:ext uri="{FF2B5EF4-FFF2-40B4-BE49-F238E27FC236}">
                <a16:creationId xmlns:a16="http://schemas.microsoft.com/office/drawing/2014/main" id="{2CA5FC94-01CD-461A-B898-7E1EDDE16F9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40D8DEF-8397-48B2-A1B1-11440BA53099}"/>
              </a:ext>
            </a:extLst>
          </p:cNvPr>
          <p:cNvSpPr>
            <a:spLocks noGrp="1"/>
          </p:cNvSpPr>
          <p:nvPr>
            <p:ph type="dt" sz="half" idx="10"/>
          </p:nvPr>
        </p:nvSpPr>
        <p:spPr/>
        <p:txBody>
          <a:bodyPr/>
          <a:lstStyle/>
          <a:p>
            <a:fld id="{F31E5BCB-585D-448D-A1E7-B0074EB93AF7}" type="datetimeFigureOut">
              <a:rPr lang="sv-SE" smtClean="0"/>
              <a:t>2019-03-11</a:t>
            </a:fld>
            <a:endParaRPr lang="sv-SE"/>
          </a:p>
        </p:txBody>
      </p:sp>
      <p:sp>
        <p:nvSpPr>
          <p:cNvPr id="6" name="Footer Placeholder 5">
            <a:extLst>
              <a:ext uri="{FF2B5EF4-FFF2-40B4-BE49-F238E27FC236}">
                <a16:creationId xmlns:a16="http://schemas.microsoft.com/office/drawing/2014/main" id="{4EF205E8-AFE9-4CC3-8882-BE107ECDAE04}"/>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82C7242E-4655-4386-A9E5-C66425F0CD2F}"/>
              </a:ext>
            </a:extLst>
          </p:cNvPr>
          <p:cNvSpPr>
            <a:spLocks noGrp="1"/>
          </p:cNvSpPr>
          <p:nvPr>
            <p:ph type="sldNum" sz="quarter" idx="12"/>
          </p:nvPr>
        </p:nvSpPr>
        <p:spPr/>
        <p:txBody>
          <a:bodyPr/>
          <a:lstStyle/>
          <a:p>
            <a:fld id="{805A1AD8-5E19-40E7-91C7-3FE1A4CDE91C}" type="slidenum">
              <a:rPr lang="sv-SE" smtClean="0"/>
              <a:t>‹#›</a:t>
            </a:fld>
            <a:endParaRPr lang="sv-SE"/>
          </a:p>
        </p:txBody>
      </p:sp>
    </p:spTree>
    <p:extLst>
      <p:ext uri="{BB962C8B-B14F-4D97-AF65-F5344CB8AC3E}">
        <p14:creationId xmlns:p14="http://schemas.microsoft.com/office/powerpoint/2010/main" val="23999761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039C59A-8261-4AD7-9074-E60E255BC41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sv-SE"/>
          </a:p>
        </p:txBody>
      </p:sp>
      <p:sp>
        <p:nvSpPr>
          <p:cNvPr id="3" name="Text Placeholder 2">
            <a:extLst>
              <a:ext uri="{FF2B5EF4-FFF2-40B4-BE49-F238E27FC236}">
                <a16:creationId xmlns:a16="http://schemas.microsoft.com/office/drawing/2014/main" id="{697DBE95-D4F7-4006-AB18-1707AACF0A3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499D3945-B82D-4BD6-8EFA-CE4A0BCE2F4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1E5BCB-585D-448D-A1E7-B0074EB93AF7}" type="datetimeFigureOut">
              <a:rPr lang="sv-SE" smtClean="0"/>
              <a:t>2019-03-11</a:t>
            </a:fld>
            <a:endParaRPr lang="sv-SE"/>
          </a:p>
        </p:txBody>
      </p:sp>
      <p:sp>
        <p:nvSpPr>
          <p:cNvPr id="5" name="Footer Placeholder 4">
            <a:extLst>
              <a:ext uri="{FF2B5EF4-FFF2-40B4-BE49-F238E27FC236}">
                <a16:creationId xmlns:a16="http://schemas.microsoft.com/office/drawing/2014/main" id="{1FD4ED04-50E6-4805-A312-4DDA649608E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Slide Number Placeholder 5">
            <a:extLst>
              <a:ext uri="{FF2B5EF4-FFF2-40B4-BE49-F238E27FC236}">
                <a16:creationId xmlns:a16="http://schemas.microsoft.com/office/drawing/2014/main" id="{F8FD00C7-EE5E-4F0C-9FFD-66E4CE76CD8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5A1AD8-5E19-40E7-91C7-3FE1A4CDE91C}" type="slidenum">
              <a:rPr lang="sv-SE" smtClean="0"/>
              <a:t>‹#›</a:t>
            </a:fld>
            <a:endParaRPr lang="sv-SE"/>
          </a:p>
        </p:txBody>
      </p:sp>
    </p:spTree>
    <p:extLst>
      <p:ext uri="{BB962C8B-B14F-4D97-AF65-F5344CB8AC3E}">
        <p14:creationId xmlns:p14="http://schemas.microsoft.com/office/powerpoint/2010/main" val="19942315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118DD9-EEAF-43E2-9DBD-0C0F00D30830}"/>
              </a:ext>
            </a:extLst>
          </p:cNvPr>
          <p:cNvSpPr>
            <a:spLocks noGrp="1"/>
          </p:cNvSpPr>
          <p:nvPr>
            <p:ph type="ctrTitle"/>
          </p:nvPr>
        </p:nvSpPr>
        <p:spPr/>
        <p:txBody>
          <a:bodyPr>
            <a:normAutofit fontScale="90000"/>
          </a:bodyPr>
          <a:lstStyle/>
          <a:p>
            <a:r>
              <a:rPr lang="sv-SE" dirty="0"/>
              <a:t>Motivation for a new NR band covering the 40-43.5 GHz range</a:t>
            </a:r>
          </a:p>
        </p:txBody>
      </p:sp>
      <p:sp>
        <p:nvSpPr>
          <p:cNvPr id="3" name="Subtitle 2">
            <a:extLst>
              <a:ext uri="{FF2B5EF4-FFF2-40B4-BE49-F238E27FC236}">
                <a16:creationId xmlns:a16="http://schemas.microsoft.com/office/drawing/2014/main" id="{86AE6170-7BAB-4617-9453-70325B371DF8}"/>
              </a:ext>
            </a:extLst>
          </p:cNvPr>
          <p:cNvSpPr>
            <a:spLocks noGrp="1"/>
          </p:cNvSpPr>
          <p:nvPr>
            <p:ph type="subTitle" idx="1"/>
          </p:nvPr>
        </p:nvSpPr>
        <p:spPr/>
        <p:txBody>
          <a:bodyPr/>
          <a:lstStyle/>
          <a:p>
            <a:r>
              <a:rPr lang="sv-SE" dirty="0"/>
              <a:t>Ericsson, Huawei, HiSilicon</a:t>
            </a:r>
          </a:p>
        </p:txBody>
      </p:sp>
      <p:sp>
        <p:nvSpPr>
          <p:cNvPr id="4" name="Rectangle 3">
            <a:extLst>
              <a:ext uri="{FF2B5EF4-FFF2-40B4-BE49-F238E27FC236}">
                <a16:creationId xmlns:a16="http://schemas.microsoft.com/office/drawing/2014/main" id="{A5414918-3874-4260-A35C-76E73E96B01E}"/>
              </a:ext>
            </a:extLst>
          </p:cNvPr>
          <p:cNvSpPr/>
          <p:nvPr/>
        </p:nvSpPr>
        <p:spPr>
          <a:xfrm>
            <a:off x="659907" y="537845"/>
            <a:ext cx="6096000" cy="677108"/>
          </a:xfrm>
          <a:prstGeom prst="rect">
            <a:avLst/>
          </a:prstGeom>
        </p:spPr>
        <p:txBody>
          <a:bodyPr>
            <a:spAutoFit/>
          </a:bodyPr>
          <a:lstStyle/>
          <a:p>
            <a:pPr>
              <a:spcAft>
                <a:spcPts val="0"/>
              </a:spcAft>
            </a:pPr>
            <a:r>
              <a:rPr lang="en-GB" b="1" dirty="0">
                <a:latin typeface="Arial" panose="020B0604020202020204" pitchFamily="34" charset="0"/>
                <a:ea typeface="Times New Roman" panose="02020603050405020304" pitchFamily="18" charset="0"/>
                <a:cs typeface="Times New Roman" panose="02020603050405020304" pitchFamily="18" charset="0"/>
              </a:rPr>
              <a:t>3GPP TSG-RAN Meeting #83</a:t>
            </a:r>
            <a:r>
              <a:rPr lang="en-GB" sz="2000" b="1" i="1" dirty="0">
                <a:latin typeface="Arial" panose="020B0604020202020204" pitchFamily="34" charset="0"/>
                <a:ea typeface="Times New Roman" panose="02020603050405020304" pitchFamily="18" charset="0"/>
                <a:cs typeface="Times New Roman" panose="02020603050405020304" pitchFamily="18" charset="0"/>
              </a:rPr>
              <a:t>	</a:t>
            </a:r>
            <a:endParaRPr lang="sv-SE" sz="1200" dirty="0">
              <a:latin typeface="Arial" panose="020B0604020202020204" pitchFamily="34" charset="0"/>
              <a:ea typeface="Times New Roman" panose="02020603050405020304" pitchFamily="18" charset="0"/>
              <a:cs typeface="Times New Roman" panose="02020603050405020304" pitchFamily="18" charset="0"/>
            </a:endParaRPr>
          </a:p>
          <a:p>
            <a:pPr>
              <a:spcAft>
                <a:spcPts val="600"/>
              </a:spcAft>
            </a:pPr>
            <a:r>
              <a:rPr lang="en-GB" b="1" dirty="0">
                <a:latin typeface="Arial" panose="020B0604020202020204" pitchFamily="34" charset="0"/>
                <a:ea typeface="Times New Roman" panose="02020603050405020304" pitchFamily="18" charset="0"/>
                <a:cs typeface="Times New Roman" panose="02020603050405020304" pitchFamily="18" charset="0"/>
              </a:rPr>
              <a:t>Shenzhen, China, 18 – 21 March, 2019</a:t>
            </a:r>
          </a:p>
        </p:txBody>
      </p:sp>
      <p:sp>
        <p:nvSpPr>
          <p:cNvPr id="5" name="TextBox 4">
            <a:extLst>
              <a:ext uri="{FF2B5EF4-FFF2-40B4-BE49-F238E27FC236}">
                <a16:creationId xmlns:a16="http://schemas.microsoft.com/office/drawing/2014/main" id="{B2ADF937-B78F-46DC-83D7-80E565A61B95}"/>
              </a:ext>
            </a:extLst>
          </p:cNvPr>
          <p:cNvSpPr txBox="1"/>
          <p:nvPr/>
        </p:nvSpPr>
        <p:spPr>
          <a:xfrm>
            <a:off x="9916358" y="507067"/>
            <a:ext cx="1200970" cy="369332"/>
          </a:xfrm>
          <a:prstGeom prst="rect">
            <a:avLst/>
          </a:prstGeom>
          <a:noFill/>
        </p:spPr>
        <p:txBody>
          <a:bodyPr wrap="none" rtlCol="0">
            <a:spAutoFit/>
          </a:bodyPr>
          <a:lstStyle/>
          <a:p>
            <a:r>
              <a:rPr lang="sv-SE" dirty="0"/>
              <a:t>RP-190473</a:t>
            </a:r>
          </a:p>
        </p:txBody>
      </p:sp>
      <p:sp>
        <p:nvSpPr>
          <p:cNvPr id="6" name="TextBox 5">
            <a:extLst>
              <a:ext uri="{FF2B5EF4-FFF2-40B4-BE49-F238E27FC236}">
                <a16:creationId xmlns:a16="http://schemas.microsoft.com/office/drawing/2014/main" id="{D856006A-4DFE-40CD-BDF6-1F97737ABA69}"/>
              </a:ext>
            </a:extLst>
          </p:cNvPr>
          <p:cNvSpPr txBox="1"/>
          <p:nvPr/>
        </p:nvSpPr>
        <p:spPr>
          <a:xfrm>
            <a:off x="659907" y="1291160"/>
            <a:ext cx="2832833" cy="646331"/>
          </a:xfrm>
          <a:prstGeom prst="rect">
            <a:avLst/>
          </a:prstGeom>
          <a:noFill/>
        </p:spPr>
        <p:txBody>
          <a:bodyPr wrap="square" rtlCol="0">
            <a:spAutoFit/>
          </a:bodyPr>
          <a:lstStyle/>
          <a:p>
            <a:r>
              <a:rPr lang="sv-SE" dirty="0"/>
              <a:t>Document for: Approval</a:t>
            </a:r>
          </a:p>
          <a:p>
            <a:r>
              <a:rPr lang="sv-SE" dirty="0"/>
              <a:t>Agenda item: 9.1.5</a:t>
            </a:r>
          </a:p>
        </p:txBody>
      </p:sp>
    </p:spTree>
    <p:extLst>
      <p:ext uri="{BB962C8B-B14F-4D97-AF65-F5344CB8AC3E}">
        <p14:creationId xmlns:p14="http://schemas.microsoft.com/office/powerpoint/2010/main" val="1890101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1B3CC4-88A6-456F-AC59-DEF915E23C6C}"/>
              </a:ext>
            </a:extLst>
          </p:cNvPr>
          <p:cNvSpPr>
            <a:spLocks noGrp="1"/>
          </p:cNvSpPr>
          <p:nvPr>
            <p:ph type="title"/>
          </p:nvPr>
        </p:nvSpPr>
        <p:spPr/>
        <p:txBody>
          <a:bodyPr/>
          <a:lstStyle/>
          <a:p>
            <a:r>
              <a:rPr lang="sv-SE" dirty="0"/>
              <a:t>Background</a:t>
            </a:r>
          </a:p>
        </p:txBody>
      </p:sp>
      <p:sp>
        <p:nvSpPr>
          <p:cNvPr id="3" name="Content Placeholder 2">
            <a:extLst>
              <a:ext uri="{FF2B5EF4-FFF2-40B4-BE49-F238E27FC236}">
                <a16:creationId xmlns:a16="http://schemas.microsoft.com/office/drawing/2014/main" id="{71CF1265-EE02-453A-9206-4765064E227B}"/>
              </a:ext>
            </a:extLst>
          </p:cNvPr>
          <p:cNvSpPr>
            <a:spLocks noGrp="1"/>
          </p:cNvSpPr>
          <p:nvPr>
            <p:ph idx="1"/>
          </p:nvPr>
        </p:nvSpPr>
        <p:spPr/>
        <p:txBody>
          <a:bodyPr>
            <a:normAutofit fontScale="77500" lnSpcReduction="20000"/>
          </a:bodyPr>
          <a:lstStyle/>
          <a:p>
            <a:r>
              <a:rPr lang="en-US" dirty="0"/>
              <a:t>WRC-19 agenda item 1.13, Resolution </a:t>
            </a:r>
            <a:r>
              <a:rPr lang="en-US" b="1" dirty="0"/>
              <a:t>238 </a:t>
            </a:r>
            <a:r>
              <a:rPr lang="en-US" dirty="0"/>
              <a:t>(WRC-15)</a:t>
            </a:r>
            <a:r>
              <a:rPr lang="en-US" b="1" dirty="0"/>
              <a:t> </a:t>
            </a:r>
            <a:r>
              <a:rPr lang="en-US" dirty="0"/>
              <a:t>identifies 37-40.5 GHz, 42.5-43.5 GHz and 40.5-42.5 GHz among other as IMT candidate bands</a:t>
            </a:r>
          </a:p>
          <a:p>
            <a:r>
              <a:rPr lang="en-US" dirty="0"/>
              <a:t>RAN4 has specified Bn260 (37-40 GHz) in Rel-15 and previously discussed a band covering 40.5-43.5 GHz (tentative), hence the range 40-40.5 GHz would not be covered</a:t>
            </a:r>
          </a:p>
          <a:p>
            <a:r>
              <a:rPr lang="en-US" dirty="0"/>
              <a:t>For WRC-19 discussions, important that 3GPP bands cover the entire 37-43.5 GHz range</a:t>
            </a:r>
          </a:p>
          <a:p>
            <a:pPr lvl="1"/>
            <a:endParaRPr lang="en-US" dirty="0"/>
          </a:p>
          <a:p>
            <a:pPr lvl="1"/>
            <a:endParaRPr lang="en-US" dirty="0"/>
          </a:p>
          <a:p>
            <a:r>
              <a:rPr lang="en-US" dirty="0"/>
              <a:t>APT members support identification of the frequency bands 37-40.5 GHz, 40.5-42.5 GHz and 42.5-43.5 GHz</a:t>
            </a:r>
          </a:p>
          <a:p>
            <a:pPr lvl="1"/>
            <a:r>
              <a:rPr lang="en-US" dirty="0"/>
              <a:t>Regulators also consider 3GPP: e.g. the Japanese administration is considering a possibility of 37 - 40 GHz for NR since 3GPP specifies an operating  band covering this range (this administration also supports the identification of the entire range 37-43.5 GHz for IMT)</a:t>
            </a:r>
          </a:p>
          <a:p>
            <a:r>
              <a:rPr lang="en-US" dirty="0"/>
              <a:t>CEPT will not oppose a global IMT identification for the full 37-43.5 GHz range</a:t>
            </a:r>
            <a:endParaRPr lang="sv-SE" dirty="0"/>
          </a:p>
          <a:p>
            <a:r>
              <a:rPr lang="en-US" dirty="0"/>
              <a:t>The CITEL preliminary proposal is support of an IMT identification for the whole range 37-43.5 GHz</a:t>
            </a:r>
            <a:endParaRPr lang="sv-SE" dirty="0"/>
          </a:p>
          <a:p>
            <a:endParaRPr lang="en-US" dirty="0"/>
          </a:p>
          <a:p>
            <a:endParaRPr lang="en-US" dirty="0"/>
          </a:p>
          <a:p>
            <a:endParaRPr lang="sv-SE" dirty="0"/>
          </a:p>
        </p:txBody>
      </p:sp>
    </p:spTree>
    <p:extLst>
      <p:ext uri="{BB962C8B-B14F-4D97-AF65-F5344CB8AC3E}">
        <p14:creationId xmlns:p14="http://schemas.microsoft.com/office/powerpoint/2010/main" val="5226769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B907EF-1F70-4E05-A40F-51C5A28E29A3}"/>
              </a:ext>
            </a:extLst>
          </p:cNvPr>
          <p:cNvSpPr>
            <a:spLocks noGrp="1"/>
          </p:cNvSpPr>
          <p:nvPr>
            <p:ph type="title"/>
          </p:nvPr>
        </p:nvSpPr>
        <p:spPr/>
        <p:txBody>
          <a:bodyPr/>
          <a:lstStyle/>
          <a:p>
            <a:r>
              <a:rPr lang="sv-SE" dirty="0"/>
              <a:t>Justification</a:t>
            </a:r>
          </a:p>
        </p:txBody>
      </p:sp>
      <p:sp>
        <p:nvSpPr>
          <p:cNvPr id="3" name="Content Placeholder 2">
            <a:extLst>
              <a:ext uri="{FF2B5EF4-FFF2-40B4-BE49-F238E27FC236}">
                <a16:creationId xmlns:a16="http://schemas.microsoft.com/office/drawing/2014/main" id="{8391069C-091B-4131-BB36-C6B2AD4F63D3}"/>
              </a:ext>
            </a:extLst>
          </p:cNvPr>
          <p:cNvSpPr>
            <a:spLocks noGrp="1"/>
          </p:cNvSpPr>
          <p:nvPr>
            <p:ph idx="1"/>
          </p:nvPr>
        </p:nvSpPr>
        <p:spPr/>
        <p:txBody>
          <a:bodyPr>
            <a:normAutofit fontScale="92500" lnSpcReduction="20000"/>
          </a:bodyPr>
          <a:lstStyle/>
          <a:p>
            <a:r>
              <a:rPr lang="en-US" dirty="0"/>
              <a:t>From the WRC-19 preparations, it is evident that many administrations across all ITU regions are interested in the allocation of the whole or part of the 37-43.5 GHz frequency range to mobile services. Therefore, operating bands covering the entire 37-43.5 GHz should be specified by 3GPP in order to accommodate operations in any part of this range</a:t>
            </a:r>
          </a:p>
          <a:p>
            <a:r>
              <a:rPr lang="en-US" dirty="0"/>
              <a:t>The range 37-40 GHz is already covered by the existing Band n260 (37-40 GHz) specified in Rel-15. It is necessary to specify a new band in Rel-16 to cover the rest of the range 40-43.5 GHz </a:t>
            </a:r>
          </a:p>
          <a:p>
            <a:pPr lvl="1"/>
            <a:r>
              <a:rPr lang="sv-SE" dirty="0"/>
              <a:t>the band number n259 is not currently in use and is proposed as the frequency band indicator</a:t>
            </a:r>
          </a:p>
          <a:p>
            <a:r>
              <a:rPr lang="en-US" dirty="0"/>
              <a:t>The lower limit of the band is tentative and to be considered further during the WI phase, but the lower limit must be ≤ 40 GHz</a:t>
            </a:r>
          </a:p>
          <a:p>
            <a:pPr lvl="1"/>
            <a:r>
              <a:rPr lang="en-US" dirty="0"/>
              <a:t>consider potential benefits of an overlap with Band n260</a:t>
            </a:r>
          </a:p>
          <a:p>
            <a:pPr lvl="1"/>
            <a:endParaRPr lang="en-US" dirty="0"/>
          </a:p>
          <a:p>
            <a:endParaRPr lang="sv-SE" dirty="0"/>
          </a:p>
        </p:txBody>
      </p:sp>
    </p:spTree>
    <p:extLst>
      <p:ext uri="{BB962C8B-B14F-4D97-AF65-F5344CB8AC3E}">
        <p14:creationId xmlns:p14="http://schemas.microsoft.com/office/powerpoint/2010/main" val="12984267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077FC-625E-4D24-8A39-8B3D9534CC9F}"/>
              </a:ext>
            </a:extLst>
          </p:cNvPr>
          <p:cNvSpPr>
            <a:spLocks noGrp="1"/>
          </p:cNvSpPr>
          <p:nvPr>
            <p:ph type="title"/>
          </p:nvPr>
        </p:nvSpPr>
        <p:spPr/>
        <p:txBody>
          <a:bodyPr/>
          <a:lstStyle/>
          <a:p>
            <a:r>
              <a:rPr lang="sv-SE" dirty="0"/>
              <a:t>Objective and time plan</a:t>
            </a:r>
          </a:p>
        </p:txBody>
      </p:sp>
      <p:sp>
        <p:nvSpPr>
          <p:cNvPr id="3" name="Content Placeholder 2">
            <a:extLst>
              <a:ext uri="{FF2B5EF4-FFF2-40B4-BE49-F238E27FC236}">
                <a16:creationId xmlns:a16="http://schemas.microsoft.com/office/drawing/2014/main" id="{9E9453DF-FEDB-4580-8AD7-E17061D9F577}"/>
              </a:ext>
            </a:extLst>
          </p:cNvPr>
          <p:cNvSpPr>
            <a:spLocks noGrp="1"/>
          </p:cNvSpPr>
          <p:nvPr>
            <p:ph idx="1"/>
          </p:nvPr>
        </p:nvSpPr>
        <p:spPr/>
        <p:txBody>
          <a:bodyPr>
            <a:normAutofit fontScale="92500" lnSpcReduction="20000"/>
          </a:bodyPr>
          <a:lstStyle/>
          <a:p>
            <a:r>
              <a:rPr lang="sv-SE" dirty="0"/>
              <a:t>The purpose of this work item is to specify a new NR TDD operating band, i.e. Band n259, covering at least the range 40-43.5 GHz taking into account the potential benefits of an overlap with Band n260. The lower limit of the band will be further analysed and decided by considering potential spectrum allocations in different regions, operator demands and RF implementation but should not exceed 40 GHz</a:t>
            </a:r>
          </a:p>
          <a:p>
            <a:pPr hangingPunct="0"/>
            <a:r>
              <a:rPr lang="en-GB" dirty="0"/>
              <a:t>The objectives (core) are to define:</a:t>
            </a:r>
            <a:endParaRPr lang="sv-SE" dirty="0"/>
          </a:p>
          <a:p>
            <a:pPr lvl="1" hangingPunct="0"/>
            <a:r>
              <a:rPr lang="en-US" dirty="0"/>
              <a:t>Determine the lower limit of Band n259</a:t>
            </a:r>
          </a:p>
          <a:p>
            <a:pPr lvl="1" hangingPunct="0"/>
            <a:r>
              <a:rPr lang="en-US" dirty="0"/>
              <a:t>Transmitter and receiver characteristics requirements for the UE (38.101-2)</a:t>
            </a:r>
          </a:p>
          <a:p>
            <a:pPr lvl="1" hangingPunct="0"/>
            <a:r>
              <a:rPr lang="en-US" dirty="0"/>
              <a:t>Transmitter and receiver characteristics requirements for the BS (38.104)</a:t>
            </a:r>
          </a:p>
          <a:p>
            <a:pPr lvl="1" hangingPunct="0"/>
            <a:endParaRPr lang="en-GB" dirty="0"/>
          </a:p>
          <a:p>
            <a:pPr hangingPunct="0"/>
            <a:r>
              <a:rPr lang="en-GB" dirty="0"/>
              <a:t>Completion by Dec 2019</a:t>
            </a:r>
          </a:p>
          <a:p>
            <a:pPr hangingPunct="0"/>
            <a:r>
              <a:rPr lang="en-GB" dirty="0"/>
              <a:t>RAN4 led</a:t>
            </a:r>
            <a:endParaRPr lang="sv-SE" dirty="0"/>
          </a:p>
          <a:p>
            <a:endParaRPr lang="sv-SE" dirty="0"/>
          </a:p>
        </p:txBody>
      </p:sp>
    </p:spTree>
    <p:extLst>
      <p:ext uri="{BB962C8B-B14F-4D97-AF65-F5344CB8AC3E}">
        <p14:creationId xmlns:p14="http://schemas.microsoft.com/office/powerpoint/2010/main" val="38949834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7639</TotalTime>
  <Words>470</Words>
  <Application>Microsoft Office PowerPoint</Application>
  <PresentationFormat>Widescreen</PresentationFormat>
  <Paragraphs>33</Paragraphs>
  <Slides>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Arial</vt:lpstr>
      <vt:lpstr>Calibri</vt:lpstr>
      <vt:lpstr>Calibri Light</vt:lpstr>
      <vt:lpstr>Times New Roman</vt:lpstr>
      <vt:lpstr>Office Theme</vt:lpstr>
      <vt:lpstr>Motivation for a new NR band covering the 40-43.5 GHz range</vt:lpstr>
      <vt:lpstr>Background</vt:lpstr>
      <vt:lpstr>Justification</vt:lpstr>
      <vt:lpstr>Objective and time plan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 for a new NR band covering the 40-43.5 GHz range</dc:title>
  <dc:creator>Ericsson</dc:creator>
  <cp:lastModifiedBy>Ericsson</cp:lastModifiedBy>
  <cp:revision>5</cp:revision>
  <dcterms:created xsi:type="dcterms:W3CDTF">2019-03-05T14:08:55Z</dcterms:created>
  <dcterms:modified xsi:type="dcterms:W3CDTF">2019-03-11T20:54:03Z</dcterms:modified>
</cp:coreProperties>
</file>