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07" r:id="rId2"/>
    <p:sldMasterId id="2147483939" r:id="rId3"/>
    <p:sldMasterId id="2147483945" r:id="rId4"/>
    <p:sldMasterId id="2147483951" r:id="rId5"/>
  </p:sldMasterIdLst>
  <p:notesMasterIdLst>
    <p:notesMasterId r:id="rId14"/>
  </p:notesMasterIdLst>
  <p:sldIdLst>
    <p:sldId id="434" r:id="rId6"/>
    <p:sldId id="446" r:id="rId7"/>
    <p:sldId id="447" r:id="rId8"/>
    <p:sldId id="427" r:id="rId9"/>
    <p:sldId id="428" r:id="rId10"/>
    <p:sldId id="429" r:id="rId11"/>
    <p:sldId id="430" r:id="rId12"/>
    <p:sldId id="436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rshner, Michelle" initials="KM" lastIdx="9" clrIdx="0">
    <p:extLst/>
  </p:cmAuthor>
  <p:cmAuthor id="2" name="Wesley, Alison E" initials="WAE" lastIdx="1" clrIdx="1">
    <p:extLst/>
  </p:cmAuthor>
  <p:cmAuthor id="3" name="Kate Brooks" initials="KB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CC"/>
    <a:srgbClr val="798600"/>
    <a:srgbClr val="889600"/>
    <a:srgbClr val="7C35B1"/>
    <a:srgbClr val="9148C8"/>
    <a:srgbClr val="893BC3"/>
    <a:srgbClr val="175D19"/>
    <a:srgbClr val="313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5394" autoAdjust="0"/>
  </p:normalViewPr>
  <p:slideViewPr>
    <p:cSldViewPr snapToGrid="0">
      <p:cViewPr varScale="1">
        <p:scale>
          <a:sx n="80" d="100"/>
          <a:sy n="80" d="100"/>
        </p:scale>
        <p:origin x="164" y="44"/>
      </p:cViewPr>
      <p:guideLst>
        <p:guide orient="horz" pos="936"/>
        <p:guide pos="460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ADF0D95-32D8-4807-9ADD-6E311D61CAD4}" type="datetimeFigureOut">
              <a:rPr lang="en-US" smtClean="0"/>
              <a:t>11-Mar-19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FB18B0B-49CD-4641-83A2-6AC95B0117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2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886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15BB2-31DF-4AC3-801D-98043459F01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59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a diagram?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15BB2-31DF-4AC3-801D-98043459F01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39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Retransmissions, duplication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15BB2-31DF-4AC3-801D-98043459F01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58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440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48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29008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3378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“36pt Intel Clear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15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60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7" y="0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2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5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2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27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5748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18pt Intel Clear sub-bullet</a:t>
            </a:r>
          </a:p>
          <a:p>
            <a:pPr lvl="3"/>
            <a:r>
              <a:rPr lang="en-US" dirty="0"/>
              <a:t>16pt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6085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18pt Intel Clear sub-bullet</a:t>
            </a:r>
          </a:p>
          <a:p>
            <a:pPr lvl="3"/>
            <a:r>
              <a:rPr lang="en-US" dirty="0"/>
              <a:t>16pt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145622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908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7" y="3825604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7" y="4626386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0" name="Freeform 36"/>
          <p:cNvSpPr>
            <a:spLocks noEditPoints="1"/>
          </p:cNvSpPr>
          <p:nvPr userDrawn="1"/>
        </p:nvSpPr>
        <p:spPr bwMode="auto">
          <a:xfrm>
            <a:off x="602395" y="514776"/>
            <a:ext cx="1665592" cy="1097757"/>
          </a:xfrm>
          <a:custGeom>
            <a:avLst/>
            <a:gdLst>
              <a:gd name="T0" fmla="*/ 2295 w 3777"/>
              <a:gd name="T1" fmla="*/ 1128 h 2491"/>
              <a:gd name="T2" fmla="*/ 2564 w 3777"/>
              <a:gd name="T3" fmla="*/ 1149 h 2491"/>
              <a:gd name="T4" fmla="*/ 2434 w 3777"/>
              <a:gd name="T5" fmla="*/ 1046 h 2491"/>
              <a:gd name="T6" fmla="*/ 1474 w 3777"/>
              <a:gd name="T7" fmla="*/ 949 h 2491"/>
              <a:gd name="T8" fmla="*/ 1548 w 3777"/>
              <a:gd name="T9" fmla="*/ 1130 h 2491"/>
              <a:gd name="T10" fmla="*/ 1326 w 3777"/>
              <a:gd name="T11" fmla="*/ 1068 h 2491"/>
              <a:gd name="T12" fmla="*/ 920 w 3777"/>
              <a:gd name="T13" fmla="*/ 900 h 2491"/>
              <a:gd name="T14" fmla="*/ 630 w 3777"/>
              <a:gd name="T15" fmla="*/ 1637 h 2491"/>
              <a:gd name="T16" fmla="*/ 551 w 3777"/>
              <a:gd name="T17" fmla="*/ 1468 h 2491"/>
              <a:gd name="T18" fmla="*/ 2646 w 3777"/>
              <a:gd name="T19" fmla="*/ 959 h 2491"/>
              <a:gd name="T20" fmla="*/ 2769 w 3777"/>
              <a:gd name="T21" fmla="*/ 1272 h 2491"/>
              <a:gd name="T22" fmla="*/ 2335 w 3777"/>
              <a:gd name="T23" fmla="*/ 1478 h 2491"/>
              <a:gd name="T24" fmla="*/ 2551 w 3777"/>
              <a:gd name="T25" fmla="*/ 1496 h 2491"/>
              <a:gd name="T26" fmla="*/ 2677 w 3777"/>
              <a:gd name="T27" fmla="*/ 1613 h 2491"/>
              <a:gd name="T28" fmla="*/ 2400 w 3777"/>
              <a:gd name="T29" fmla="*/ 1677 h 2491"/>
              <a:gd name="T30" fmla="*/ 2162 w 3777"/>
              <a:gd name="T31" fmla="*/ 1556 h 2491"/>
              <a:gd name="T32" fmla="*/ 2087 w 3777"/>
              <a:gd name="T33" fmla="*/ 1215 h 2491"/>
              <a:gd name="T34" fmla="*/ 2243 w 3777"/>
              <a:gd name="T35" fmla="*/ 941 h 2491"/>
              <a:gd name="T36" fmla="*/ 412 w 3777"/>
              <a:gd name="T37" fmla="*/ 815 h 2491"/>
              <a:gd name="T38" fmla="*/ 164 w 3777"/>
              <a:gd name="T39" fmla="*/ 1308 h 2491"/>
              <a:gd name="T40" fmla="*/ 246 w 3777"/>
              <a:gd name="T41" fmla="*/ 1819 h 2491"/>
              <a:gd name="T42" fmla="*/ 614 w 3777"/>
              <a:gd name="T43" fmla="*/ 2109 h 2491"/>
              <a:gd name="T44" fmla="*/ 1163 w 3777"/>
              <a:gd name="T45" fmla="*/ 2229 h 2491"/>
              <a:gd name="T46" fmla="*/ 1796 w 3777"/>
              <a:gd name="T47" fmla="*/ 2220 h 2491"/>
              <a:gd name="T48" fmla="*/ 2654 w 3777"/>
              <a:gd name="T49" fmla="*/ 2031 h 2491"/>
              <a:gd name="T50" fmla="*/ 3022 w 3777"/>
              <a:gd name="T51" fmla="*/ 2160 h 2491"/>
              <a:gd name="T52" fmla="*/ 2228 w 3777"/>
              <a:gd name="T53" fmla="*/ 2412 h 2491"/>
              <a:gd name="T54" fmla="*/ 1360 w 3777"/>
              <a:gd name="T55" fmla="*/ 2489 h 2491"/>
              <a:gd name="T56" fmla="*/ 599 w 3777"/>
              <a:gd name="T57" fmla="*/ 2344 h 2491"/>
              <a:gd name="T58" fmla="*/ 135 w 3777"/>
              <a:gd name="T59" fmla="*/ 1990 h 2491"/>
              <a:gd name="T60" fmla="*/ 2 w 3777"/>
              <a:gd name="T61" fmla="*/ 1451 h 2491"/>
              <a:gd name="T62" fmla="*/ 206 w 3777"/>
              <a:gd name="T63" fmla="*/ 933 h 2491"/>
              <a:gd name="T64" fmla="*/ 1887 w 3777"/>
              <a:gd name="T65" fmla="*/ 900 h 2491"/>
              <a:gd name="T66" fmla="*/ 1899 w 3777"/>
              <a:gd name="T67" fmla="*/ 1478 h 2491"/>
              <a:gd name="T68" fmla="*/ 1918 w 3777"/>
              <a:gd name="T69" fmla="*/ 1665 h 2491"/>
              <a:gd name="T70" fmla="*/ 1716 w 3777"/>
              <a:gd name="T71" fmla="*/ 1552 h 2491"/>
              <a:gd name="T72" fmla="*/ 745 w 3777"/>
              <a:gd name="T73" fmla="*/ 608 h 2491"/>
              <a:gd name="T74" fmla="*/ 3078 w 3777"/>
              <a:gd name="T75" fmla="*/ 1659 h 2491"/>
              <a:gd name="T76" fmla="*/ 2899 w 3777"/>
              <a:gd name="T77" fmla="*/ 1548 h 2491"/>
              <a:gd name="T78" fmla="*/ 2515 w 3777"/>
              <a:gd name="T79" fmla="*/ 0 h 2491"/>
              <a:gd name="T80" fmla="*/ 3161 w 3777"/>
              <a:gd name="T81" fmla="*/ 109 h 2491"/>
              <a:gd name="T82" fmla="*/ 3615 w 3777"/>
              <a:gd name="T83" fmla="*/ 404 h 2491"/>
              <a:gd name="T84" fmla="*/ 3777 w 3777"/>
              <a:gd name="T85" fmla="*/ 900 h 2491"/>
              <a:gd name="T86" fmla="*/ 3591 w 3777"/>
              <a:gd name="T87" fmla="*/ 1385 h 2491"/>
              <a:gd name="T88" fmla="*/ 3211 w 3777"/>
              <a:gd name="T89" fmla="*/ 1665 h 2491"/>
              <a:gd name="T90" fmla="*/ 3510 w 3777"/>
              <a:gd name="T91" fmla="*/ 1151 h 2491"/>
              <a:gd name="T92" fmla="*/ 3557 w 3777"/>
              <a:gd name="T93" fmla="*/ 684 h 2491"/>
              <a:gd name="T94" fmla="*/ 3258 w 3777"/>
              <a:gd name="T95" fmla="*/ 321 h 2491"/>
              <a:gd name="T96" fmla="*/ 2715 w 3777"/>
              <a:gd name="T97" fmla="*/ 149 h 2491"/>
              <a:gd name="T98" fmla="*/ 2027 w 3777"/>
              <a:gd name="T99" fmla="*/ 153 h 2491"/>
              <a:gd name="T100" fmla="*/ 1292 w 3777"/>
              <a:gd name="T101" fmla="*/ 321 h 2491"/>
              <a:gd name="T102" fmla="*/ 933 w 3777"/>
              <a:gd name="T103" fmla="*/ 383 h 2491"/>
              <a:gd name="T104" fmla="*/ 1651 w 3777"/>
              <a:gd name="T105" fmla="*/ 103 h 2491"/>
              <a:gd name="T106" fmla="*/ 2396 w 3777"/>
              <a:gd name="T10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2491">
                <a:moveTo>
                  <a:pt x="2434" y="1046"/>
                </a:moveTo>
                <a:lnTo>
                  <a:pt x="2396" y="1050"/>
                </a:lnTo>
                <a:lnTo>
                  <a:pt x="2362" y="1062"/>
                </a:lnTo>
                <a:lnTo>
                  <a:pt x="2335" y="1078"/>
                </a:lnTo>
                <a:lnTo>
                  <a:pt x="2311" y="1102"/>
                </a:lnTo>
                <a:lnTo>
                  <a:pt x="2295" y="1128"/>
                </a:lnTo>
                <a:lnTo>
                  <a:pt x="2285" y="1153"/>
                </a:lnTo>
                <a:lnTo>
                  <a:pt x="2279" y="1179"/>
                </a:lnTo>
                <a:lnTo>
                  <a:pt x="2275" y="1211"/>
                </a:lnTo>
                <a:lnTo>
                  <a:pt x="2574" y="1211"/>
                </a:lnTo>
                <a:lnTo>
                  <a:pt x="2572" y="1179"/>
                </a:lnTo>
                <a:lnTo>
                  <a:pt x="2564" y="1149"/>
                </a:lnTo>
                <a:lnTo>
                  <a:pt x="2555" y="1122"/>
                </a:lnTo>
                <a:lnTo>
                  <a:pt x="2541" y="1098"/>
                </a:lnTo>
                <a:lnTo>
                  <a:pt x="2521" y="1076"/>
                </a:lnTo>
                <a:lnTo>
                  <a:pt x="2497" y="1060"/>
                </a:lnTo>
                <a:lnTo>
                  <a:pt x="2467" y="1050"/>
                </a:lnTo>
                <a:lnTo>
                  <a:pt x="2434" y="1046"/>
                </a:lnTo>
                <a:close/>
                <a:moveTo>
                  <a:pt x="920" y="900"/>
                </a:moveTo>
                <a:lnTo>
                  <a:pt x="1320" y="900"/>
                </a:lnTo>
                <a:lnTo>
                  <a:pt x="1367" y="904"/>
                </a:lnTo>
                <a:lnTo>
                  <a:pt x="1409" y="914"/>
                </a:lnTo>
                <a:lnTo>
                  <a:pt x="1445" y="929"/>
                </a:lnTo>
                <a:lnTo>
                  <a:pt x="1474" y="949"/>
                </a:lnTo>
                <a:lnTo>
                  <a:pt x="1498" y="973"/>
                </a:lnTo>
                <a:lnTo>
                  <a:pt x="1516" y="1001"/>
                </a:lnTo>
                <a:lnTo>
                  <a:pt x="1532" y="1031"/>
                </a:lnTo>
                <a:lnTo>
                  <a:pt x="1540" y="1062"/>
                </a:lnTo>
                <a:lnTo>
                  <a:pt x="1546" y="1096"/>
                </a:lnTo>
                <a:lnTo>
                  <a:pt x="1548" y="1130"/>
                </a:lnTo>
                <a:lnTo>
                  <a:pt x="1548" y="1667"/>
                </a:lnTo>
                <a:lnTo>
                  <a:pt x="1354" y="1667"/>
                </a:lnTo>
                <a:lnTo>
                  <a:pt x="1354" y="1130"/>
                </a:lnTo>
                <a:lnTo>
                  <a:pt x="1352" y="1104"/>
                </a:lnTo>
                <a:lnTo>
                  <a:pt x="1342" y="1084"/>
                </a:lnTo>
                <a:lnTo>
                  <a:pt x="1326" y="1068"/>
                </a:lnTo>
                <a:lnTo>
                  <a:pt x="1304" y="1060"/>
                </a:lnTo>
                <a:lnTo>
                  <a:pt x="1274" y="1056"/>
                </a:lnTo>
                <a:lnTo>
                  <a:pt x="1114" y="1056"/>
                </a:lnTo>
                <a:lnTo>
                  <a:pt x="1114" y="1667"/>
                </a:lnTo>
                <a:lnTo>
                  <a:pt x="920" y="1667"/>
                </a:lnTo>
                <a:lnTo>
                  <a:pt x="920" y="900"/>
                </a:lnTo>
                <a:close/>
                <a:moveTo>
                  <a:pt x="551" y="900"/>
                </a:moveTo>
                <a:lnTo>
                  <a:pt x="747" y="900"/>
                </a:lnTo>
                <a:lnTo>
                  <a:pt x="747" y="1675"/>
                </a:lnTo>
                <a:lnTo>
                  <a:pt x="702" y="1667"/>
                </a:lnTo>
                <a:lnTo>
                  <a:pt x="662" y="1655"/>
                </a:lnTo>
                <a:lnTo>
                  <a:pt x="630" y="1637"/>
                </a:lnTo>
                <a:lnTo>
                  <a:pt x="604" y="1617"/>
                </a:lnTo>
                <a:lnTo>
                  <a:pt x="585" y="1591"/>
                </a:lnTo>
                <a:lnTo>
                  <a:pt x="569" y="1564"/>
                </a:lnTo>
                <a:lnTo>
                  <a:pt x="559" y="1534"/>
                </a:lnTo>
                <a:lnTo>
                  <a:pt x="553" y="1502"/>
                </a:lnTo>
                <a:lnTo>
                  <a:pt x="551" y="1468"/>
                </a:lnTo>
                <a:lnTo>
                  <a:pt x="551" y="900"/>
                </a:lnTo>
                <a:close/>
                <a:moveTo>
                  <a:pt x="2442" y="886"/>
                </a:moveTo>
                <a:lnTo>
                  <a:pt x="2501" y="892"/>
                </a:lnTo>
                <a:lnTo>
                  <a:pt x="2557" y="906"/>
                </a:lnTo>
                <a:lnTo>
                  <a:pt x="2604" y="928"/>
                </a:lnTo>
                <a:lnTo>
                  <a:pt x="2646" y="959"/>
                </a:lnTo>
                <a:lnTo>
                  <a:pt x="2683" y="997"/>
                </a:lnTo>
                <a:lnTo>
                  <a:pt x="2713" y="1042"/>
                </a:lnTo>
                <a:lnTo>
                  <a:pt x="2737" y="1092"/>
                </a:lnTo>
                <a:lnTo>
                  <a:pt x="2755" y="1147"/>
                </a:lnTo>
                <a:lnTo>
                  <a:pt x="2765" y="1209"/>
                </a:lnTo>
                <a:lnTo>
                  <a:pt x="2769" y="1272"/>
                </a:lnTo>
                <a:lnTo>
                  <a:pt x="2769" y="1344"/>
                </a:lnTo>
                <a:lnTo>
                  <a:pt x="2275" y="1344"/>
                </a:lnTo>
                <a:lnTo>
                  <a:pt x="2279" y="1383"/>
                </a:lnTo>
                <a:lnTo>
                  <a:pt x="2291" y="1421"/>
                </a:lnTo>
                <a:lnTo>
                  <a:pt x="2309" y="1453"/>
                </a:lnTo>
                <a:lnTo>
                  <a:pt x="2335" y="1478"/>
                </a:lnTo>
                <a:lnTo>
                  <a:pt x="2366" y="1498"/>
                </a:lnTo>
                <a:lnTo>
                  <a:pt x="2404" y="1510"/>
                </a:lnTo>
                <a:lnTo>
                  <a:pt x="2448" y="1514"/>
                </a:lnTo>
                <a:lnTo>
                  <a:pt x="2487" y="1512"/>
                </a:lnTo>
                <a:lnTo>
                  <a:pt x="2521" y="1506"/>
                </a:lnTo>
                <a:lnTo>
                  <a:pt x="2551" y="1496"/>
                </a:lnTo>
                <a:lnTo>
                  <a:pt x="2576" y="1482"/>
                </a:lnTo>
                <a:lnTo>
                  <a:pt x="2602" y="1465"/>
                </a:lnTo>
                <a:lnTo>
                  <a:pt x="2626" y="1443"/>
                </a:lnTo>
                <a:lnTo>
                  <a:pt x="2747" y="1556"/>
                </a:lnTo>
                <a:lnTo>
                  <a:pt x="2713" y="1587"/>
                </a:lnTo>
                <a:lnTo>
                  <a:pt x="2677" y="1613"/>
                </a:lnTo>
                <a:lnTo>
                  <a:pt x="2640" y="1637"/>
                </a:lnTo>
                <a:lnTo>
                  <a:pt x="2600" y="1655"/>
                </a:lnTo>
                <a:lnTo>
                  <a:pt x="2555" y="1667"/>
                </a:lnTo>
                <a:lnTo>
                  <a:pt x="2503" y="1675"/>
                </a:lnTo>
                <a:lnTo>
                  <a:pt x="2446" y="1679"/>
                </a:lnTo>
                <a:lnTo>
                  <a:pt x="2400" y="1677"/>
                </a:lnTo>
                <a:lnTo>
                  <a:pt x="2354" y="1669"/>
                </a:lnTo>
                <a:lnTo>
                  <a:pt x="2311" y="1659"/>
                </a:lnTo>
                <a:lnTo>
                  <a:pt x="2269" y="1641"/>
                </a:lnTo>
                <a:lnTo>
                  <a:pt x="2232" y="1619"/>
                </a:lnTo>
                <a:lnTo>
                  <a:pt x="2194" y="1591"/>
                </a:lnTo>
                <a:lnTo>
                  <a:pt x="2162" y="1556"/>
                </a:lnTo>
                <a:lnTo>
                  <a:pt x="2136" y="1516"/>
                </a:lnTo>
                <a:lnTo>
                  <a:pt x="2113" y="1468"/>
                </a:lnTo>
                <a:lnTo>
                  <a:pt x="2097" y="1413"/>
                </a:lnTo>
                <a:lnTo>
                  <a:pt x="2087" y="1352"/>
                </a:lnTo>
                <a:lnTo>
                  <a:pt x="2083" y="1282"/>
                </a:lnTo>
                <a:lnTo>
                  <a:pt x="2087" y="1215"/>
                </a:lnTo>
                <a:lnTo>
                  <a:pt x="2097" y="1155"/>
                </a:lnTo>
                <a:lnTo>
                  <a:pt x="2115" y="1100"/>
                </a:lnTo>
                <a:lnTo>
                  <a:pt x="2138" y="1050"/>
                </a:lnTo>
                <a:lnTo>
                  <a:pt x="2168" y="1009"/>
                </a:lnTo>
                <a:lnTo>
                  <a:pt x="2204" y="971"/>
                </a:lnTo>
                <a:lnTo>
                  <a:pt x="2243" y="941"/>
                </a:lnTo>
                <a:lnTo>
                  <a:pt x="2289" y="918"/>
                </a:lnTo>
                <a:lnTo>
                  <a:pt x="2337" y="900"/>
                </a:lnTo>
                <a:lnTo>
                  <a:pt x="2388" y="890"/>
                </a:lnTo>
                <a:lnTo>
                  <a:pt x="2442" y="886"/>
                </a:lnTo>
                <a:close/>
                <a:moveTo>
                  <a:pt x="412" y="713"/>
                </a:moveTo>
                <a:lnTo>
                  <a:pt x="412" y="815"/>
                </a:lnTo>
                <a:lnTo>
                  <a:pt x="357" y="882"/>
                </a:lnTo>
                <a:lnTo>
                  <a:pt x="305" y="957"/>
                </a:lnTo>
                <a:lnTo>
                  <a:pt x="258" y="1038"/>
                </a:lnTo>
                <a:lnTo>
                  <a:pt x="218" y="1124"/>
                </a:lnTo>
                <a:lnTo>
                  <a:pt x="186" y="1215"/>
                </a:lnTo>
                <a:lnTo>
                  <a:pt x="164" y="1308"/>
                </a:lnTo>
                <a:lnTo>
                  <a:pt x="151" y="1405"/>
                </a:lnTo>
                <a:lnTo>
                  <a:pt x="151" y="1500"/>
                </a:lnTo>
                <a:lnTo>
                  <a:pt x="161" y="1597"/>
                </a:lnTo>
                <a:lnTo>
                  <a:pt x="180" y="1677"/>
                </a:lnTo>
                <a:lnTo>
                  <a:pt x="210" y="1752"/>
                </a:lnTo>
                <a:lnTo>
                  <a:pt x="246" y="1819"/>
                </a:lnTo>
                <a:lnTo>
                  <a:pt x="291" y="1881"/>
                </a:lnTo>
                <a:lnTo>
                  <a:pt x="343" y="1936"/>
                </a:lnTo>
                <a:lnTo>
                  <a:pt x="402" y="1988"/>
                </a:lnTo>
                <a:lnTo>
                  <a:pt x="468" y="2033"/>
                </a:lnTo>
                <a:lnTo>
                  <a:pt x="539" y="2073"/>
                </a:lnTo>
                <a:lnTo>
                  <a:pt x="614" y="2109"/>
                </a:lnTo>
                <a:lnTo>
                  <a:pt x="696" y="2140"/>
                </a:lnTo>
                <a:lnTo>
                  <a:pt x="783" y="2166"/>
                </a:lnTo>
                <a:lnTo>
                  <a:pt x="872" y="2188"/>
                </a:lnTo>
                <a:lnTo>
                  <a:pt x="967" y="2206"/>
                </a:lnTo>
                <a:lnTo>
                  <a:pt x="1064" y="2220"/>
                </a:lnTo>
                <a:lnTo>
                  <a:pt x="1163" y="2229"/>
                </a:lnTo>
                <a:lnTo>
                  <a:pt x="1266" y="2235"/>
                </a:lnTo>
                <a:lnTo>
                  <a:pt x="1369" y="2237"/>
                </a:lnTo>
                <a:lnTo>
                  <a:pt x="1474" y="2237"/>
                </a:lnTo>
                <a:lnTo>
                  <a:pt x="1581" y="2235"/>
                </a:lnTo>
                <a:lnTo>
                  <a:pt x="1689" y="2229"/>
                </a:lnTo>
                <a:lnTo>
                  <a:pt x="1796" y="2220"/>
                </a:lnTo>
                <a:lnTo>
                  <a:pt x="1934" y="2204"/>
                </a:lnTo>
                <a:lnTo>
                  <a:pt x="2079" y="2180"/>
                </a:lnTo>
                <a:lnTo>
                  <a:pt x="2224" y="2152"/>
                </a:lnTo>
                <a:lnTo>
                  <a:pt x="2370" y="2116"/>
                </a:lnTo>
                <a:lnTo>
                  <a:pt x="2513" y="2077"/>
                </a:lnTo>
                <a:lnTo>
                  <a:pt x="2654" y="2031"/>
                </a:lnTo>
                <a:lnTo>
                  <a:pt x="2786" y="1982"/>
                </a:lnTo>
                <a:lnTo>
                  <a:pt x="2913" y="1930"/>
                </a:lnTo>
                <a:lnTo>
                  <a:pt x="3032" y="1873"/>
                </a:lnTo>
                <a:lnTo>
                  <a:pt x="3137" y="1815"/>
                </a:lnTo>
                <a:lnTo>
                  <a:pt x="3137" y="2101"/>
                </a:lnTo>
                <a:lnTo>
                  <a:pt x="3022" y="2160"/>
                </a:lnTo>
                <a:lnTo>
                  <a:pt x="2901" y="2214"/>
                </a:lnTo>
                <a:lnTo>
                  <a:pt x="2773" y="2263"/>
                </a:lnTo>
                <a:lnTo>
                  <a:pt x="2638" y="2307"/>
                </a:lnTo>
                <a:lnTo>
                  <a:pt x="2503" y="2346"/>
                </a:lnTo>
                <a:lnTo>
                  <a:pt x="2364" y="2382"/>
                </a:lnTo>
                <a:lnTo>
                  <a:pt x="2228" y="2412"/>
                </a:lnTo>
                <a:lnTo>
                  <a:pt x="2095" y="2438"/>
                </a:lnTo>
                <a:lnTo>
                  <a:pt x="1964" y="2457"/>
                </a:lnTo>
                <a:lnTo>
                  <a:pt x="1839" y="2471"/>
                </a:lnTo>
                <a:lnTo>
                  <a:pt x="1673" y="2485"/>
                </a:lnTo>
                <a:lnTo>
                  <a:pt x="1512" y="2491"/>
                </a:lnTo>
                <a:lnTo>
                  <a:pt x="1360" y="2489"/>
                </a:lnTo>
                <a:lnTo>
                  <a:pt x="1215" y="2481"/>
                </a:lnTo>
                <a:lnTo>
                  <a:pt x="1076" y="2465"/>
                </a:lnTo>
                <a:lnTo>
                  <a:pt x="945" y="2445"/>
                </a:lnTo>
                <a:lnTo>
                  <a:pt x="820" y="2418"/>
                </a:lnTo>
                <a:lnTo>
                  <a:pt x="706" y="2384"/>
                </a:lnTo>
                <a:lnTo>
                  <a:pt x="599" y="2344"/>
                </a:lnTo>
                <a:lnTo>
                  <a:pt x="499" y="2299"/>
                </a:lnTo>
                <a:lnTo>
                  <a:pt x="408" y="2247"/>
                </a:lnTo>
                <a:lnTo>
                  <a:pt x="327" y="2190"/>
                </a:lnTo>
                <a:lnTo>
                  <a:pt x="254" y="2128"/>
                </a:lnTo>
                <a:lnTo>
                  <a:pt x="188" y="2061"/>
                </a:lnTo>
                <a:lnTo>
                  <a:pt x="135" y="1990"/>
                </a:lnTo>
                <a:lnTo>
                  <a:pt x="89" y="1912"/>
                </a:lnTo>
                <a:lnTo>
                  <a:pt x="54" y="1831"/>
                </a:lnTo>
                <a:lnTo>
                  <a:pt x="28" y="1746"/>
                </a:lnTo>
                <a:lnTo>
                  <a:pt x="8" y="1645"/>
                </a:lnTo>
                <a:lnTo>
                  <a:pt x="0" y="1546"/>
                </a:lnTo>
                <a:lnTo>
                  <a:pt x="2" y="1451"/>
                </a:lnTo>
                <a:lnTo>
                  <a:pt x="14" y="1358"/>
                </a:lnTo>
                <a:lnTo>
                  <a:pt x="36" y="1266"/>
                </a:lnTo>
                <a:lnTo>
                  <a:pt x="65" y="1179"/>
                </a:lnTo>
                <a:lnTo>
                  <a:pt x="105" y="1094"/>
                </a:lnTo>
                <a:lnTo>
                  <a:pt x="153" y="1013"/>
                </a:lnTo>
                <a:lnTo>
                  <a:pt x="206" y="933"/>
                </a:lnTo>
                <a:lnTo>
                  <a:pt x="270" y="858"/>
                </a:lnTo>
                <a:lnTo>
                  <a:pt x="337" y="785"/>
                </a:lnTo>
                <a:lnTo>
                  <a:pt x="412" y="713"/>
                </a:lnTo>
                <a:close/>
                <a:moveTo>
                  <a:pt x="1692" y="690"/>
                </a:moveTo>
                <a:lnTo>
                  <a:pt x="1887" y="690"/>
                </a:lnTo>
                <a:lnTo>
                  <a:pt x="1887" y="900"/>
                </a:lnTo>
                <a:lnTo>
                  <a:pt x="2033" y="900"/>
                </a:lnTo>
                <a:lnTo>
                  <a:pt x="2033" y="1056"/>
                </a:lnTo>
                <a:lnTo>
                  <a:pt x="1887" y="1056"/>
                </a:lnTo>
                <a:lnTo>
                  <a:pt x="1887" y="1435"/>
                </a:lnTo>
                <a:lnTo>
                  <a:pt x="1891" y="1459"/>
                </a:lnTo>
                <a:lnTo>
                  <a:pt x="1899" y="1478"/>
                </a:lnTo>
                <a:lnTo>
                  <a:pt x="1910" y="1492"/>
                </a:lnTo>
                <a:lnTo>
                  <a:pt x="1930" y="1500"/>
                </a:lnTo>
                <a:lnTo>
                  <a:pt x="1954" y="1504"/>
                </a:lnTo>
                <a:lnTo>
                  <a:pt x="2033" y="1504"/>
                </a:lnTo>
                <a:lnTo>
                  <a:pt x="2033" y="1665"/>
                </a:lnTo>
                <a:lnTo>
                  <a:pt x="1918" y="1665"/>
                </a:lnTo>
                <a:lnTo>
                  <a:pt x="1869" y="1661"/>
                </a:lnTo>
                <a:lnTo>
                  <a:pt x="1827" y="1651"/>
                </a:lnTo>
                <a:lnTo>
                  <a:pt x="1790" y="1633"/>
                </a:lnTo>
                <a:lnTo>
                  <a:pt x="1760" y="1609"/>
                </a:lnTo>
                <a:lnTo>
                  <a:pt x="1736" y="1581"/>
                </a:lnTo>
                <a:lnTo>
                  <a:pt x="1716" y="1552"/>
                </a:lnTo>
                <a:lnTo>
                  <a:pt x="1704" y="1518"/>
                </a:lnTo>
                <a:lnTo>
                  <a:pt x="1696" y="1482"/>
                </a:lnTo>
                <a:lnTo>
                  <a:pt x="1692" y="1447"/>
                </a:lnTo>
                <a:lnTo>
                  <a:pt x="1692" y="690"/>
                </a:lnTo>
                <a:close/>
                <a:moveTo>
                  <a:pt x="551" y="608"/>
                </a:moveTo>
                <a:lnTo>
                  <a:pt x="745" y="608"/>
                </a:lnTo>
                <a:lnTo>
                  <a:pt x="745" y="793"/>
                </a:lnTo>
                <a:lnTo>
                  <a:pt x="551" y="793"/>
                </a:lnTo>
                <a:lnTo>
                  <a:pt x="551" y="608"/>
                </a:lnTo>
                <a:close/>
                <a:moveTo>
                  <a:pt x="2882" y="581"/>
                </a:moveTo>
                <a:lnTo>
                  <a:pt x="3078" y="581"/>
                </a:lnTo>
                <a:lnTo>
                  <a:pt x="3078" y="1659"/>
                </a:lnTo>
                <a:lnTo>
                  <a:pt x="3032" y="1651"/>
                </a:lnTo>
                <a:lnTo>
                  <a:pt x="2995" y="1639"/>
                </a:lnTo>
                <a:lnTo>
                  <a:pt x="2961" y="1621"/>
                </a:lnTo>
                <a:lnTo>
                  <a:pt x="2935" y="1599"/>
                </a:lnTo>
                <a:lnTo>
                  <a:pt x="2915" y="1575"/>
                </a:lnTo>
                <a:lnTo>
                  <a:pt x="2899" y="1548"/>
                </a:lnTo>
                <a:lnTo>
                  <a:pt x="2889" y="1518"/>
                </a:lnTo>
                <a:lnTo>
                  <a:pt x="2884" y="1486"/>
                </a:lnTo>
                <a:lnTo>
                  <a:pt x="2882" y="1453"/>
                </a:lnTo>
                <a:lnTo>
                  <a:pt x="2882" y="581"/>
                </a:lnTo>
                <a:close/>
                <a:moveTo>
                  <a:pt x="2396" y="0"/>
                </a:moveTo>
                <a:lnTo>
                  <a:pt x="2515" y="0"/>
                </a:lnTo>
                <a:lnTo>
                  <a:pt x="2632" y="6"/>
                </a:lnTo>
                <a:lnTo>
                  <a:pt x="2745" y="16"/>
                </a:lnTo>
                <a:lnTo>
                  <a:pt x="2856" y="32"/>
                </a:lnTo>
                <a:lnTo>
                  <a:pt x="2963" y="52"/>
                </a:lnTo>
                <a:lnTo>
                  <a:pt x="3064" y="77"/>
                </a:lnTo>
                <a:lnTo>
                  <a:pt x="3161" y="109"/>
                </a:lnTo>
                <a:lnTo>
                  <a:pt x="3252" y="145"/>
                </a:lnTo>
                <a:lnTo>
                  <a:pt x="3339" y="186"/>
                </a:lnTo>
                <a:lnTo>
                  <a:pt x="3419" y="232"/>
                </a:lnTo>
                <a:lnTo>
                  <a:pt x="3492" y="285"/>
                </a:lnTo>
                <a:lnTo>
                  <a:pt x="3557" y="341"/>
                </a:lnTo>
                <a:lnTo>
                  <a:pt x="3615" y="404"/>
                </a:lnTo>
                <a:lnTo>
                  <a:pt x="3664" y="472"/>
                </a:lnTo>
                <a:lnTo>
                  <a:pt x="3706" y="545"/>
                </a:lnTo>
                <a:lnTo>
                  <a:pt x="3740" y="622"/>
                </a:lnTo>
                <a:lnTo>
                  <a:pt x="3761" y="708"/>
                </a:lnTo>
                <a:lnTo>
                  <a:pt x="3775" y="805"/>
                </a:lnTo>
                <a:lnTo>
                  <a:pt x="3777" y="900"/>
                </a:lnTo>
                <a:lnTo>
                  <a:pt x="3769" y="991"/>
                </a:lnTo>
                <a:lnTo>
                  <a:pt x="3750" y="1080"/>
                </a:lnTo>
                <a:lnTo>
                  <a:pt x="3722" y="1163"/>
                </a:lnTo>
                <a:lnTo>
                  <a:pt x="3684" y="1243"/>
                </a:lnTo>
                <a:lnTo>
                  <a:pt x="3641" y="1316"/>
                </a:lnTo>
                <a:lnTo>
                  <a:pt x="3591" y="1385"/>
                </a:lnTo>
                <a:lnTo>
                  <a:pt x="3536" y="1449"/>
                </a:lnTo>
                <a:lnTo>
                  <a:pt x="3476" y="1506"/>
                </a:lnTo>
                <a:lnTo>
                  <a:pt x="3413" y="1556"/>
                </a:lnTo>
                <a:lnTo>
                  <a:pt x="3345" y="1599"/>
                </a:lnTo>
                <a:lnTo>
                  <a:pt x="3278" y="1637"/>
                </a:lnTo>
                <a:lnTo>
                  <a:pt x="3211" y="1665"/>
                </a:lnTo>
                <a:lnTo>
                  <a:pt x="3211" y="1459"/>
                </a:lnTo>
                <a:lnTo>
                  <a:pt x="3286" y="1409"/>
                </a:lnTo>
                <a:lnTo>
                  <a:pt x="3355" y="1352"/>
                </a:lnTo>
                <a:lnTo>
                  <a:pt x="3415" y="1288"/>
                </a:lnTo>
                <a:lnTo>
                  <a:pt x="3468" y="1221"/>
                </a:lnTo>
                <a:lnTo>
                  <a:pt x="3510" y="1151"/>
                </a:lnTo>
                <a:lnTo>
                  <a:pt x="3543" y="1076"/>
                </a:lnTo>
                <a:lnTo>
                  <a:pt x="3569" y="1001"/>
                </a:lnTo>
                <a:lnTo>
                  <a:pt x="3581" y="922"/>
                </a:lnTo>
                <a:lnTo>
                  <a:pt x="3585" y="842"/>
                </a:lnTo>
                <a:lnTo>
                  <a:pt x="3577" y="763"/>
                </a:lnTo>
                <a:lnTo>
                  <a:pt x="3557" y="684"/>
                </a:lnTo>
                <a:lnTo>
                  <a:pt x="3530" y="610"/>
                </a:lnTo>
                <a:lnTo>
                  <a:pt x="3490" y="541"/>
                </a:lnTo>
                <a:lnTo>
                  <a:pt x="3444" y="478"/>
                </a:lnTo>
                <a:lnTo>
                  <a:pt x="3389" y="420"/>
                </a:lnTo>
                <a:lnTo>
                  <a:pt x="3327" y="369"/>
                </a:lnTo>
                <a:lnTo>
                  <a:pt x="3258" y="321"/>
                </a:lnTo>
                <a:lnTo>
                  <a:pt x="3183" y="280"/>
                </a:lnTo>
                <a:lnTo>
                  <a:pt x="3100" y="244"/>
                </a:lnTo>
                <a:lnTo>
                  <a:pt x="3010" y="212"/>
                </a:lnTo>
                <a:lnTo>
                  <a:pt x="2917" y="186"/>
                </a:lnTo>
                <a:lnTo>
                  <a:pt x="2818" y="165"/>
                </a:lnTo>
                <a:lnTo>
                  <a:pt x="2715" y="149"/>
                </a:lnTo>
                <a:lnTo>
                  <a:pt x="2608" y="139"/>
                </a:lnTo>
                <a:lnTo>
                  <a:pt x="2497" y="131"/>
                </a:lnTo>
                <a:lnTo>
                  <a:pt x="2384" y="131"/>
                </a:lnTo>
                <a:lnTo>
                  <a:pt x="2267" y="133"/>
                </a:lnTo>
                <a:lnTo>
                  <a:pt x="2148" y="141"/>
                </a:lnTo>
                <a:lnTo>
                  <a:pt x="2027" y="153"/>
                </a:lnTo>
                <a:lnTo>
                  <a:pt x="1905" y="171"/>
                </a:lnTo>
                <a:lnTo>
                  <a:pt x="1782" y="192"/>
                </a:lnTo>
                <a:lnTo>
                  <a:pt x="1659" y="218"/>
                </a:lnTo>
                <a:lnTo>
                  <a:pt x="1536" y="248"/>
                </a:lnTo>
                <a:lnTo>
                  <a:pt x="1413" y="283"/>
                </a:lnTo>
                <a:lnTo>
                  <a:pt x="1292" y="321"/>
                </a:lnTo>
                <a:lnTo>
                  <a:pt x="1171" y="365"/>
                </a:lnTo>
                <a:lnTo>
                  <a:pt x="1052" y="412"/>
                </a:lnTo>
                <a:lnTo>
                  <a:pt x="937" y="464"/>
                </a:lnTo>
                <a:lnTo>
                  <a:pt x="824" y="519"/>
                </a:lnTo>
                <a:lnTo>
                  <a:pt x="824" y="446"/>
                </a:lnTo>
                <a:lnTo>
                  <a:pt x="933" y="383"/>
                </a:lnTo>
                <a:lnTo>
                  <a:pt x="1046" y="325"/>
                </a:lnTo>
                <a:lnTo>
                  <a:pt x="1163" y="270"/>
                </a:lnTo>
                <a:lnTo>
                  <a:pt x="1282" y="222"/>
                </a:lnTo>
                <a:lnTo>
                  <a:pt x="1405" y="176"/>
                </a:lnTo>
                <a:lnTo>
                  <a:pt x="1528" y="137"/>
                </a:lnTo>
                <a:lnTo>
                  <a:pt x="1651" y="103"/>
                </a:lnTo>
                <a:lnTo>
                  <a:pt x="1776" y="73"/>
                </a:lnTo>
                <a:lnTo>
                  <a:pt x="1903" y="50"/>
                </a:lnTo>
                <a:lnTo>
                  <a:pt x="2027" y="30"/>
                </a:lnTo>
                <a:lnTo>
                  <a:pt x="2150" y="14"/>
                </a:lnTo>
                <a:lnTo>
                  <a:pt x="2273" y="4"/>
                </a:lnTo>
                <a:lnTo>
                  <a:pt x="239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2" name="Freeform 37"/>
          <p:cNvSpPr>
            <a:spLocks noEditPoints="1"/>
          </p:cNvSpPr>
          <p:nvPr userDrawn="1"/>
        </p:nvSpPr>
        <p:spPr bwMode="auto">
          <a:xfrm>
            <a:off x="2017577" y="770479"/>
            <a:ext cx="69657" cy="68775"/>
          </a:xfrm>
          <a:custGeom>
            <a:avLst/>
            <a:gdLst>
              <a:gd name="T0" fmla="*/ 61 w 156"/>
              <a:gd name="T1" fmla="*/ 73 h 156"/>
              <a:gd name="T2" fmla="*/ 69 w 156"/>
              <a:gd name="T3" fmla="*/ 73 h 156"/>
              <a:gd name="T4" fmla="*/ 75 w 156"/>
              <a:gd name="T5" fmla="*/ 73 h 156"/>
              <a:gd name="T6" fmla="*/ 87 w 156"/>
              <a:gd name="T7" fmla="*/ 71 h 156"/>
              <a:gd name="T8" fmla="*/ 93 w 156"/>
              <a:gd name="T9" fmla="*/ 65 h 156"/>
              <a:gd name="T10" fmla="*/ 93 w 156"/>
              <a:gd name="T11" fmla="*/ 57 h 156"/>
              <a:gd name="T12" fmla="*/ 89 w 156"/>
              <a:gd name="T13" fmla="*/ 49 h 156"/>
              <a:gd name="T14" fmla="*/ 81 w 156"/>
              <a:gd name="T15" fmla="*/ 45 h 156"/>
              <a:gd name="T16" fmla="*/ 61 w 156"/>
              <a:gd name="T17" fmla="*/ 45 h 156"/>
              <a:gd name="T18" fmla="*/ 89 w 156"/>
              <a:gd name="T19" fmla="*/ 29 h 156"/>
              <a:gd name="T20" fmla="*/ 109 w 156"/>
              <a:gd name="T21" fmla="*/ 43 h 156"/>
              <a:gd name="T22" fmla="*/ 111 w 156"/>
              <a:gd name="T23" fmla="*/ 59 h 156"/>
              <a:gd name="T24" fmla="*/ 109 w 156"/>
              <a:gd name="T25" fmla="*/ 73 h 156"/>
              <a:gd name="T26" fmla="*/ 99 w 156"/>
              <a:gd name="T27" fmla="*/ 81 h 156"/>
              <a:gd name="T28" fmla="*/ 114 w 156"/>
              <a:gd name="T29" fmla="*/ 119 h 156"/>
              <a:gd name="T30" fmla="*/ 114 w 156"/>
              <a:gd name="T31" fmla="*/ 123 h 156"/>
              <a:gd name="T32" fmla="*/ 113 w 156"/>
              <a:gd name="T33" fmla="*/ 125 h 156"/>
              <a:gd name="T34" fmla="*/ 97 w 156"/>
              <a:gd name="T35" fmla="*/ 125 h 156"/>
              <a:gd name="T36" fmla="*/ 95 w 156"/>
              <a:gd name="T37" fmla="*/ 123 h 156"/>
              <a:gd name="T38" fmla="*/ 73 w 156"/>
              <a:gd name="T39" fmla="*/ 89 h 156"/>
              <a:gd name="T40" fmla="*/ 71 w 156"/>
              <a:gd name="T41" fmla="*/ 87 h 156"/>
              <a:gd name="T42" fmla="*/ 63 w 156"/>
              <a:gd name="T43" fmla="*/ 87 h 156"/>
              <a:gd name="T44" fmla="*/ 63 w 156"/>
              <a:gd name="T45" fmla="*/ 123 h 156"/>
              <a:gd name="T46" fmla="*/ 59 w 156"/>
              <a:gd name="T47" fmla="*/ 125 h 156"/>
              <a:gd name="T48" fmla="*/ 43 w 156"/>
              <a:gd name="T49" fmla="*/ 123 h 156"/>
              <a:gd name="T50" fmla="*/ 43 w 156"/>
              <a:gd name="T51" fmla="*/ 37 h 156"/>
              <a:gd name="T52" fmla="*/ 45 w 156"/>
              <a:gd name="T53" fmla="*/ 31 h 156"/>
              <a:gd name="T54" fmla="*/ 53 w 156"/>
              <a:gd name="T55" fmla="*/ 29 h 156"/>
              <a:gd name="T56" fmla="*/ 67 w 156"/>
              <a:gd name="T57" fmla="*/ 27 h 156"/>
              <a:gd name="T58" fmla="*/ 77 w 156"/>
              <a:gd name="T59" fmla="*/ 14 h 156"/>
              <a:gd name="T60" fmla="*/ 31 w 156"/>
              <a:gd name="T61" fmla="*/ 31 h 156"/>
              <a:gd name="T62" fmla="*/ 13 w 156"/>
              <a:gd name="T63" fmla="*/ 79 h 156"/>
              <a:gd name="T64" fmla="*/ 31 w 156"/>
              <a:gd name="T65" fmla="*/ 123 h 156"/>
              <a:gd name="T66" fmla="*/ 77 w 156"/>
              <a:gd name="T67" fmla="*/ 142 h 156"/>
              <a:gd name="T68" fmla="*/ 122 w 156"/>
              <a:gd name="T69" fmla="*/ 123 h 156"/>
              <a:gd name="T70" fmla="*/ 142 w 156"/>
              <a:gd name="T71" fmla="*/ 79 h 156"/>
              <a:gd name="T72" fmla="*/ 122 w 156"/>
              <a:gd name="T73" fmla="*/ 31 h 156"/>
              <a:gd name="T74" fmla="*/ 77 w 156"/>
              <a:gd name="T75" fmla="*/ 14 h 156"/>
              <a:gd name="T76" fmla="*/ 103 w 156"/>
              <a:gd name="T77" fmla="*/ 4 h 156"/>
              <a:gd name="T78" fmla="*/ 140 w 156"/>
              <a:gd name="T79" fmla="*/ 31 h 156"/>
              <a:gd name="T80" fmla="*/ 156 w 156"/>
              <a:gd name="T81" fmla="*/ 79 h 156"/>
              <a:gd name="T82" fmla="*/ 140 w 156"/>
              <a:gd name="T83" fmla="*/ 125 h 156"/>
              <a:gd name="T84" fmla="*/ 103 w 156"/>
              <a:gd name="T85" fmla="*/ 152 h 156"/>
              <a:gd name="T86" fmla="*/ 53 w 156"/>
              <a:gd name="T87" fmla="*/ 152 h 156"/>
              <a:gd name="T88" fmla="*/ 13 w 156"/>
              <a:gd name="T89" fmla="*/ 125 h 156"/>
              <a:gd name="T90" fmla="*/ 0 w 156"/>
              <a:gd name="T91" fmla="*/ 79 h 156"/>
              <a:gd name="T92" fmla="*/ 13 w 156"/>
              <a:gd name="T93" fmla="*/ 31 h 156"/>
              <a:gd name="T94" fmla="*/ 53 w 156"/>
              <a:gd name="T95" fmla="*/ 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" h="156">
                <a:moveTo>
                  <a:pt x="61" y="45"/>
                </a:moveTo>
                <a:lnTo>
                  <a:pt x="61" y="73"/>
                </a:lnTo>
                <a:lnTo>
                  <a:pt x="65" y="73"/>
                </a:lnTo>
                <a:lnTo>
                  <a:pt x="69" y="73"/>
                </a:lnTo>
                <a:lnTo>
                  <a:pt x="73" y="73"/>
                </a:lnTo>
                <a:lnTo>
                  <a:pt x="75" y="73"/>
                </a:lnTo>
                <a:lnTo>
                  <a:pt x="81" y="73"/>
                </a:lnTo>
                <a:lnTo>
                  <a:pt x="87" y="71"/>
                </a:lnTo>
                <a:lnTo>
                  <a:pt x="89" y="67"/>
                </a:lnTo>
                <a:lnTo>
                  <a:pt x="93" y="65"/>
                </a:lnTo>
                <a:lnTo>
                  <a:pt x="93" y="59"/>
                </a:lnTo>
                <a:lnTo>
                  <a:pt x="93" y="57"/>
                </a:lnTo>
                <a:lnTo>
                  <a:pt x="93" y="53"/>
                </a:lnTo>
                <a:lnTo>
                  <a:pt x="89" y="49"/>
                </a:lnTo>
                <a:lnTo>
                  <a:pt x="87" y="47"/>
                </a:lnTo>
                <a:lnTo>
                  <a:pt x="81" y="45"/>
                </a:lnTo>
                <a:lnTo>
                  <a:pt x="75" y="45"/>
                </a:lnTo>
                <a:lnTo>
                  <a:pt x="61" y="45"/>
                </a:lnTo>
                <a:close/>
                <a:moveTo>
                  <a:pt x="73" y="27"/>
                </a:moveTo>
                <a:lnTo>
                  <a:pt x="89" y="29"/>
                </a:lnTo>
                <a:lnTo>
                  <a:pt x="101" y="35"/>
                </a:lnTo>
                <a:lnTo>
                  <a:pt x="109" y="43"/>
                </a:lnTo>
                <a:lnTo>
                  <a:pt x="111" y="57"/>
                </a:lnTo>
                <a:lnTo>
                  <a:pt x="111" y="59"/>
                </a:lnTo>
                <a:lnTo>
                  <a:pt x="111" y="67"/>
                </a:lnTo>
                <a:lnTo>
                  <a:pt x="109" y="73"/>
                </a:lnTo>
                <a:lnTo>
                  <a:pt x="105" y="79"/>
                </a:lnTo>
                <a:lnTo>
                  <a:pt x="99" y="81"/>
                </a:lnTo>
                <a:lnTo>
                  <a:pt x="93" y="85"/>
                </a:lnTo>
                <a:lnTo>
                  <a:pt x="114" y="119"/>
                </a:lnTo>
                <a:lnTo>
                  <a:pt x="114" y="121"/>
                </a:lnTo>
                <a:lnTo>
                  <a:pt x="114" y="123"/>
                </a:lnTo>
                <a:lnTo>
                  <a:pt x="114" y="123"/>
                </a:lnTo>
                <a:lnTo>
                  <a:pt x="113" y="125"/>
                </a:lnTo>
                <a:lnTo>
                  <a:pt x="111" y="125"/>
                </a:lnTo>
                <a:lnTo>
                  <a:pt x="97" y="125"/>
                </a:lnTo>
                <a:lnTo>
                  <a:pt x="95" y="125"/>
                </a:lnTo>
                <a:lnTo>
                  <a:pt x="95" y="123"/>
                </a:lnTo>
                <a:lnTo>
                  <a:pt x="75" y="89"/>
                </a:lnTo>
                <a:lnTo>
                  <a:pt x="73" y="89"/>
                </a:lnTo>
                <a:lnTo>
                  <a:pt x="71" y="87"/>
                </a:lnTo>
                <a:lnTo>
                  <a:pt x="71" y="87"/>
                </a:lnTo>
                <a:lnTo>
                  <a:pt x="69" y="87"/>
                </a:lnTo>
                <a:lnTo>
                  <a:pt x="63" y="87"/>
                </a:lnTo>
                <a:lnTo>
                  <a:pt x="63" y="121"/>
                </a:lnTo>
                <a:lnTo>
                  <a:pt x="63" y="123"/>
                </a:lnTo>
                <a:lnTo>
                  <a:pt x="61" y="125"/>
                </a:lnTo>
                <a:lnTo>
                  <a:pt x="59" y="125"/>
                </a:lnTo>
                <a:lnTo>
                  <a:pt x="45" y="125"/>
                </a:lnTo>
                <a:lnTo>
                  <a:pt x="43" y="123"/>
                </a:lnTo>
                <a:lnTo>
                  <a:pt x="43" y="121"/>
                </a:lnTo>
                <a:lnTo>
                  <a:pt x="43" y="37"/>
                </a:lnTo>
                <a:lnTo>
                  <a:pt x="43" y="33"/>
                </a:lnTo>
                <a:lnTo>
                  <a:pt x="45" y="31"/>
                </a:lnTo>
                <a:lnTo>
                  <a:pt x="49" y="29"/>
                </a:lnTo>
                <a:lnTo>
                  <a:pt x="53" y="29"/>
                </a:lnTo>
                <a:lnTo>
                  <a:pt x="59" y="29"/>
                </a:lnTo>
                <a:lnTo>
                  <a:pt x="67" y="27"/>
                </a:lnTo>
                <a:lnTo>
                  <a:pt x="73" y="27"/>
                </a:lnTo>
                <a:close/>
                <a:moveTo>
                  <a:pt x="77" y="14"/>
                </a:moveTo>
                <a:lnTo>
                  <a:pt x="51" y="18"/>
                </a:lnTo>
                <a:lnTo>
                  <a:pt x="31" y="31"/>
                </a:lnTo>
                <a:lnTo>
                  <a:pt x="17" y="53"/>
                </a:lnTo>
                <a:lnTo>
                  <a:pt x="13" y="79"/>
                </a:lnTo>
                <a:lnTo>
                  <a:pt x="17" y="103"/>
                </a:lnTo>
                <a:lnTo>
                  <a:pt x="31" y="123"/>
                </a:lnTo>
                <a:lnTo>
                  <a:pt x="51" y="136"/>
                </a:lnTo>
                <a:lnTo>
                  <a:pt x="77" y="142"/>
                </a:lnTo>
                <a:lnTo>
                  <a:pt x="103" y="136"/>
                </a:lnTo>
                <a:lnTo>
                  <a:pt x="122" y="123"/>
                </a:lnTo>
                <a:lnTo>
                  <a:pt x="136" y="103"/>
                </a:lnTo>
                <a:lnTo>
                  <a:pt x="142" y="79"/>
                </a:lnTo>
                <a:lnTo>
                  <a:pt x="136" y="53"/>
                </a:lnTo>
                <a:lnTo>
                  <a:pt x="122" y="31"/>
                </a:lnTo>
                <a:lnTo>
                  <a:pt x="103" y="18"/>
                </a:lnTo>
                <a:lnTo>
                  <a:pt x="77" y="14"/>
                </a:lnTo>
                <a:close/>
                <a:moveTo>
                  <a:pt x="77" y="0"/>
                </a:moveTo>
                <a:lnTo>
                  <a:pt x="103" y="4"/>
                </a:lnTo>
                <a:lnTo>
                  <a:pt x="122" y="16"/>
                </a:lnTo>
                <a:lnTo>
                  <a:pt x="140" y="31"/>
                </a:lnTo>
                <a:lnTo>
                  <a:pt x="152" y="53"/>
                </a:lnTo>
                <a:lnTo>
                  <a:pt x="156" y="79"/>
                </a:lnTo>
                <a:lnTo>
                  <a:pt x="152" y="103"/>
                </a:lnTo>
                <a:lnTo>
                  <a:pt x="140" y="125"/>
                </a:lnTo>
                <a:lnTo>
                  <a:pt x="122" y="140"/>
                </a:lnTo>
                <a:lnTo>
                  <a:pt x="103" y="152"/>
                </a:lnTo>
                <a:lnTo>
                  <a:pt x="77" y="156"/>
                </a:lnTo>
                <a:lnTo>
                  <a:pt x="53" y="152"/>
                </a:lnTo>
                <a:lnTo>
                  <a:pt x="31" y="140"/>
                </a:lnTo>
                <a:lnTo>
                  <a:pt x="13" y="125"/>
                </a:lnTo>
                <a:lnTo>
                  <a:pt x="4" y="103"/>
                </a:lnTo>
                <a:lnTo>
                  <a:pt x="0" y="79"/>
                </a:lnTo>
                <a:lnTo>
                  <a:pt x="4" y="53"/>
                </a:lnTo>
                <a:lnTo>
                  <a:pt x="13" y="31"/>
                </a:lnTo>
                <a:lnTo>
                  <a:pt x="31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3" name="Freeform 38"/>
          <p:cNvSpPr>
            <a:spLocks noEditPoints="1"/>
          </p:cNvSpPr>
          <p:nvPr userDrawn="1"/>
        </p:nvSpPr>
        <p:spPr bwMode="auto">
          <a:xfrm>
            <a:off x="3407185" y="1533177"/>
            <a:ext cx="70539" cy="34387"/>
          </a:xfrm>
          <a:custGeom>
            <a:avLst/>
            <a:gdLst>
              <a:gd name="T0" fmla="*/ 83 w 160"/>
              <a:gd name="T1" fmla="*/ 0 h 79"/>
              <a:gd name="T2" fmla="*/ 97 w 160"/>
              <a:gd name="T3" fmla="*/ 0 h 79"/>
              <a:gd name="T4" fmla="*/ 123 w 160"/>
              <a:gd name="T5" fmla="*/ 45 h 79"/>
              <a:gd name="T6" fmla="*/ 146 w 160"/>
              <a:gd name="T7" fmla="*/ 0 h 79"/>
              <a:gd name="T8" fmla="*/ 160 w 160"/>
              <a:gd name="T9" fmla="*/ 0 h 79"/>
              <a:gd name="T10" fmla="*/ 160 w 160"/>
              <a:gd name="T11" fmla="*/ 79 h 79"/>
              <a:gd name="T12" fmla="*/ 146 w 160"/>
              <a:gd name="T13" fmla="*/ 79 h 79"/>
              <a:gd name="T14" fmla="*/ 146 w 160"/>
              <a:gd name="T15" fmla="*/ 25 h 79"/>
              <a:gd name="T16" fmla="*/ 128 w 160"/>
              <a:gd name="T17" fmla="*/ 59 h 79"/>
              <a:gd name="T18" fmla="*/ 115 w 160"/>
              <a:gd name="T19" fmla="*/ 59 h 79"/>
              <a:gd name="T20" fmla="*/ 97 w 160"/>
              <a:gd name="T21" fmla="*/ 25 h 79"/>
              <a:gd name="T22" fmla="*/ 97 w 160"/>
              <a:gd name="T23" fmla="*/ 79 h 79"/>
              <a:gd name="T24" fmla="*/ 83 w 160"/>
              <a:gd name="T25" fmla="*/ 79 h 79"/>
              <a:gd name="T26" fmla="*/ 83 w 160"/>
              <a:gd name="T27" fmla="*/ 0 h 79"/>
              <a:gd name="T28" fmla="*/ 0 w 160"/>
              <a:gd name="T29" fmla="*/ 0 h 79"/>
              <a:gd name="T30" fmla="*/ 69 w 160"/>
              <a:gd name="T31" fmla="*/ 0 h 79"/>
              <a:gd name="T32" fmla="*/ 69 w 160"/>
              <a:gd name="T33" fmla="*/ 14 h 79"/>
              <a:gd name="T34" fmla="*/ 41 w 160"/>
              <a:gd name="T35" fmla="*/ 14 h 79"/>
              <a:gd name="T36" fmla="*/ 41 w 160"/>
              <a:gd name="T37" fmla="*/ 79 h 79"/>
              <a:gd name="T38" fmla="*/ 27 w 160"/>
              <a:gd name="T39" fmla="*/ 79 h 79"/>
              <a:gd name="T40" fmla="*/ 27 w 160"/>
              <a:gd name="T41" fmla="*/ 14 h 79"/>
              <a:gd name="T42" fmla="*/ 0 w 160"/>
              <a:gd name="T43" fmla="*/ 14 h 79"/>
              <a:gd name="T44" fmla="*/ 0 w 160"/>
              <a:gd name="T4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0" h="79">
                <a:moveTo>
                  <a:pt x="83" y="0"/>
                </a:moveTo>
                <a:lnTo>
                  <a:pt x="97" y="0"/>
                </a:lnTo>
                <a:lnTo>
                  <a:pt x="123" y="45"/>
                </a:lnTo>
                <a:lnTo>
                  <a:pt x="146" y="0"/>
                </a:lnTo>
                <a:lnTo>
                  <a:pt x="160" y="0"/>
                </a:lnTo>
                <a:lnTo>
                  <a:pt x="160" y="79"/>
                </a:lnTo>
                <a:lnTo>
                  <a:pt x="146" y="79"/>
                </a:lnTo>
                <a:lnTo>
                  <a:pt x="146" y="25"/>
                </a:lnTo>
                <a:lnTo>
                  <a:pt x="128" y="59"/>
                </a:lnTo>
                <a:lnTo>
                  <a:pt x="115" y="59"/>
                </a:lnTo>
                <a:lnTo>
                  <a:pt x="97" y="25"/>
                </a:lnTo>
                <a:lnTo>
                  <a:pt x="97" y="79"/>
                </a:lnTo>
                <a:lnTo>
                  <a:pt x="83" y="79"/>
                </a:lnTo>
                <a:lnTo>
                  <a:pt x="83" y="0"/>
                </a:lnTo>
                <a:close/>
                <a:moveTo>
                  <a:pt x="0" y="0"/>
                </a:moveTo>
                <a:lnTo>
                  <a:pt x="69" y="0"/>
                </a:lnTo>
                <a:lnTo>
                  <a:pt x="69" y="14"/>
                </a:lnTo>
                <a:lnTo>
                  <a:pt x="41" y="14"/>
                </a:lnTo>
                <a:lnTo>
                  <a:pt x="41" y="79"/>
                </a:lnTo>
                <a:lnTo>
                  <a:pt x="27" y="79"/>
                </a:lnTo>
                <a:lnTo>
                  <a:pt x="27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4" name="Freeform 39"/>
          <p:cNvSpPr>
            <a:spLocks noEditPoints="1"/>
          </p:cNvSpPr>
          <p:nvPr userDrawn="1"/>
        </p:nvSpPr>
        <p:spPr bwMode="auto">
          <a:xfrm>
            <a:off x="211897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8 w 258"/>
              <a:gd name="T5" fmla="*/ 52 h 304"/>
              <a:gd name="T6" fmla="*/ 82 w 258"/>
              <a:gd name="T7" fmla="*/ 66 h 304"/>
              <a:gd name="T8" fmla="*/ 68 w 258"/>
              <a:gd name="T9" fmla="*/ 82 h 304"/>
              <a:gd name="T10" fmla="*/ 58 w 258"/>
              <a:gd name="T11" fmla="*/ 101 h 304"/>
              <a:gd name="T12" fmla="*/ 54 w 258"/>
              <a:gd name="T13" fmla="*/ 125 h 304"/>
              <a:gd name="T14" fmla="*/ 211 w 258"/>
              <a:gd name="T15" fmla="*/ 125 h 304"/>
              <a:gd name="T16" fmla="*/ 211 w 258"/>
              <a:gd name="T17" fmla="*/ 119 h 304"/>
              <a:gd name="T18" fmla="*/ 209 w 258"/>
              <a:gd name="T19" fmla="*/ 97 h 304"/>
              <a:gd name="T20" fmla="*/ 203 w 258"/>
              <a:gd name="T21" fmla="*/ 78 h 304"/>
              <a:gd name="T22" fmla="*/ 193 w 258"/>
              <a:gd name="T23" fmla="*/ 64 h 304"/>
              <a:gd name="T24" fmla="*/ 179 w 258"/>
              <a:gd name="T25" fmla="*/ 52 h 304"/>
              <a:gd name="T26" fmla="*/ 161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7 w 258"/>
              <a:gd name="T33" fmla="*/ 2 h 304"/>
              <a:gd name="T34" fmla="*/ 191 w 258"/>
              <a:gd name="T35" fmla="*/ 10 h 304"/>
              <a:gd name="T36" fmla="*/ 211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2 w 258"/>
              <a:gd name="T51" fmla="*/ 165 h 304"/>
              <a:gd name="T52" fmla="*/ 58 w 258"/>
              <a:gd name="T53" fmla="*/ 193 h 304"/>
              <a:gd name="T54" fmla="*/ 66 w 258"/>
              <a:gd name="T55" fmla="*/ 216 h 304"/>
              <a:gd name="T56" fmla="*/ 80 w 258"/>
              <a:gd name="T57" fmla="*/ 234 h 304"/>
              <a:gd name="T58" fmla="*/ 100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1 w 258"/>
              <a:gd name="T65" fmla="*/ 256 h 304"/>
              <a:gd name="T66" fmla="*/ 205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3 w 258"/>
              <a:gd name="T75" fmla="*/ 296 h 304"/>
              <a:gd name="T76" fmla="*/ 177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8 w 258"/>
              <a:gd name="T83" fmla="*/ 294 h 304"/>
              <a:gd name="T84" fmla="*/ 62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2 w 258"/>
              <a:gd name="T105" fmla="*/ 22 h 304"/>
              <a:gd name="T106" fmla="*/ 84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8" y="52"/>
                </a:lnTo>
                <a:lnTo>
                  <a:pt x="82" y="66"/>
                </a:lnTo>
                <a:lnTo>
                  <a:pt x="68" y="82"/>
                </a:lnTo>
                <a:lnTo>
                  <a:pt x="58" y="101"/>
                </a:lnTo>
                <a:lnTo>
                  <a:pt x="54" y="125"/>
                </a:lnTo>
                <a:lnTo>
                  <a:pt x="211" y="125"/>
                </a:lnTo>
                <a:lnTo>
                  <a:pt x="211" y="119"/>
                </a:lnTo>
                <a:lnTo>
                  <a:pt x="209" y="97"/>
                </a:lnTo>
                <a:lnTo>
                  <a:pt x="203" y="78"/>
                </a:lnTo>
                <a:lnTo>
                  <a:pt x="193" y="64"/>
                </a:lnTo>
                <a:lnTo>
                  <a:pt x="179" y="52"/>
                </a:lnTo>
                <a:lnTo>
                  <a:pt x="161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7" y="2"/>
                </a:lnTo>
                <a:lnTo>
                  <a:pt x="191" y="10"/>
                </a:lnTo>
                <a:lnTo>
                  <a:pt x="211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2" y="165"/>
                </a:lnTo>
                <a:lnTo>
                  <a:pt x="58" y="193"/>
                </a:lnTo>
                <a:lnTo>
                  <a:pt x="66" y="216"/>
                </a:lnTo>
                <a:lnTo>
                  <a:pt x="80" y="234"/>
                </a:lnTo>
                <a:lnTo>
                  <a:pt x="100" y="248"/>
                </a:lnTo>
                <a:lnTo>
                  <a:pt x="123" y="256"/>
                </a:lnTo>
                <a:lnTo>
                  <a:pt x="153" y="260"/>
                </a:lnTo>
                <a:lnTo>
                  <a:pt x="181" y="256"/>
                </a:lnTo>
                <a:lnTo>
                  <a:pt x="205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3" y="296"/>
                </a:lnTo>
                <a:lnTo>
                  <a:pt x="177" y="302"/>
                </a:lnTo>
                <a:lnTo>
                  <a:pt x="147" y="304"/>
                </a:lnTo>
                <a:lnTo>
                  <a:pt x="115" y="302"/>
                </a:lnTo>
                <a:lnTo>
                  <a:pt x="88" y="294"/>
                </a:lnTo>
                <a:lnTo>
                  <a:pt x="62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2" y="22"/>
                </a:lnTo>
                <a:lnTo>
                  <a:pt x="84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5" name="Freeform 40"/>
          <p:cNvSpPr>
            <a:spLocks/>
          </p:cNvSpPr>
          <p:nvPr userDrawn="1"/>
        </p:nvSpPr>
        <p:spPr bwMode="auto">
          <a:xfrm>
            <a:off x="2245063" y="1313626"/>
            <a:ext cx="119916" cy="126969"/>
          </a:xfrm>
          <a:custGeom>
            <a:avLst/>
            <a:gdLst>
              <a:gd name="T0" fmla="*/ 6 w 271"/>
              <a:gd name="T1" fmla="*/ 0 h 288"/>
              <a:gd name="T2" fmla="*/ 65 w 271"/>
              <a:gd name="T3" fmla="*/ 0 h 288"/>
              <a:gd name="T4" fmla="*/ 137 w 271"/>
              <a:gd name="T5" fmla="*/ 105 h 288"/>
              <a:gd name="T6" fmla="*/ 208 w 271"/>
              <a:gd name="T7" fmla="*/ 0 h 288"/>
              <a:gd name="T8" fmla="*/ 263 w 271"/>
              <a:gd name="T9" fmla="*/ 0 h 288"/>
              <a:gd name="T10" fmla="*/ 164 w 271"/>
              <a:gd name="T11" fmla="*/ 141 h 288"/>
              <a:gd name="T12" fmla="*/ 271 w 271"/>
              <a:gd name="T13" fmla="*/ 288 h 288"/>
              <a:gd name="T14" fmla="*/ 212 w 271"/>
              <a:gd name="T15" fmla="*/ 288 h 288"/>
              <a:gd name="T16" fmla="*/ 135 w 271"/>
              <a:gd name="T17" fmla="*/ 177 h 288"/>
              <a:gd name="T18" fmla="*/ 55 w 271"/>
              <a:gd name="T19" fmla="*/ 288 h 288"/>
              <a:gd name="T20" fmla="*/ 0 w 271"/>
              <a:gd name="T21" fmla="*/ 288 h 288"/>
              <a:gd name="T22" fmla="*/ 107 w 271"/>
              <a:gd name="T23" fmla="*/ 141 h 288"/>
              <a:gd name="T24" fmla="*/ 6 w 271"/>
              <a:gd name="T25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8">
                <a:moveTo>
                  <a:pt x="6" y="0"/>
                </a:moveTo>
                <a:lnTo>
                  <a:pt x="65" y="0"/>
                </a:lnTo>
                <a:lnTo>
                  <a:pt x="137" y="105"/>
                </a:lnTo>
                <a:lnTo>
                  <a:pt x="208" y="0"/>
                </a:lnTo>
                <a:lnTo>
                  <a:pt x="263" y="0"/>
                </a:lnTo>
                <a:lnTo>
                  <a:pt x="164" y="141"/>
                </a:lnTo>
                <a:lnTo>
                  <a:pt x="271" y="288"/>
                </a:lnTo>
                <a:lnTo>
                  <a:pt x="212" y="288"/>
                </a:lnTo>
                <a:lnTo>
                  <a:pt x="135" y="177"/>
                </a:lnTo>
                <a:lnTo>
                  <a:pt x="55" y="288"/>
                </a:lnTo>
                <a:lnTo>
                  <a:pt x="0" y="288"/>
                </a:lnTo>
                <a:lnTo>
                  <a:pt x="107" y="141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6" name="Freeform 41"/>
          <p:cNvSpPr>
            <a:spLocks noEditPoints="1"/>
          </p:cNvSpPr>
          <p:nvPr userDrawn="1"/>
        </p:nvSpPr>
        <p:spPr bwMode="auto">
          <a:xfrm>
            <a:off x="2382614" y="1310097"/>
            <a:ext cx="122561" cy="183400"/>
          </a:xfrm>
          <a:custGeom>
            <a:avLst/>
            <a:gdLst>
              <a:gd name="T0" fmla="*/ 143 w 277"/>
              <a:gd name="T1" fmla="*/ 44 h 417"/>
              <a:gd name="T2" fmla="*/ 115 w 277"/>
              <a:gd name="T3" fmla="*/ 48 h 417"/>
              <a:gd name="T4" fmla="*/ 93 w 277"/>
              <a:gd name="T5" fmla="*/ 58 h 417"/>
              <a:gd name="T6" fmla="*/ 75 w 277"/>
              <a:gd name="T7" fmla="*/ 74 h 417"/>
              <a:gd name="T8" fmla="*/ 61 w 277"/>
              <a:gd name="T9" fmla="*/ 97 h 417"/>
              <a:gd name="T10" fmla="*/ 53 w 277"/>
              <a:gd name="T11" fmla="*/ 123 h 417"/>
              <a:gd name="T12" fmla="*/ 51 w 277"/>
              <a:gd name="T13" fmla="*/ 155 h 417"/>
              <a:gd name="T14" fmla="*/ 53 w 277"/>
              <a:gd name="T15" fmla="*/ 185 h 417"/>
              <a:gd name="T16" fmla="*/ 61 w 277"/>
              <a:gd name="T17" fmla="*/ 210 h 417"/>
              <a:gd name="T18" fmla="*/ 73 w 277"/>
              <a:gd name="T19" fmla="*/ 232 h 417"/>
              <a:gd name="T20" fmla="*/ 91 w 277"/>
              <a:gd name="T21" fmla="*/ 246 h 417"/>
              <a:gd name="T22" fmla="*/ 113 w 277"/>
              <a:gd name="T23" fmla="*/ 256 h 417"/>
              <a:gd name="T24" fmla="*/ 137 w 277"/>
              <a:gd name="T25" fmla="*/ 260 h 417"/>
              <a:gd name="T26" fmla="*/ 162 w 277"/>
              <a:gd name="T27" fmla="*/ 256 h 417"/>
              <a:gd name="T28" fmla="*/ 184 w 277"/>
              <a:gd name="T29" fmla="*/ 246 h 417"/>
              <a:gd name="T30" fmla="*/ 200 w 277"/>
              <a:gd name="T31" fmla="*/ 230 h 417"/>
              <a:gd name="T32" fmla="*/ 214 w 277"/>
              <a:gd name="T33" fmla="*/ 208 h 417"/>
              <a:gd name="T34" fmla="*/ 220 w 277"/>
              <a:gd name="T35" fmla="*/ 181 h 417"/>
              <a:gd name="T36" fmla="*/ 224 w 277"/>
              <a:gd name="T37" fmla="*/ 149 h 417"/>
              <a:gd name="T38" fmla="*/ 220 w 277"/>
              <a:gd name="T39" fmla="*/ 117 h 417"/>
              <a:gd name="T40" fmla="*/ 214 w 277"/>
              <a:gd name="T41" fmla="*/ 92 h 417"/>
              <a:gd name="T42" fmla="*/ 202 w 277"/>
              <a:gd name="T43" fmla="*/ 72 h 417"/>
              <a:gd name="T44" fmla="*/ 186 w 277"/>
              <a:gd name="T45" fmla="*/ 56 h 417"/>
              <a:gd name="T46" fmla="*/ 166 w 277"/>
              <a:gd name="T47" fmla="*/ 48 h 417"/>
              <a:gd name="T48" fmla="*/ 143 w 277"/>
              <a:gd name="T49" fmla="*/ 44 h 417"/>
              <a:gd name="T50" fmla="*/ 153 w 277"/>
              <a:gd name="T51" fmla="*/ 0 h 417"/>
              <a:gd name="T52" fmla="*/ 180 w 277"/>
              <a:gd name="T53" fmla="*/ 2 h 417"/>
              <a:gd name="T54" fmla="*/ 206 w 277"/>
              <a:gd name="T55" fmla="*/ 10 h 417"/>
              <a:gd name="T56" fmla="*/ 226 w 277"/>
              <a:gd name="T57" fmla="*/ 24 h 417"/>
              <a:gd name="T58" fmla="*/ 244 w 277"/>
              <a:gd name="T59" fmla="*/ 40 h 417"/>
              <a:gd name="T60" fmla="*/ 258 w 277"/>
              <a:gd name="T61" fmla="*/ 62 h 417"/>
              <a:gd name="T62" fmla="*/ 267 w 277"/>
              <a:gd name="T63" fmla="*/ 86 h 417"/>
              <a:gd name="T64" fmla="*/ 275 w 277"/>
              <a:gd name="T65" fmla="*/ 115 h 417"/>
              <a:gd name="T66" fmla="*/ 277 w 277"/>
              <a:gd name="T67" fmla="*/ 147 h 417"/>
              <a:gd name="T68" fmla="*/ 275 w 277"/>
              <a:gd name="T69" fmla="*/ 179 h 417"/>
              <a:gd name="T70" fmla="*/ 267 w 277"/>
              <a:gd name="T71" fmla="*/ 208 h 417"/>
              <a:gd name="T72" fmla="*/ 258 w 277"/>
              <a:gd name="T73" fmla="*/ 236 h 417"/>
              <a:gd name="T74" fmla="*/ 242 w 277"/>
              <a:gd name="T75" fmla="*/ 260 h 417"/>
              <a:gd name="T76" fmla="*/ 224 w 277"/>
              <a:gd name="T77" fmla="*/ 278 h 417"/>
              <a:gd name="T78" fmla="*/ 200 w 277"/>
              <a:gd name="T79" fmla="*/ 292 h 417"/>
              <a:gd name="T80" fmla="*/ 174 w 277"/>
              <a:gd name="T81" fmla="*/ 302 h 417"/>
              <a:gd name="T82" fmla="*/ 145 w 277"/>
              <a:gd name="T83" fmla="*/ 304 h 417"/>
              <a:gd name="T84" fmla="*/ 115 w 277"/>
              <a:gd name="T85" fmla="*/ 302 h 417"/>
              <a:gd name="T86" fmla="*/ 89 w 277"/>
              <a:gd name="T87" fmla="*/ 292 h 417"/>
              <a:gd name="T88" fmla="*/ 67 w 277"/>
              <a:gd name="T89" fmla="*/ 276 h 417"/>
              <a:gd name="T90" fmla="*/ 51 w 277"/>
              <a:gd name="T91" fmla="*/ 256 h 417"/>
              <a:gd name="T92" fmla="*/ 51 w 277"/>
              <a:gd name="T93" fmla="*/ 417 h 417"/>
              <a:gd name="T94" fmla="*/ 0 w 277"/>
              <a:gd name="T95" fmla="*/ 417 h 417"/>
              <a:gd name="T96" fmla="*/ 0 w 277"/>
              <a:gd name="T97" fmla="*/ 8 h 417"/>
              <a:gd name="T98" fmla="*/ 28 w 277"/>
              <a:gd name="T99" fmla="*/ 8 h 417"/>
              <a:gd name="T100" fmla="*/ 36 w 277"/>
              <a:gd name="T101" fmla="*/ 8 h 417"/>
              <a:gd name="T102" fmla="*/ 42 w 277"/>
              <a:gd name="T103" fmla="*/ 10 h 417"/>
              <a:gd name="T104" fmla="*/ 48 w 277"/>
              <a:gd name="T105" fmla="*/ 14 h 417"/>
              <a:gd name="T106" fmla="*/ 49 w 277"/>
              <a:gd name="T107" fmla="*/ 20 h 417"/>
              <a:gd name="T108" fmla="*/ 51 w 277"/>
              <a:gd name="T109" fmla="*/ 28 h 417"/>
              <a:gd name="T110" fmla="*/ 51 w 277"/>
              <a:gd name="T111" fmla="*/ 52 h 417"/>
              <a:gd name="T112" fmla="*/ 67 w 277"/>
              <a:gd name="T113" fmla="*/ 30 h 417"/>
              <a:gd name="T114" fmla="*/ 91 w 277"/>
              <a:gd name="T115" fmla="*/ 14 h 417"/>
              <a:gd name="T116" fmla="*/ 119 w 277"/>
              <a:gd name="T117" fmla="*/ 4 h 417"/>
              <a:gd name="T118" fmla="*/ 153 w 277"/>
              <a:gd name="T11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7" h="417">
                <a:moveTo>
                  <a:pt x="143" y="44"/>
                </a:moveTo>
                <a:lnTo>
                  <a:pt x="115" y="48"/>
                </a:lnTo>
                <a:lnTo>
                  <a:pt x="93" y="58"/>
                </a:lnTo>
                <a:lnTo>
                  <a:pt x="75" y="74"/>
                </a:lnTo>
                <a:lnTo>
                  <a:pt x="61" y="97"/>
                </a:lnTo>
                <a:lnTo>
                  <a:pt x="53" y="123"/>
                </a:lnTo>
                <a:lnTo>
                  <a:pt x="51" y="155"/>
                </a:lnTo>
                <a:lnTo>
                  <a:pt x="53" y="185"/>
                </a:lnTo>
                <a:lnTo>
                  <a:pt x="61" y="210"/>
                </a:lnTo>
                <a:lnTo>
                  <a:pt x="73" y="232"/>
                </a:lnTo>
                <a:lnTo>
                  <a:pt x="91" y="246"/>
                </a:lnTo>
                <a:lnTo>
                  <a:pt x="113" y="256"/>
                </a:lnTo>
                <a:lnTo>
                  <a:pt x="137" y="260"/>
                </a:lnTo>
                <a:lnTo>
                  <a:pt x="162" y="256"/>
                </a:lnTo>
                <a:lnTo>
                  <a:pt x="184" y="246"/>
                </a:lnTo>
                <a:lnTo>
                  <a:pt x="200" y="230"/>
                </a:lnTo>
                <a:lnTo>
                  <a:pt x="214" y="208"/>
                </a:lnTo>
                <a:lnTo>
                  <a:pt x="220" y="181"/>
                </a:lnTo>
                <a:lnTo>
                  <a:pt x="224" y="149"/>
                </a:lnTo>
                <a:lnTo>
                  <a:pt x="220" y="117"/>
                </a:lnTo>
                <a:lnTo>
                  <a:pt x="214" y="92"/>
                </a:lnTo>
                <a:lnTo>
                  <a:pt x="202" y="72"/>
                </a:lnTo>
                <a:lnTo>
                  <a:pt x="186" y="56"/>
                </a:lnTo>
                <a:lnTo>
                  <a:pt x="166" y="48"/>
                </a:lnTo>
                <a:lnTo>
                  <a:pt x="143" y="44"/>
                </a:lnTo>
                <a:close/>
                <a:moveTo>
                  <a:pt x="153" y="0"/>
                </a:moveTo>
                <a:lnTo>
                  <a:pt x="180" y="2"/>
                </a:lnTo>
                <a:lnTo>
                  <a:pt x="206" y="10"/>
                </a:lnTo>
                <a:lnTo>
                  <a:pt x="226" y="24"/>
                </a:lnTo>
                <a:lnTo>
                  <a:pt x="244" y="40"/>
                </a:lnTo>
                <a:lnTo>
                  <a:pt x="258" y="62"/>
                </a:lnTo>
                <a:lnTo>
                  <a:pt x="267" y="86"/>
                </a:lnTo>
                <a:lnTo>
                  <a:pt x="275" y="115"/>
                </a:lnTo>
                <a:lnTo>
                  <a:pt x="277" y="147"/>
                </a:lnTo>
                <a:lnTo>
                  <a:pt x="275" y="179"/>
                </a:lnTo>
                <a:lnTo>
                  <a:pt x="267" y="208"/>
                </a:lnTo>
                <a:lnTo>
                  <a:pt x="258" y="236"/>
                </a:lnTo>
                <a:lnTo>
                  <a:pt x="242" y="260"/>
                </a:lnTo>
                <a:lnTo>
                  <a:pt x="224" y="278"/>
                </a:lnTo>
                <a:lnTo>
                  <a:pt x="200" y="292"/>
                </a:lnTo>
                <a:lnTo>
                  <a:pt x="174" y="302"/>
                </a:lnTo>
                <a:lnTo>
                  <a:pt x="145" y="304"/>
                </a:lnTo>
                <a:lnTo>
                  <a:pt x="115" y="302"/>
                </a:lnTo>
                <a:lnTo>
                  <a:pt x="89" y="292"/>
                </a:lnTo>
                <a:lnTo>
                  <a:pt x="67" y="276"/>
                </a:lnTo>
                <a:lnTo>
                  <a:pt x="51" y="256"/>
                </a:lnTo>
                <a:lnTo>
                  <a:pt x="51" y="417"/>
                </a:lnTo>
                <a:lnTo>
                  <a:pt x="0" y="417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49" y="20"/>
                </a:lnTo>
                <a:lnTo>
                  <a:pt x="51" y="28"/>
                </a:lnTo>
                <a:lnTo>
                  <a:pt x="51" y="52"/>
                </a:lnTo>
                <a:lnTo>
                  <a:pt x="67" y="30"/>
                </a:lnTo>
                <a:lnTo>
                  <a:pt x="91" y="14"/>
                </a:lnTo>
                <a:lnTo>
                  <a:pt x="119" y="4"/>
                </a:lnTo>
                <a:lnTo>
                  <a:pt x="15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9" name="Freeform 42"/>
          <p:cNvSpPr>
            <a:spLocks noEditPoints="1"/>
          </p:cNvSpPr>
          <p:nvPr userDrawn="1"/>
        </p:nvSpPr>
        <p:spPr bwMode="auto">
          <a:xfrm>
            <a:off x="252633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7 w 258"/>
              <a:gd name="T5" fmla="*/ 52 h 304"/>
              <a:gd name="T6" fmla="*/ 81 w 258"/>
              <a:gd name="T7" fmla="*/ 66 h 304"/>
              <a:gd name="T8" fmla="*/ 67 w 258"/>
              <a:gd name="T9" fmla="*/ 82 h 304"/>
              <a:gd name="T10" fmla="*/ 57 w 258"/>
              <a:gd name="T11" fmla="*/ 101 h 304"/>
              <a:gd name="T12" fmla="*/ 53 w 258"/>
              <a:gd name="T13" fmla="*/ 125 h 304"/>
              <a:gd name="T14" fmla="*/ 210 w 258"/>
              <a:gd name="T15" fmla="*/ 125 h 304"/>
              <a:gd name="T16" fmla="*/ 210 w 258"/>
              <a:gd name="T17" fmla="*/ 119 h 304"/>
              <a:gd name="T18" fmla="*/ 208 w 258"/>
              <a:gd name="T19" fmla="*/ 97 h 304"/>
              <a:gd name="T20" fmla="*/ 200 w 258"/>
              <a:gd name="T21" fmla="*/ 78 h 304"/>
              <a:gd name="T22" fmla="*/ 190 w 258"/>
              <a:gd name="T23" fmla="*/ 64 h 304"/>
              <a:gd name="T24" fmla="*/ 178 w 258"/>
              <a:gd name="T25" fmla="*/ 52 h 304"/>
              <a:gd name="T26" fmla="*/ 160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6 w 258"/>
              <a:gd name="T33" fmla="*/ 2 h 304"/>
              <a:gd name="T34" fmla="*/ 190 w 258"/>
              <a:gd name="T35" fmla="*/ 10 h 304"/>
              <a:gd name="T36" fmla="*/ 210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1 w 258"/>
              <a:gd name="T51" fmla="*/ 165 h 304"/>
              <a:gd name="T52" fmla="*/ 57 w 258"/>
              <a:gd name="T53" fmla="*/ 193 h 304"/>
              <a:gd name="T54" fmla="*/ 65 w 258"/>
              <a:gd name="T55" fmla="*/ 216 h 304"/>
              <a:gd name="T56" fmla="*/ 79 w 258"/>
              <a:gd name="T57" fmla="*/ 234 h 304"/>
              <a:gd name="T58" fmla="*/ 99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0 w 258"/>
              <a:gd name="T65" fmla="*/ 256 h 304"/>
              <a:gd name="T66" fmla="*/ 204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2 w 258"/>
              <a:gd name="T75" fmla="*/ 296 h 304"/>
              <a:gd name="T76" fmla="*/ 176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7 w 258"/>
              <a:gd name="T83" fmla="*/ 294 h 304"/>
              <a:gd name="T84" fmla="*/ 61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1 w 258"/>
              <a:gd name="T105" fmla="*/ 22 h 304"/>
              <a:gd name="T106" fmla="*/ 83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7" y="52"/>
                </a:lnTo>
                <a:lnTo>
                  <a:pt x="81" y="66"/>
                </a:lnTo>
                <a:lnTo>
                  <a:pt x="67" y="82"/>
                </a:lnTo>
                <a:lnTo>
                  <a:pt x="57" y="101"/>
                </a:lnTo>
                <a:lnTo>
                  <a:pt x="53" y="125"/>
                </a:lnTo>
                <a:lnTo>
                  <a:pt x="210" y="125"/>
                </a:lnTo>
                <a:lnTo>
                  <a:pt x="210" y="119"/>
                </a:lnTo>
                <a:lnTo>
                  <a:pt x="208" y="97"/>
                </a:lnTo>
                <a:lnTo>
                  <a:pt x="200" y="78"/>
                </a:lnTo>
                <a:lnTo>
                  <a:pt x="190" y="64"/>
                </a:lnTo>
                <a:lnTo>
                  <a:pt x="178" y="52"/>
                </a:lnTo>
                <a:lnTo>
                  <a:pt x="160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1" y="165"/>
                </a:lnTo>
                <a:lnTo>
                  <a:pt x="57" y="193"/>
                </a:lnTo>
                <a:lnTo>
                  <a:pt x="65" y="216"/>
                </a:lnTo>
                <a:lnTo>
                  <a:pt x="79" y="234"/>
                </a:lnTo>
                <a:lnTo>
                  <a:pt x="99" y="248"/>
                </a:lnTo>
                <a:lnTo>
                  <a:pt x="123" y="256"/>
                </a:lnTo>
                <a:lnTo>
                  <a:pt x="153" y="260"/>
                </a:lnTo>
                <a:lnTo>
                  <a:pt x="180" y="256"/>
                </a:lnTo>
                <a:lnTo>
                  <a:pt x="204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2" y="296"/>
                </a:lnTo>
                <a:lnTo>
                  <a:pt x="176" y="302"/>
                </a:lnTo>
                <a:lnTo>
                  <a:pt x="147" y="304"/>
                </a:lnTo>
                <a:lnTo>
                  <a:pt x="115" y="302"/>
                </a:lnTo>
                <a:lnTo>
                  <a:pt x="87" y="294"/>
                </a:lnTo>
                <a:lnTo>
                  <a:pt x="61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1" y="22"/>
                </a:lnTo>
                <a:lnTo>
                  <a:pt x="83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2" name="Freeform 43"/>
          <p:cNvSpPr>
            <a:spLocks/>
          </p:cNvSpPr>
          <p:nvPr userDrawn="1"/>
        </p:nvSpPr>
        <p:spPr bwMode="auto">
          <a:xfrm>
            <a:off x="2669177" y="1311863"/>
            <a:ext cx="72303" cy="128733"/>
          </a:xfrm>
          <a:custGeom>
            <a:avLst/>
            <a:gdLst>
              <a:gd name="T0" fmla="*/ 139 w 164"/>
              <a:gd name="T1" fmla="*/ 0 h 292"/>
              <a:gd name="T2" fmla="*/ 147 w 164"/>
              <a:gd name="T3" fmla="*/ 0 h 292"/>
              <a:gd name="T4" fmla="*/ 155 w 164"/>
              <a:gd name="T5" fmla="*/ 0 h 292"/>
              <a:gd name="T6" fmla="*/ 161 w 164"/>
              <a:gd name="T7" fmla="*/ 2 h 292"/>
              <a:gd name="T8" fmla="*/ 164 w 164"/>
              <a:gd name="T9" fmla="*/ 2 h 292"/>
              <a:gd name="T10" fmla="*/ 164 w 164"/>
              <a:gd name="T11" fmla="*/ 46 h 292"/>
              <a:gd name="T12" fmla="*/ 147 w 164"/>
              <a:gd name="T13" fmla="*/ 46 h 292"/>
              <a:gd name="T14" fmla="*/ 117 w 164"/>
              <a:gd name="T15" fmla="*/ 48 h 292"/>
              <a:gd name="T16" fmla="*/ 93 w 164"/>
              <a:gd name="T17" fmla="*/ 56 h 292"/>
              <a:gd name="T18" fmla="*/ 75 w 164"/>
              <a:gd name="T19" fmla="*/ 70 h 292"/>
              <a:gd name="T20" fmla="*/ 61 w 164"/>
              <a:gd name="T21" fmla="*/ 91 h 292"/>
              <a:gd name="T22" fmla="*/ 54 w 164"/>
              <a:gd name="T23" fmla="*/ 119 h 292"/>
              <a:gd name="T24" fmla="*/ 52 w 164"/>
              <a:gd name="T25" fmla="*/ 153 h 292"/>
              <a:gd name="T26" fmla="*/ 52 w 164"/>
              <a:gd name="T27" fmla="*/ 292 h 292"/>
              <a:gd name="T28" fmla="*/ 0 w 164"/>
              <a:gd name="T29" fmla="*/ 292 h 292"/>
              <a:gd name="T30" fmla="*/ 0 w 164"/>
              <a:gd name="T31" fmla="*/ 4 h 292"/>
              <a:gd name="T32" fmla="*/ 26 w 164"/>
              <a:gd name="T33" fmla="*/ 4 h 292"/>
              <a:gd name="T34" fmla="*/ 36 w 164"/>
              <a:gd name="T35" fmla="*/ 4 h 292"/>
              <a:gd name="T36" fmla="*/ 42 w 164"/>
              <a:gd name="T37" fmla="*/ 6 h 292"/>
              <a:gd name="T38" fmla="*/ 46 w 164"/>
              <a:gd name="T39" fmla="*/ 10 h 292"/>
              <a:gd name="T40" fmla="*/ 50 w 164"/>
              <a:gd name="T41" fmla="*/ 16 h 292"/>
              <a:gd name="T42" fmla="*/ 50 w 164"/>
              <a:gd name="T43" fmla="*/ 24 h 292"/>
              <a:gd name="T44" fmla="*/ 50 w 164"/>
              <a:gd name="T45" fmla="*/ 52 h 292"/>
              <a:gd name="T46" fmla="*/ 65 w 164"/>
              <a:gd name="T47" fmla="*/ 30 h 292"/>
              <a:gd name="T48" fmla="*/ 85 w 164"/>
              <a:gd name="T49" fmla="*/ 12 h 292"/>
              <a:gd name="T50" fmla="*/ 111 w 164"/>
              <a:gd name="T51" fmla="*/ 2 h 292"/>
              <a:gd name="T52" fmla="*/ 139 w 164"/>
              <a:gd name="T5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4" h="292">
                <a:moveTo>
                  <a:pt x="139" y="0"/>
                </a:moveTo>
                <a:lnTo>
                  <a:pt x="147" y="0"/>
                </a:lnTo>
                <a:lnTo>
                  <a:pt x="155" y="0"/>
                </a:lnTo>
                <a:lnTo>
                  <a:pt x="161" y="2"/>
                </a:lnTo>
                <a:lnTo>
                  <a:pt x="164" y="2"/>
                </a:lnTo>
                <a:lnTo>
                  <a:pt x="164" y="46"/>
                </a:lnTo>
                <a:lnTo>
                  <a:pt x="147" y="46"/>
                </a:lnTo>
                <a:lnTo>
                  <a:pt x="117" y="48"/>
                </a:lnTo>
                <a:lnTo>
                  <a:pt x="93" y="56"/>
                </a:lnTo>
                <a:lnTo>
                  <a:pt x="75" y="70"/>
                </a:lnTo>
                <a:lnTo>
                  <a:pt x="61" y="91"/>
                </a:lnTo>
                <a:lnTo>
                  <a:pt x="54" y="119"/>
                </a:lnTo>
                <a:lnTo>
                  <a:pt x="52" y="153"/>
                </a:lnTo>
                <a:lnTo>
                  <a:pt x="52" y="292"/>
                </a:lnTo>
                <a:lnTo>
                  <a:pt x="0" y="292"/>
                </a:lnTo>
                <a:lnTo>
                  <a:pt x="0" y="4"/>
                </a:lnTo>
                <a:lnTo>
                  <a:pt x="26" y="4"/>
                </a:lnTo>
                <a:lnTo>
                  <a:pt x="36" y="4"/>
                </a:lnTo>
                <a:lnTo>
                  <a:pt x="42" y="6"/>
                </a:lnTo>
                <a:lnTo>
                  <a:pt x="46" y="10"/>
                </a:lnTo>
                <a:lnTo>
                  <a:pt x="50" y="16"/>
                </a:lnTo>
                <a:lnTo>
                  <a:pt x="50" y="24"/>
                </a:lnTo>
                <a:lnTo>
                  <a:pt x="50" y="52"/>
                </a:lnTo>
                <a:lnTo>
                  <a:pt x="65" y="30"/>
                </a:lnTo>
                <a:lnTo>
                  <a:pt x="85" y="12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3" name="Freeform 44"/>
          <p:cNvSpPr>
            <a:spLocks noEditPoints="1"/>
          </p:cNvSpPr>
          <p:nvPr userDrawn="1"/>
        </p:nvSpPr>
        <p:spPr bwMode="auto">
          <a:xfrm>
            <a:off x="2762640" y="1262484"/>
            <a:ext cx="22925" cy="178109"/>
          </a:xfrm>
          <a:custGeom>
            <a:avLst/>
            <a:gdLst>
              <a:gd name="T0" fmla="*/ 0 w 54"/>
              <a:gd name="T1" fmla="*/ 117 h 405"/>
              <a:gd name="T2" fmla="*/ 52 w 54"/>
              <a:gd name="T3" fmla="*/ 117 h 405"/>
              <a:gd name="T4" fmla="*/ 52 w 54"/>
              <a:gd name="T5" fmla="*/ 405 h 405"/>
              <a:gd name="T6" fmla="*/ 0 w 54"/>
              <a:gd name="T7" fmla="*/ 405 h 405"/>
              <a:gd name="T8" fmla="*/ 0 w 54"/>
              <a:gd name="T9" fmla="*/ 117 h 405"/>
              <a:gd name="T10" fmla="*/ 0 w 54"/>
              <a:gd name="T11" fmla="*/ 0 h 405"/>
              <a:gd name="T12" fmla="*/ 54 w 54"/>
              <a:gd name="T13" fmla="*/ 0 h 405"/>
              <a:gd name="T14" fmla="*/ 54 w 54"/>
              <a:gd name="T15" fmla="*/ 60 h 405"/>
              <a:gd name="T16" fmla="*/ 0 w 54"/>
              <a:gd name="T17" fmla="*/ 60 h 405"/>
              <a:gd name="T18" fmla="*/ 0 w 54"/>
              <a:gd name="T19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5">
                <a:moveTo>
                  <a:pt x="0" y="117"/>
                </a:moveTo>
                <a:lnTo>
                  <a:pt x="52" y="117"/>
                </a:lnTo>
                <a:lnTo>
                  <a:pt x="52" y="405"/>
                </a:lnTo>
                <a:lnTo>
                  <a:pt x="0" y="405"/>
                </a:lnTo>
                <a:lnTo>
                  <a:pt x="0" y="117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4" name="Freeform 45"/>
          <p:cNvSpPr>
            <a:spLocks noEditPoints="1"/>
          </p:cNvSpPr>
          <p:nvPr userDrawn="1"/>
        </p:nvSpPr>
        <p:spPr bwMode="auto">
          <a:xfrm>
            <a:off x="2814663" y="1310097"/>
            <a:ext cx="112861" cy="134024"/>
          </a:xfrm>
          <a:custGeom>
            <a:avLst/>
            <a:gdLst>
              <a:gd name="T0" fmla="*/ 139 w 256"/>
              <a:gd name="T1" fmla="*/ 42 h 304"/>
              <a:gd name="T2" fmla="*/ 117 w 256"/>
              <a:gd name="T3" fmla="*/ 46 h 304"/>
              <a:gd name="T4" fmla="*/ 97 w 256"/>
              <a:gd name="T5" fmla="*/ 52 h 304"/>
              <a:gd name="T6" fmla="*/ 79 w 256"/>
              <a:gd name="T7" fmla="*/ 66 h 304"/>
              <a:gd name="T8" fmla="*/ 67 w 256"/>
              <a:gd name="T9" fmla="*/ 82 h 304"/>
              <a:gd name="T10" fmla="*/ 57 w 256"/>
              <a:gd name="T11" fmla="*/ 101 h 304"/>
              <a:gd name="T12" fmla="*/ 51 w 256"/>
              <a:gd name="T13" fmla="*/ 125 h 304"/>
              <a:gd name="T14" fmla="*/ 208 w 256"/>
              <a:gd name="T15" fmla="*/ 125 h 304"/>
              <a:gd name="T16" fmla="*/ 208 w 256"/>
              <a:gd name="T17" fmla="*/ 119 h 304"/>
              <a:gd name="T18" fmla="*/ 206 w 256"/>
              <a:gd name="T19" fmla="*/ 97 h 304"/>
              <a:gd name="T20" fmla="*/ 200 w 256"/>
              <a:gd name="T21" fmla="*/ 78 h 304"/>
              <a:gd name="T22" fmla="*/ 190 w 256"/>
              <a:gd name="T23" fmla="*/ 64 h 304"/>
              <a:gd name="T24" fmla="*/ 176 w 256"/>
              <a:gd name="T25" fmla="*/ 52 h 304"/>
              <a:gd name="T26" fmla="*/ 159 w 256"/>
              <a:gd name="T27" fmla="*/ 46 h 304"/>
              <a:gd name="T28" fmla="*/ 139 w 256"/>
              <a:gd name="T29" fmla="*/ 42 h 304"/>
              <a:gd name="T30" fmla="*/ 137 w 256"/>
              <a:gd name="T31" fmla="*/ 0 h 304"/>
              <a:gd name="T32" fmla="*/ 164 w 256"/>
              <a:gd name="T33" fmla="*/ 2 h 304"/>
              <a:gd name="T34" fmla="*/ 188 w 256"/>
              <a:gd name="T35" fmla="*/ 10 h 304"/>
              <a:gd name="T36" fmla="*/ 210 w 256"/>
              <a:gd name="T37" fmla="*/ 20 h 304"/>
              <a:gd name="T38" fmla="*/ 226 w 256"/>
              <a:gd name="T39" fmla="*/ 36 h 304"/>
              <a:gd name="T40" fmla="*/ 240 w 256"/>
              <a:gd name="T41" fmla="*/ 56 h 304"/>
              <a:gd name="T42" fmla="*/ 250 w 256"/>
              <a:gd name="T43" fmla="*/ 78 h 304"/>
              <a:gd name="T44" fmla="*/ 254 w 256"/>
              <a:gd name="T45" fmla="*/ 103 h 304"/>
              <a:gd name="T46" fmla="*/ 256 w 256"/>
              <a:gd name="T47" fmla="*/ 129 h 304"/>
              <a:gd name="T48" fmla="*/ 254 w 256"/>
              <a:gd name="T49" fmla="*/ 165 h 304"/>
              <a:gd name="T50" fmla="*/ 51 w 256"/>
              <a:gd name="T51" fmla="*/ 165 h 304"/>
              <a:gd name="T52" fmla="*/ 55 w 256"/>
              <a:gd name="T53" fmla="*/ 193 h 304"/>
              <a:gd name="T54" fmla="*/ 65 w 256"/>
              <a:gd name="T55" fmla="*/ 216 h 304"/>
              <a:gd name="T56" fmla="*/ 79 w 256"/>
              <a:gd name="T57" fmla="*/ 234 h 304"/>
              <a:gd name="T58" fmla="*/ 97 w 256"/>
              <a:gd name="T59" fmla="*/ 248 h 304"/>
              <a:gd name="T60" fmla="*/ 123 w 256"/>
              <a:gd name="T61" fmla="*/ 256 h 304"/>
              <a:gd name="T62" fmla="*/ 151 w 256"/>
              <a:gd name="T63" fmla="*/ 260 h 304"/>
              <a:gd name="T64" fmla="*/ 178 w 256"/>
              <a:gd name="T65" fmla="*/ 256 h 304"/>
              <a:gd name="T66" fmla="*/ 204 w 256"/>
              <a:gd name="T67" fmla="*/ 248 h 304"/>
              <a:gd name="T68" fmla="*/ 224 w 256"/>
              <a:gd name="T69" fmla="*/ 236 h 304"/>
              <a:gd name="T70" fmla="*/ 246 w 256"/>
              <a:gd name="T71" fmla="*/ 270 h 304"/>
              <a:gd name="T72" fmla="*/ 226 w 256"/>
              <a:gd name="T73" fmla="*/ 286 h 304"/>
              <a:gd name="T74" fmla="*/ 202 w 256"/>
              <a:gd name="T75" fmla="*/ 296 h 304"/>
              <a:gd name="T76" fmla="*/ 174 w 256"/>
              <a:gd name="T77" fmla="*/ 302 h 304"/>
              <a:gd name="T78" fmla="*/ 147 w 256"/>
              <a:gd name="T79" fmla="*/ 304 h 304"/>
              <a:gd name="T80" fmla="*/ 115 w 256"/>
              <a:gd name="T81" fmla="*/ 302 h 304"/>
              <a:gd name="T82" fmla="*/ 85 w 256"/>
              <a:gd name="T83" fmla="*/ 294 h 304"/>
              <a:gd name="T84" fmla="*/ 61 w 256"/>
              <a:gd name="T85" fmla="*/ 282 h 304"/>
              <a:gd name="T86" fmla="*/ 40 w 256"/>
              <a:gd name="T87" fmla="*/ 264 h 304"/>
              <a:gd name="T88" fmla="*/ 22 w 256"/>
              <a:gd name="T89" fmla="*/ 242 h 304"/>
              <a:gd name="T90" fmla="*/ 10 w 256"/>
              <a:gd name="T91" fmla="*/ 216 h 304"/>
              <a:gd name="T92" fmla="*/ 2 w 256"/>
              <a:gd name="T93" fmla="*/ 185 h 304"/>
              <a:gd name="T94" fmla="*/ 0 w 256"/>
              <a:gd name="T95" fmla="*/ 149 h 304"/>
              <a:gd name="T96" fmla="*/ 2 w 256"/>
              <a:gd name="T97" fmla="*/ 115 h 304"/>
              <a:gd name="T98" fmla="*/ 10 w 256"/>
              <a:gd name="T99" fmla="*/ 86 h 304"/>
              <a:gd name="T100" fmla="*/ 22 w 256"/>
              <a:gd name="T101" fmla="*/ 60 h 304"/>
              <a:gd name="T102" fmla="*/ 40 w 256"/>
              <a:gd name="T103" fmla="*/ 40 h 304"/>
              <a:gd name="T104" fmla="*/ 59 w 256"/>
              <a:gd name="T105" fmla="*/ 22 h 304"/>
              <a:gd name="T106" fmla="*/ 83 w 256"/>
              <a:gd name="T107" fmla="*/ 10 h 304"/>
              <a:gd name="T108" fmla="*/ 109 w 256"/>
              <a:gd name="T109" fmla="*/ 2 h 304"/>
              <a:gd name="T110" fmla="*/ 137 w 25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304">
                <a:moveTo>
                  <a:pt x="139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9" y="46"/>
                </a:lnTo>
                <a:lnTo>
                  <a:pt x="139" y="42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50" y="78"/>
                </a:lnTo>
                <a:lnTo>
                  <a:pt x="254" y="103"/>
                </a:lnTo>
                <a:lnTo>
                  <a:pt x="256" y="129"/>
                </a:lnTo>
                <a:lnTo>
                  <a:pt x="254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1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6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7" y="304"/>
                </a:lnTo>
                <a:lnTo>
                  <a:pt x="115" y="302"/>
                </a:lnTo>
                <a:lnTo>
                  <a:pt x="85" y="294"/>
                </a:lnTo>
                <a:lnTo>
                  <a:pt x="61" y="282"/>
                </a:lnTo>
                <a:lnTo>
                  <a:pt x="40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40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5" name="Freeform 46"/>
          <p:cNvSpPr>
            <a:spLocks/>
          </p:cNvSpPr>
          <p:nvPr userDrawn="1"/>
        </p:nvSpPr>
        <p:spPr bwMode="auto">
          <a:xfrm>
            <a:off x="2956622" y="1310097"/>
            <a:ext cx="110217" cy="130496"/>
          </a:xfrm>
          <a:custGeom>
            <a:avLst/>
            <a:gdLst>
              <a:gd name="T0" fmla="*/ 149 w 252"/>
              <a:gd name="T1" fmla="*/ 0 h 296"/>
              <a:gd name="T2" fmla="*/ 180 w 252"/>
              <a:gd name="T3" fmla="*/ 2 h 296"/>
              <a:gd name="T4" fmla="*/ 206 w 252"/>
              <a:gd name="T5" fmla="*/ 12 h 296"/>
              <a:gd name="T6" fmla="*/ 226 w 252"/>
              <a:gd name="T7" fmla="*/ 28 h 296"/>
              <a:gd name="T8" fmla="*/ 240 w 252"/>
              <a:gd name="T9" fmla="*/ 50 h 296"/>
              <a:gd name="T10" fmla="*/ 250 w 252"/>
              <a:gd name="T11" fmla="*/ 78 h 296"/>
              <a:gd name="T12" fmla="*/ 252 w 252"/>
              <a:gd name="T13" fmla="*/ 111 h 296"/>
              <a:gd name="T14" fmla="*/ 252 w 252"/>
              <a:gd name="T15" fmla="*/ 296 h 296"/>
              <a:gd name="T16" fmla="*/ 200 w 252"/>
              <a:gd name="T17" fmla="*/ 296 h 296"/>
              <a:gd name="T18" fmla="*/ 200 w 252"/>
              <a:gd name="T19" fmla="*/ 117 h 296"/>
              <a:gd name="T20" fmla="*/ 198 w 252"/>
              <a:gd name="T21" fmla="*/ 94 h 296"/>
              <a:gd name="T22" fmla="*/ 194 w 252"/>
              <a:gd name="T23" fmla="*/ 76 h 296"/>
              <a:gd name="T24" fmla="*/ 184 w 252"/>
              <a:gd name="T25" fmla="*/ 62 h 296"/>
              <a:gd name="T26" fmla="*/ 172 w 252"/>
              <a:gd name="T27" fmla="*/ 52 h 296"/>
              <a:gd name="T28" fmla="*/ 157 w 252"/>
              <a:gd name="T29" fmla="*/ 46 h 296"/>
              <a:gd name="T30" fmla="*/ 137 w 252"/>
              <a:gd name="T31" fmla="*/ 44 h 296"/>
              <a:gd name="T32" fmla="*/ 113 w 252"/>
              <a:gd name="T33" fmla="*/ 48 h 296"/>
              <a:gd name="T34" fmla="*/ 93 w 252"/>
              <a:gd name="T35" fmla="*/ 56 h 296"/>
              <a:gd name="T36" fmla="*/ 75 w 252"/>
              <a:gd name="T37" fmla="*/ 70 h 296"/>
              <a:gd name="T38" fmla="*/ 61 w 252"/>
              <a:gd name="T39" fmla="*/ 90 h 296"/>
              <a:gd name="T40" fmla="*/ 56 w 252"/>
              <a:gd name="T41" fmla="*/ 113 h 296"/>
              <a:gd name="T42" fmla="*/ 52 w 252"/>
              <a:gd name="T43" fmla="*/ 143 h 296"/>
              <a:gd name="T44" fmla="*/ 52 w 252"/>
              <a:gd name="T45" fmla="*/ 296 h 296"/>
              <a:gd name="T46" fmla="*/ 0 w 252"/>
              <a:gd name="T47" fmla="*/ 296 h 296"/>
              <a:gd name="T48" fmla="*/ 0 w 252"/>
              <a:gd name="T49" fmla="*/ 8 h 296"/>
              <a:gd name="T50" fmla="*/ 28 w 252"/>
              <a:gd name="T51" fmla="*/ 8 h 296"/>
              <a:gd name="T52" fmla="*/ 36 w 252"/>
              <a:gd name="T53" fmla="*/ 8 h 296"/>
              <a:gd name="T54" fmla="*/ 42 w 252"/>
              <a:gd name="T55" fmla="*/ 10 h 296"/>
              <a:gd name="T56" fmla="*/ 48 w 252"/>
              <a:gd name="T57" fmla="*/ 14 h 296"/>
              <a:gd name="T58" fmla="*/ 50 w 252"/>
              <a:gd name="T59" fmla="*/ 20 h 296"/>
              <a:gd name="T60" fmla="*/ 52 w 252"/>
              <a:gd name="T61" fmla="*/ 28 h 296"/>
              <a:gd name="T62" fmla="*/ 52 w 252"/>
              <a:gd name="T63" fmla="*/ 52 h 296"/>
              <a:gd name="T64" fmla="*/ 67 w 252"/>
              <a:gd name="T65" fmla="*/ 30 h 296"/>
              <a:gd name="T66" fmla="*/ 89 w 252"/>
              <a:gd name="T67" fmla="*/ 14 h 296"/>
              <a:gd name="T68" fmla="*/ 117 w 252"/>
              <a:gd name="T69" fmla="*/ 4 h 296"/>
              <a:gd name="T70" fmla="*/ 149 w 252"/>
              <a:gd name="T7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296">
                <a:moveTo>
                  <a:pt x="149" y="0"/>
                </a:moveTo>
                <a:lnTo>
                  <a:pt x="180" y="2"/>
                </a:lnTo>
                <a:lnTo>
                  <a:pt x="206" y="12"/>
                </a:lnTo>
                <a:lnTo>
                  <a:pt x="226" y="28"/>
                </a:lnTo>
                <a:lnTo>
                  <a:pt x="240" y="50"/>
                </a:lnTo>
                <a:lnTo>
                  <a:pt x="250" y="78"/>
                </a:lnTo>
                <a:lnTo>
                  <a:pt x="252" y="111"/>
                </a:lnTo>
                <a:lnTo>
                  <a:pt x="252" y="296"/>
                </a:lnTo>
                <a:lnTo>
                  <a:pt x="200" y="296"/>
                </a:lnTo>
                <a:lnTo>
                  <a:pt x="200" y="117"/>
                </a:lnTo>
                <a:lnTo>
                  <a:pt x="198" y="94"/>
                </a:lnTo>
                <a:lnTo>
                  <a:pt x="194" y="76"/>
                </a:lnTo>
                <a:lnTo>
                  <a:pt x="184" y="62"/>
                </a:lnTo>
                <a:lnTo>
                  <a:pt x="172" y="52"/>
                </a:lnTo>
                <a:lnTo>
                  <a:pt x="157" y="46"/>
                </a:lnTo>
                <a:lnTo>
                  <a:pt x="137" y="44"/>
                </a:lnTo>
                <a:lnTo>
                  <a:pt x="113" y="48"/>
                </a:lnTo>
                <a:lnTo>
                  <a:pt x="93" y="56"/>
                </a:lnTo>
                <a:lnTo>
                  <a:pt x="75" y="70"/>
                </a:lnTo>
                <a:lnTo>
                  <a:pt x="61" y="90"/>
                </a:lnTo>
                <a:lnTo>
                  <a:pt x="56" y="113"/>
                </a:lnTo>
                <a:lnTo>
                  <a:pt x="52" y="143"/>
                </a:lnTo>
                <a:lnTo>
                  <a:pt x="52" y="296"/>
                </a:lnTo>
                <a:lnTo>
                  <a:pt x="0" y="296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50" y="20"/>
                </a:lnTo>
                <a:lnTo>
                  <a:pt x="52" y="28"/>
                </a:lnTo>
                <a:lnTo>
                  <a:pt x="52" y="52"/>
                </a:lnTo>
                <a:lnTo>
                  <a:pt x="67" y="30"/>
                </a:lnTo>
                <a:lnTo>
                  <a:pt x="89" y="14"/>
                </a:lnTo>
                <a:lnTo>
                  <a:pt x="117" y="4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6" name="Freeform 47"/>
          <p:cNvSpPr>
            <a:spLocks/>
          </p:cNvSpPr>
          <p:nvPr userDrawn="1"/>
        </p:nvSpPr>
        <p:spPr bwMode="auto">
          <a:xfrm>
            <a:off x="3093291" y="1310097"/>
            <a:ext cx="104927" cy="134024"/>
          </a:xfrm>
          <a:custGeom>
            <a:avLst/>
            <a:gdLst>
              <a:gd name="T0" fmla="*/ 149 w 238"/>
              <a:gd name="T1" fmla="*/ 0 h 304"/>
              <a:gd name="T2" fmla="*/ 182 w 238"/>
              <a:gd name="T3" fmla="*/ 2 h 304"/>
              <a:gd name="T4" fmla="*/ 212 w 238"/>
              <a:gd name="T5" fmla="*/ 12 h 304"/>
              <a:gd name="T6" fmla="*/ 236 w 238"/>
              <a:gd name="T7" fmla="*/ 28 h 304"/>
              <a:gd name="T8" fmla="*/ 216 w 238"/>
              <a:gd name="T9" fmla="*/ 64 h 304"/>
              <a:gd name="T10" fmla="*/ 204 w 238"/>
              <a:gd name="T11" fmla="*/ 56 h 304"/>
              <a:gd name="T12" fmla="*/ 188 w 238"/>
              <a:gd name="T13" fmla="*/ 50 h 304"/>
              <a:gd name="T14" fmla="*/ 173 w 238"/>
              <a:gd name="T15" fmla="*/ 46 h 304"/>
              <a:gd name="T16" fmla="*/ 151 w 238"/>
              <a:gd name="T17" fmla="*/ 44 h 304"/>
              <a:gd name="T18" fmla="*/ 123 w 238"/>
              <a:gd name="T19" fmla="*/ 48 h 304"/>
              <a:gd name="T20" fmla="*/ 99 w 238"/>
              <a:gd name="T21" fmla="*/ 56 h 304"/>
              <a:gd name="T22" fmla="*/ 79 w 238"/>
              <a:gd name="T23" fmla="*/ 72 h 304"/>
              <a:gd name="T24" fmla="*/ 66 w 238"/>
              <a:gd name="T25" fmla="*/ 94 h 304"/>
              <a:gd name="T26" fmla="*/ 58 w 238"/>
              <a:gd name="T27" fmla="*/ 119 h 304"/>
              <a:gd name="T28" fmla="*/ 54 w 238"/>
              <a:gd name="T29" fmla="*/ 151 h 304"/>
              <a:gd name="T30" fmla="*/ 58 w 238"/>
              <a:gd name="T31" fmla="*/ 183 h 304"/>
              <a:gd name="T32" fmla="*/ 66 w 238"/>
              <a:gd name="T33" fmla="*/ 210 h 304"/>
              <a:gd name="T34" fmla="*/ 79 w 238"/>
              <a:gd name="T35" fmla="*/ 232 h 304"/>
              <a:gd name="T36" fmla="*/ 99 w 238"/>
              <a:gd name="T37" fmla="*/ 246 h 304"/>
              <a:gd name="T38" fmla="*/ 123 w 238"/>
              <a:gd name="T39" fmla="*/ 256 h 304"/>
              <a:gd name="T40" fmla="*/ 151 w 238"/>
              <a:gd name="T41" fmla="*/ 260 h 304"/>
              <a:gd name="T42" fmla="*/ 186 w 238"/>
              <a:gd name="T43" fmla="*/ 254 h 304"/>
              <a:gd name="T44" fmla="*/ 202 w 238"/>
              <a:gd name="T45" fmla="*/ 248 h 304"/>
              <a:gd name="T46" fmla="*/ 218 w 238"/>
              <a:gd name="T47" fmla="*/ 240 h 304"/>
              <a:gd name="T48" fmla="*/ 238 w 238"/>
              <a:gd name="T49" fmla="*/ 276 h 304"/>
              <a:gd name="T50" fmla="*/ 212 w 238"/>
              <a:gd name="T51" fmla="*/ 292 h 304"/>
              <a:gd name="T52" fmla="*/ 182 w 238"/>
              <a:gd name="T53" fmla="*/ 300 h 304"/>
              <a:gd name="T54" fmla="*/ 147 w 238"/>
              <a:gd name="T55" fmla="*/ 304 h 304"/>
              <a:gd name="T56" fmla="*/ 111 w 238"/>
              <a:gd name="T57" fmla="*/ 302 h 304"/>
              <a:gd name="T58" fmla="*/ 81 w 238"/>
              <a:gd name="T59" fmla="*/ 292 h 304"/>
              <a:gd name="T60" fmla="*/ 58 w 238"/>
              <a:gd name="T61" fmla="*/ 278 h 304"/>
              <a:gd name="T62" fmla="*/ 36 w 238"/>
              <a:gd name="T63" fmla="*/ 260 h 304"/>
              <a:gd name="T64" fmla="*/ 20 w 238"/>
              <a:gd name="T65" fmla="*/ 238 h 304"/>
              <a:gd name="T66" fmla="*/ 10 w 238"/>
              <a:gd name="T67" fmla="*/ 214 h 304"/>
              <a:gd name="T68" fmla="*/ 2 w 238"/>
              <a:gd name="T69" fmla="*/ 185 h 304"/>
              <a:gd name="T70" fmla="*/ 0 w 238"/>
              <a:gd name="T71" fmla="*/ 153 h 304"/>
              <a:gd name="T72" fmla="*/ 4 w 238"/>
              <a:gd name="T73" fmla="*/ 121 h 304"/>
              <a:gd name="T74" fmla="*/ 10 w 238"/>
              <a:gd name="T75" fmla="*/ 90 h 304"/>
              <a:gd name="T76" fmla="*/ 24 w 238"/>
              <a:gd name="T77" fmla="*/ 64 h 304"/>
              <a:gd name="T78" fmla="*/ 40 w 238"/>
              <a:gd name="T79" fmla="*/ 42 h 304"/>
              <a:gd name="T80" fmla="*/ 62 w 238"/>
              <a:gd name="T81" fmla="*/ 24 h 304"/>
              <a:gd name="T82" fmla="*/ 87 w 238"/>
              <a:gd name="T83" fmla="*/ 10 h 304"/>
              <a:gd name="T84" fmla="*/ 115 w 238"/>
              <a:gd name="T85" fmla="*/ 2 h 304"/>
              <a:gd name="T86" fmla="*/ 149 w 238"/>
              <a:gd name="T87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" h="304">
                <a:moveTo>
                  <a:pt x="149" y="0"/>
                </a:moveTo>
                <a:lnTo>
                  <a:pt x="182" y="2"/>
                </a:lnTo>
                <a:lnTo>
                  <a:pt x="212" y="12"/>
                </a:lnTo>
                <a:lnTo>
                  <a:pt x="236" y="28"/>
                </a:lnTo>
                <a:lnTo>
                  <a:pt x="216" y="64"/>
                </a:lnTo>
                <a:lnTo>
                  <a:pt x="204" y="56"/>
                </a:lnTo>
                <a:lnTo>
                  <a:pt x="188" y="50"/>
                </a:lnTo>
                <a:lnTo>
                  <a:pt x="173" y="46"/>
                </a:lnTo>
                <a:lnTo>
                  <a:pt x="151" y="44"/>
                </a:lnTo>
                <a:lnTo>
                  <a:pt x="123" y="48"/>
                </a:lnTo>
                <a:lnTo>
                  <a:pt x="99" y="56"/>
                </a:lnTo>
                <a:lnTo>
                  <a:pt x="79" y="72"/>
                </a:lnTo>
                <a:lnTo>
                  <a:pt x="66" y="94"/>
                </a:lnTo>
                <a:lnTo>
                  <a:pt x="58" y="119"/>
                </a:lnTo>
                <a:lnTo>
                  <a:pt x="54" y="151"/>
                </a:lnTo>
                <a:lnTo>
                  <a:pt x="58" y="183"/>
                </a:lnTo>
                <a:lnTo>
                  <a:pt x="66" y="210"/>
                </a:lnTo>
                <a:lnTo>
                  <a:pt x="79" y="232"/>
                </a:lnTo>
                <a:lnTo>
                  <a:pt x="99" y="246"/>
                </a:lnTo>
                <a:lnTo>
                  <a:pt x="123" y="256"/>
                </a:lnTo>
                <a:lnTo>
                  <a:pt x="151" y="260"/>
                </a:lnTo>
                <a:lnTo>
                  <a:pt x="186" y="254"/>
                </a:lnTo>
                <a:lnTo>
                  <a:pt x="202" y="248"/>
                </a:lnTo>
                <a:lnTo>
                  <a:pt x="218" y="240"/>
                </a:lnTo>
                <a:lnTo>
                  <a:pt x="238" y="276"/>
                </a:lnTo>
                <a:lnTo>
                  <a:pt x="212" y="292"/>
                </a:lnTo>
                <a:lnTo>
                  <a:pt x="182" y="300"/>
                </a:lnTo>
                <a:lnTo>
                  <a:pt x="147" y="304"/>
                </a:lnTo>
                <a:lnTo>
                  <a:pt x="111" y="302"/>
                </a:lnTo>
                <a:lnTo>
                  <a:pt x="81" y="292"/>
                </a:lnTo>
                <a:lnTo>
                  <a:pt x="58" y="278"/>
                </a:lnTo>
                <a:lnTo>
                  <a:pt x="36" y="260"/>
                </a:lnTo>
                <a:lnTo>
                  <a:pt x="20" y="238"/>
                </a:lnTo>
                <a:lnTo>
                  <a:pt x="10" y="214"/>
                </a:lnTo>
                <a:lnTo>
                  <a:pt x="2" y="185"/>
                </a:lnTo>
                <a:lnTo>
                  <a:pt x="0" y="153"/>
                </a:lnTo>
                <a:lnTo>
                  <a:pt x="4" y="121"/>
                </a:lnTo>
                <a:lnTo>
                  <a:pt x="10" y="90"/>
                </a:lnTo>
                <a:lnTo>
                  <a:pt x="24" y="64"/>
                </a:lnTo>
                <a:lnTo>
                  <a:pt x="40" y="42"/>
                </a:lnTo>
                <a:lnTo>
                  <a:pt x="62" y="24"/>
                </a:lnTo>
                <a:lnTo>
                  <a:pt x="87" y="10"/>
                </a:lnTo>
                <a:lnTo>
                  <a:pt x="115" y="2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7" name="Freeform 48"/>
          <p:cNvSpPr>
            <a:spLocks noEditPoints="1"/>
          </p:cNvSpPr>
          <p:nvPr userDrawn="1"/>
        </p:nvSpPr>
        <p:spPr bwMode="auto">
          <a:xfrm>
            <a:off x="3209679" y="1310097"/>
            <a:ext cx="112861" cy="134024"/>
          </a:xfrm>
          <a:custGeom>
            <a:avLst/>
            <a:gdLst>
              <a:gd name="T0" fmla="*/ 138 w 255"/>
              <a:gd name="T1" fmla="*/ 42 h 304"/>
              <a:gd name="T2" fmla="*/ 117 w 255"/>
              <a:gd name="T3" fmla="*/ 46 h 304"/>
              <a:gd name="T4" fmla="*/ 97 w 255"/>
              <a:gd name="T5" fmla="*/ 52 h 304"/>
              <a:gd name="T6" fmla="*/ 79 w 255"/>
              <a:gd name="T7" fmla="*/ 66 h 304"/>
              <a:gd name="T8" fmla="*/ 67 w 255"/>
              <a:gd name="T9" fmla="*/ 82 h 304"/>
              <a:gd name="T10" fmla="*/ 57 w 255"/>
              <a:gd name="T11" fmla="*/ 101 h 304"/>
              <a:gd name="T12" fmla="*/ 51 w 255"/>
              <a:gd name="T13" fmla="*/ 125 h 304"/>
              <a:gd name="T14" fmla="*/ 208 w 255"/>
              <a:gd name="T15" fmla="*/ 125 h 304"/>
              <a:gd name="T16" fmla="*/ 208 w 255"/>
              <a:gd name="T17" fmla="*/ 119 h 304"/>
              <a:gd name="T18" fmla="*/ 206 w 255"/>
              <a:gd name="T19" fmla="*/ 97 h 304"/>
              <a:gd name="T20" fmla="*/ 200 w 255"/>
              <a:gd name="T21" fmla="*/ 78 h 304"/>
              <a:gd name="T22" fmla="*/ 190 w 255"/>
              <a:gd name="T23" fmla="*/ 64 h 304"/>
              <a:gd name="T24" fmla="*/ 176 w 255"/>
              <a:gd name="T25" fmla="*/ 52 h 304"/>
              <a:gd name="T26" fmla="*/ 158 w 255"/>
              <a:gd name="T27" fmla="*/ 46 h 304"/>
              <a:gd name="T28" fmla="*/ 138 w 255"/>
              <a:gd name="T29" fmla="*/ 42 h 304"/>
              <a:gd name="T30" fmla="*/ 136 w 255"/>
              <a:gd name="T31" fmla="*/ 0 h 304"/>
              <a:gd name="T32" fmla="*/ 164 w 255"/>
              <a:gd name="T33" fmla="*/ 2 h 304"/>
              <a:gd name="T34" fmla="*/ 188 w 255"/>
              <a:gd name="T35" fmla="*/ 10 h 304"/>
              <a:gd name="T36" fmla="*/ 210 w 255"/>
              <a:gd name="T37" fmla="*/ 20 h 304"/>
              <a:gd name="T38" fmla="*/ 226 w 255"/>
              <a:gd name="T39" fmla="*/ 36 h 304"/>
              <a:gd name="T40" fmla="*/ 240 w 255"/>
              <a:gd name="T41" fmla="*/ 56 h 304"/>
              <a:gd name="T42" fmla="*/ 249 w 255"/>
              <a:gd name="T43" fmla="*/ 78 h 304"/>
              <a:gd name="T44" fmla="*/ 253 w 255"/>
              <a:gd name="T45" fmla="*/ 103 h 304"/>
              <a:gd name="T46" fmla="*/ 255 w 255"/>
              <a:gd name="T47" fmla="*/ 129 h 304"/>
              <a:gd name="T48" fmla="*/ 253 w 255"/>
              <a:gd name="T49" fmla="*/ 165 h 304"/>
              <a:gd name="T50" fmla="*/ 51 w 255"/>
              <a:gd name="T51" fmla="*/ 165 h 304"/>
              <a:gd name="T52" fmla="*/ 55 w 255"/>
              <a:gd name="T53" fmla="*/ 193 h 304"/>
              <a:gd name="T54" fmla="*/ 65 w 255"/>
              <a:gd name="T55" fmla="*/ 216 h 304"/>
              <a:gd name="T56" fmla="*/ 79 w 255"/>
              <a:gd name="T57" fmla="*/ 234 h 304"/>
              <a:gd name="T58" fmla="*/ 97 w 255"/>
              <a:gd name="T59" fmla="*/ 248 h 304"/>
              <a:gd name="T60" fmla="*/ 123 w 255"/>
              <a:gd name="T61" fmla="*/ 256 h 304"/>
              <a:gd name="T62" fmla="*/ 150 w 255"/>
              <a:gd name="T63" fmla="*/ 260 h 304"/>
              <a:gd name="T64" fmla="*/ 178 w 255"/>
              <a:gd name="T65" fmla="*/ 256 h 304"/>
              <a:gd name="T66" fmla="*/ 204 w 255"/>
              <a:gd name="T67" fmla="*/ 248 h 304"/>
              <a:gd name="T68" fmla="*/ 224 w 255"/>
              <a:gd name="T69" fmla="*/ 236 h 304"/>
              <a:gd name="T70" fmla="*/ 245 w 255"/>
              <a:gd name="T71" fmla="*/ 270 h 304"/>
              <a:gd name="T72" fmla="*/ 226 w 255"/>
              <a:gd name="T73" fmla="*/ 286 h 304"/>
              <a:gd name="T74" fmla="*/ 202 w 255"/>
              <a:gd name="T75" fmla="*/ 296 h 304"/>
              <a:gd name="T76" fmla="*/ 174 w 255"/>
              <a:gd name="T77" fmla="*/ 302 h 304"/>
              <a:gd name="T78" fmla="*/ 146 w 255"/>
              <a:gd name="T79" fmla="*/ 304 h 304"/>
              <a:gd name="T80" fmla="*/ 115 w 255"/>
              <a:gd name="T81" fmla="*/ 302 h 304"/>
              <a:gd name="T82" fmla="*/ 85 w 255"/>
              <a:gd name="T83" fmla="*/ 294 h 304"/>
              <a:gd name="T84" fmla="*/ 59 w 255"/>
              <a:gd name="T85" fmla="*/ 282 h 304"/>
              <a:gd name="T86" fmla="*/ 39 w 255"/>
              <a:gd name="T87" fmla="*/ 264 h 304"/>
              <a:gd name="T88" fmla="*/ 22 w 255"/>
              <a:gd name="T89" fmla="*/ 242 h 304"/>
              <a:gd name="T90" fmla="*/ 10 w 255"/>
              <a:gd name="T91" fmla="*/ 216 h 304"/>
              <a:gd name="T92" fmla="*/ 2 w 255"/>
              <a:gd name="T93" fmla="*/ 185 h 304"/>
              <a:gd name="T94" fmla="*/ 0 w 255"/>
              <a:gd name="T95" fmla="*/ 149 h 304"/>
              <a:gd name="T96" fmla="*/ 2 w 255"/>
              <a:gd name="T97" fmla="*/ 115 h 304"/>
              <a:gd name="T98" fmla="*/ 10 w 255"/>
              <a:gd name="T99" fmla="*/ 86 h 304"/>
              <a:gd name="T100" fmla="*/ 22 w 255"/>
              <a:gd name="T101" fmla="*/ 60 h 304"/>
              <a:gd name="T102" fmla="*/ 39 w 255"/>
              <a:gd name="T103" fmla="*/ 40 h 304"/>
              <a:gd name="T104" fmla="*/ 59 w 255"/>
              <a:gd name="T105" fmla="*/ 22 h 304"/>
              <a:gd name="T106" fmla="*/ 83 w 255"/>
              <a:gd name="T107" fmla="*/ 10 h 304"/>
              <a:gd name="T108" fmla="*/ 109 w 255"/>
              <a:gd name="T109" fmla="*/ 2 h 304"/>
              <a:gd name="T110" fmla="*/ 136 w 255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5" h="304">
                <a:moveTo>
                  <a:pt x="138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8" y="46"/>
                </a:lnTo>
                <a:lnTo>
                  <a:pt x="138" y="42"/>
                </a:lnTo>
                <a:close/>
                <a:moveTo>
                  <a:pt x="136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49" y="78"/>
                </a:lnTo>
                <a:lnTo>
                  <a:pt x="253" y="103"/>
                </a:lnTo>
                <a:lnTo>
                  <a:pt x="255" y="129"/>
                </a:lnTo>
                <a:lnTo>
                  <a:pt x="253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0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5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6" y="304"/>
                </a:lnTo>
                <a:lnTo>
                  <a:pt x="115" y="302"/>
                </a:lnTo>
                <a:lnTo>
                  <a:pt x="85" y="294"/>
                </a:lnTo>
                <a:lnTo>
                  <a:pt x="59" y="282"/>
                </a:lnTo>
                <a:lnTo>
                  <a:pt x="39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39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8" name="Freeform 49"/>
          <p:cNvSpPr>
            <a:spLocks/>
          </p:cNvSpPr>
          <p:nvPr userDrawn="1"/>
        </p:nvSpPr>
        <p:spPr bwMode="auto">
          <a:xfrm>
            <a:off x="1985835" y="1577265"/>
            <a:ext cx="182519" cy="126969"/>
          </a:xfrm>
          <a:custGeom>
            <a:avLst/>
            <a:gdLst>
              <a:gd name="T0" fmla="*/ 0 w 414"/>
              <a:gd name="T1" fmla="*/ 0 h 287"/>
              <a:gd name="T2" fmla="*/ 56 w 414"/>
              <a:gd name="T3" fmla="*/ 0 h 287"/>
              <a:gd name="T4" fmla="*/ 117 w 414"/>
              <a:gd name="T5" fmla="*/ 232 h 287"/>
              <a:gd name="T6" fmla="*/ 185 w 414"/>
              <a:gd name="T7" fmla="*/ 22 h 287"/>
              <a:gd name="T8" fmla="*/ 236 w 414"/>
              <a:gd name="T9" fmla="*/ 22 h 287"/>
              <a:gd name="T10" fmla="*/ 301 w 414"/>
              <a:gd name="T11" fmla="*/ 236 h 287"/>
              <a:gd name="T12" fmla="*/ 363 w 414"/>
              <a:gd name="T13" fmla="*/ 0 h 287"/>
              <a:gd name="T14" fmla="*/ 414 w 414"/>
              <a:gd name="T15" fmla="*/ 0 h 287"/>
              <a:gd name="T16" fmla="*/ 325 w 414"/>
              <a:gd name="T17" fmla="*/ 287 h 287"/>
              <a:gd name="T18" fmla="*/ 274 w 414"/>
              <a:gd name="T19" fmla="*/ 287 h 287"/>
              <a:gd name="T20" fmla="*/ 208 w 414"/>
              <a:gd name="T21" fmla="*/ 81 h 287"/>
              <a:gd name="T22" fmla="*/ 141 w 414"/>
              <a:gd name="T23" fmla="*/ 287 h 287"/>
              <a:gd name="T24" fmla="*/ 89 w 414"/>
              <a:gd name="T25" fmla="*/ 287 h 287"/>
              <a:gd name="T26" fmla="*/ 0 w 414"/>
              <a:gd name="T27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87">
                <a:moveTo>
                  <a:pt x="0" y="0"/>
                </a:moveTo>
                <a:lnTo>
                  <a:pt x="56" y="0"/>
                </a:lnTo>
                <a:lnTo>
                  <a:pt x="117" y="232"/>
                </a:lnTo>
                <a:lnTo>
                  <a:pt x="185" y="22"/>
                </a:lnTo>
                <a:lnTo>
                  <a:pt x="236" y="22"/>
                </a:lnTo>
                <a:lnTo>
                  <a:pt x="301" y="236"/>
                </a:lnTo>
                <a:lnTo>
                  <a:pt x="363" y="0"/>
                </a:lnTo>
                <a:lnTo>
                  <a:pt x="414" y="0"/>
                </a:lnTo>
                <a:lnTo>
                  <a:pt x="325" y="287"/>
                </a:lnTo>
                <a:lnTo>
                  <a:pt x="274" y="287"/>
                </a:lnTo>
                <a:lnTo>
                  <a:pt x="208" y="81"/>
                </a:lnTo>
                <a:lnTo>
                  <a:pt x="141" y="287"/>
                </a:lnTo>
                <a:lnTo>
                  <a:pt x="89" y="2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9" name="Freeform 50"/>
          <p:cNvSpPr>
            <a:spLocks/>
          </p:cNvSpPr>
          <p:nvPr userDrawn="1"/>
        </p:nvSpPr>
        <p:spPr bwMode="auto">
          <a:xfrm>
            <a:off x="2188634" y="1522596"/>
            <a:ext cx="110217" cy="181637"/>
          </a:xfrm>
          <a:custGeom>
            <a:avLst/>
            <a:gdLst>
              <a:gd name="T0" fmla="*/ 0 w 252"/>
              <a:gd name="T1" fmla="*/ 0 h 412"/>
              <a:gd name="T2" fmla="*/ 52 w 252"/>
              <a:gd name="T3" fmla="*/ 0 h 412"/>
              <a:gd name="T4" fmla="*/ 52 w 252"/>
              <a:gd name="T5" fmla="*/ 166 h 412"/>
              <a:gd name="T6" fmla="*/ 67 w 252"/>
              <a:gd name="T7" fmla="*/ 147 h 412"/>
              <a:gd name="T8" fmla="*/ 89 w 252"/>
              <a:gd name="T9" fmla="*/ 131 h 412"/>
              <a:gd name="T10" fmla="*/ 117 w 252"/>
              <a:gd name="T11" fmla="*/ 121 h 412"/>
              <a:gd name="T12" fmla="*/ 149 w 252"/>
              <a:gd name="T13" fmla="*/ 117 h 412"/>
              <a:gd name="T14" fmla="*/ 178 w 252"/>
              <a:gd name="T15" fmla="*/ 121 h 412"/>
              <a:gd name="T16" fmla="*/ 204 w 252"/>
              <a:gd name="T17" fmla="*/ 129 h 412"/>
              <a:gd name="T18" fmla="*/ 224 w 252"/>
              <a:gd name="T19" fmla="*/ 145 h 412"/>
              <a:gd name="T20" fmla="*/ 240 w 252"/>
              <a:gd name="T21" fmla="*/ 166 h 412"/>
              <a:gd name="T22" fmla="*/ 248 w 252"/>
              <a:gd name="T23" fmla="*/ 194 h 412"/>
              <a:gd name="T24" fmla="*/ 252 w 252"/>
              <a:gd name="T25" fmla="*/ 228 h 412"/>
              <a:gd name="T26" fmla="*/ 252 w 252"/>
              <a:gd name="T27" fmla="*/ 412 h 412"/>
              <a:gd name="T28" fmla="*/ 200 w 252"/>
              <a:gd name="T29" fmla="*/ 412 h 412"/>
              <a:gd name="T30" fmla="*/ 200 w 252"/>
              <a:gd name="T31" fmla="*/ 234 h 412"/>
              <a:gd name="T32" fmla="*/ 198 w 252"/>
              <a:gd name="T33" fmla="*/ 210 h 412"/>
              <a:gd name="T34" fmla="*/ 192 w 252"/>
              <a:gd name="T35" fmla="*/ 192 h 412"/>
              <a:gd name="T36" fmla="*/ 184 w 252"/>
              <a:gd name="T37" fmla="*/ 178 h 412"/>
              <a:gd name="T38" fmla="*/ 172 w 252"/>
              <a:gd name="T39" fmla="*/ 168 h 412"/>
              <a:gd name="T40" fmla="*/ 157 w 252"/>
              <a:gd name="T41" fmla="*/ 162 h 412"/>
              <a:gd name="T42" fmla="*/ 137 w 252"/>
              <a:gd name="T43" fmla="*/ 160 h 412"/>
              <a:gd name="T44" fmla="*/ 113 w 252"/>
              <a:gd name="T45" fmla="*/ 164 h 412"/>
              <a:gd name="T46" fmla="*/ 91 w 252"/>
              <a:gd name="T47" fmla="*/ 172 h 412"/>
              <a:gd name="T48" fmla="*/ 75 w 252"/>
              <a:gd name="T49" fmla="*/ 186 h 412"/>
              <a:gd name="T50" fmla="*/ 61 w 252"/>
              <a:gd name="T51" fmla="*/ 206 h 412"/>
              <a:gd name="T52" fmla="*/ 54 w 252"/>
              <a:gd name="T53" fmla="*/ 230 h 412"/>
              <a:gd name="T54" fmla="*/ 52 w 252"/>
              <a:gd name="T55" fmla="*/ 259 h 412"/>
              <a:gd name="T56" fmla="*/ 52 w 252"/>
              <a:gd name="T57" fmla="*/ 412 h 412"/>
              <a:gd name="T58" fmla="*/ 0 w 252"/>
              <a:gd name="T59" fmla="*/ 412 h 412"/>
              <a:gd name="T60" fmla="*/ 0 w 252"/>
              <a:gd name="T61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2" h="412">
                <a:moveTo>
                  <a:pt x="0" y="0"/>
                </a:moveTo>
                <a:lnTo>
                  <a:pt x="52" y="0"/>
                </a:lnTo>
                <a:lnTo>
                  <a:pt x="52" y="166"/>
                </a:lnTo>
                <a:lnTo>
                  <a:pt x="67" y="147"/>
                </a:lnTo>
                <a:lnTo>
                  <a:pt x="89" y="131"/>
                </a:lnTo>
                <a:lnTo>
                  <a:pt x="117" y="121"/>
                </a:lnTo>
                <a:lnTo>
                  <a:pt x="149" y="117"/>
                </a:lnTo>
                <a:lnTo>
                  <a:pt x="178" y="121"/>
                </a:lnTo>
                <a:lnTo>
                  <a:pt x="204" y="129"/>
                </a:lnTo>
                <a:lnTo>
                  <a:pt x="224" y="145"/>
                </a:lnTo>
                <a:lnTo>
                  <a:pt x="240" y="166"/>
                </a:lnTo>
                <a:lnTo>
                  <a:pt x="248" y="194"/>
                </a:lnTo>
                <a:lnTo>
                  <a:pt x="252" y="228"/>
                </a:lnTo>
                <a:lnTo>
                  <a:pt x="252" y="412"/>
                </a:lnTo>
                <a:lnTo>
                  <a:pt x="200" y="412"/>
                </a:lnTo>
                <a:lnTo>
                  <a:pt x="200" y="234"/>
                </a:lnTo>
                <a:lnTo>
                  <a:pt x="198" y="210"/>
                </a:lnTo>
                <a:lnTo>
                  <a:pt x="192" y="192"/>
                </a:lnTo>
                <a:lnTo>
                  <a:pt x="184" y="178"/>
                </a:lnTo>
                <a:lnTo>
                  <a:pt x="172" y="168"/>
                </a:lnTo>
                <a:lnTo>
                  <a:pt x="157" y="162"/>
                </a:lnTo>
                <a:lnTo>
                  <a:pt x="137" y="160"/>
                </a:lnTo>
                <a:lnTo>
                  <a:pt x="113" y="164"/>
                </a:lnTo>
                <a:lnTo>
                  <a:pt x="91" y="172"/>
                </a:lnTo>
                <a:lnTo>
                  <a:pt x="75" y="186"/>
                </a:lnTo>
                <a:lnTo>
                  <a:pt x="61" y="206"/>
                </a:lnTo>
                <a:lnTo>
                  <a:pt x="54" y="230"/>
                </a:lnTo>
                <a:lnTo>
                  <a:pt x="52" y="259"/>
                </a:lnTo>
                <a:lnTo>
                  <a:pt x="52" y="412"/>
                </a:lnTo>
                <a:lnTo>
                  <a:pt x="0" y="4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0" name="Freeform 51"/>
          <p:cNvSpPr>
            <a:spLocks noEditPoints="1"/>
          </p:cNvSpPr>
          <p:nvPr userDrawn="1"/>
        </p:nvSpPr>
        <p:spPr bwMode="auto">
          <a:xfrm>
            <a:off x="2325302" y="1573735"/>
            <a:ext cx="114625" cy="134024"/>
          </a:xfrm>
          <a:custGeom>
            <a:avLst/>
            <a:gdLst>
              <a:gd name="T0" fmla="*/ 89 w 260"/>
              <a:gd name="T1" fmla="*/ 164 h 303"/>
              <a:gd name="T2" fmla="*/ 54 w 260"/>
              <a:gd name="T3" fmla="*/ 190 h 303"/>
              <a:gd name="T4" fmla="*/ 54 w 260"/>
              <a:gd name="T5" fmla="*/ 232 h 303"/>
              <a:gd name="T6" fmla="*/ 79 w 260"/>
              <a:gd name="T7" fmla="*/ 255 h 303"/>
              <a:gd name="T8" fmla="*/ 123 w 260"/>
              <a:gd name="T9" fmla="*/ 257 h 303"/>
              <a:gd name="T10" fmla="*/ 147 w 260"/>
              <a:gd name="T11" fmla="*/ 248 h 303"/>
              <a:gd name="T12" fmla="*/ 163 w 260"/>
              <a:gd name="T13" fmla="*/ 236 h 303"/>
              <a:gd name="T14" fmla="*/ 173 w 260"/>
              <a:gd name="T15" fmla="*/ 220 h 303"/>
              <a:gd name="T16" fmla="*/ 182 w 260"/>
              <a:gd name="T17" fmla="*/ 176 h 303"/>
              <a:gd name="T18" fmla="*/ 119 w 260"/>
              <a:gd name="T19" fmla="*/ 162 h 303"/>
              <a:gd name="T20" fmla="*/ 163 w 260"/>
              <a:gd name="T21" fmla="*/ 6 h 303"/>
              <a:gd name="T22" fmla="*/ 198 w 260"/>
              <a:gd name="T23" fmla="*/ 24 h 303"/>
              <a:gd name="T24" fmla="*/ 222 w 260"/>
              <a:gd name="T25" fmla="*/ 55 h 303"/>
              <a:gd name="T26" fmla="*/ 230 w 260"/>
              <a:gd name="T27" fmla="*/ 107 h 303"/>
              <a:gd name="T28" fmla="*/ 232 w 260"/>
              <a:gd name="T29" fmla="*/ 244 h 303"/>
              <a:gd name="T30" fmla="*/ 236 w 260"/>
              <a:gd name="T31" fmla="*/ 253 h 303"/>
              <a:gd name="T32" fmla="*/ 246 w 260"/>
              <a:gd name="T33" fmla="*/ 257 h 303"/>
              <a:gd name="T34" fmla="*/ 260 w 260"/>
              <a:gd name="T35" fmla="*/ 257 h 303"/>
              <a:gd name="T36" fmla="*/ 254 w 260"/>
              <a:gd name="T37" fmla="*/ 295 h 303"/>
              <a:gd name="T38" fmla="*/ 234 w 260"/>
              <a:gd name="T39" fmla="*/ 297 h 303"/>
              <a:gd name="T40" fmla="*/ 200 w 260"/>
              <a:gd name="T41" fmla="*/ 285 h 303"/>
              <a:gd name="T42" fmla="*/ 188 w 260"/>
              <a:gd name="T43" fmla="*/ 251 h 303"/>
              <a:gd name="T44" fmla="*/ 153 w 260"/>
              <a:gd name="T45" fmla="*/ 289 h 303"/>
              <a:gd name="T46" fmla="*/ 95 w 260"/>
              <a:gd name="T47" fmla="*/ 303 h 303"/>
              <a:gd name="T48" fmla="*/ 54 w 260"/>
              <a:gd name="T49" fmla="*/ 295 h 303"/>
              <a:gd name="T50" fmla="*/ 34 w 260"/>
              <a:gd name="T51" fmla="*/ 285 h 303"/>
              <a:gd name="T52" fmla="*/ 18 w 260"/>
              <a:gd name="T53" fmla="*/ 269 h 303"/>
              <a:gd name="T54" fmla="*/ 6 w 260"/>
              <a:gd name="T55" fmla="*/ 249 h 303"/>
              <a:gd name="T56" fmla="*/ 0 w 260"/>
              <a:gd name="T57" fmla="*/ 214 h 303"/>
              <a:gd name="T58" fmla="*/ 10 w 260"/>
              <a:gd name="T59" fmla="*/ 172 h 303"/>
              <a:gd name="T60" fmla="*/ 26 w 260"/>
              <a:gd name="T61" fmla="*/ 152 h 303"/>
              <a:gd name="T62" fmla="*/ 54 w 260"/>
              <a:gd name="T63" fmla="*/ 137 h 303"/>
              <a:gd name="T64" fmla="*/ 119 w 260"/>
              <a:gd name="T65" fmla="*/ 125 h 303"/>
              <a:gd name="T66" fmla="*/ 182 w 260"/>
              <a:gd name="T67" fmla="*/ 107 h 303"/>
              <a:gd name="T68" fmla="*/ 167 w 260"/>
              <a:gd name="T69" fmla="*/ 59 h 303"/>
              <a:gd name="T70" fmla="*/ 137 w 260"/>
              <a:gd name="T71" fmla="*/ 43 h 303"/>
              <a:gd name="T72" fmla="*/ 91 w 260"/>
              <a:gd name="T73" fmla="*/ 43 h 303"/>
              <a:gd name="T74" fmla="*/ 50 w 260"/>
              <a:gd name="T75" fmla="*/ 57 h 303"/>
              <a:gd name="T76" fmla="*/ 8 w 260"/>
              <a:gd name="T77" fmla="*/ 35 h 303"/>
              <a:gd name="T78" fmla="*/ 60 w 260"/>
              <a:gd name="T79" fmla="*/ 8 h 303"/>
              <a:gd name="T80" fmla="*/ 119 w 260"/>
              <a:gd name="T8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0" h="303">
                <a:moveTo>
                  <a:pt x="119" y="162"/>
                </a:moveTo>
                <a:lnTo>
                  <a:pt x="89" y="164"/>
                </a:lnTo>
                <a:lnTo>
                  <a:pt x="68" y="174"/>
                </a:lnTo>
                <a:lnTo>
                  <a:pt x="54" y="190"/>
                </a:lnTo>
                <a:lnTo>
                  <a:pt x="50" y="212"/>
                </a:lnTo>
                <a:lnTo>
                  <a:pt x="54" y="232"/>
                </a:lnTo>
                <a:lnTo>
                  <a:pt x="64" y="248"/>
                </a:lnTo>
                <a:lnTo>
                  <a:pt x="79" y="255"/>
                </a:lnTo>
                <a:lnTo>
                  <a:pt x="105" y="259"/>
                </a:lnTo>
                <a:lnTo>
                  <a:pt x="123" y="257"/>
                </a:lnTo>
                <a:lnTo>
                  <a:pt x="137" y="253"/>
                </a:lnTo>
                <a:lnTo>
                  <a:pt x="147" y="248"/>
                </a:lnTo>
                <a:lnTo>
                  <a:pt x="155" y="244"/>
                </a:lnTo>
                <a:lnTo>
                  <a:pt x="163" y="236"/>
                </a:lnTo>
                <a:lnTo>
                  <a:pt x="169" y="228"/>
                </a:lnTo>
                <a:lnTo>
                  <a:pt x="173" y="220"/>
                </a:lnTo>
                <a:lnTo>
                  <a:pt x="177" y="210"/>
                </a:lnTo>
                <a:lnTo>
                  <a:pt x="182" y="176"/>
                </a:lnTo>
                <a:lnTo>
                  <a:pt x="182" y="162"/>
                </a:lnTo>
                <a:lnTo>
                  <a:pt x="119" y="162"/>
                </a:lnTo>
                <a:close/>
                <a:moveTo>
                  <a:pt x="119" y="0"/>
                </a:moveTo>
                <a:lnTo>
                  <a:pt x="163" y="6"/>
                </a:lnTo>
                <a:lnTo>
                  <a:pt x="180" y="12"/>
                </a:lnTo>
                <a:lnTo>
                  <a:pt x="198" y="24"/>
                </a:lnTo>
                <a:lnTo>
                  <a:pt x="212" y="37"/>
                </a:lnTo>
                <a:lnTo>
                  <a:pt x="222" y="55"/>
                </a:lnTo>
                <a:lnTo>
                  <a:pt x="228" y="79"/>
                </a:lnTo>
                <a:lnTo>
                  <a:pt x="230" y="107"/>
                </a:lnTo>
                <a:lnTo>
                  <a:pt x="230" y="236"/>
                </a:lnTo>
                <a:lnTo>
                  <a:pt x="232" y="244"/>
                </a:lnTo>
                <a:lnTo>
                  <a:pt x="232" y="249"/>
                </a:lnTo>
                <a:lnTo>
                  <a:pt x="236" y="253"/>
                </a:lnTo>
                <a:lnTo>
                  <a:pt x="240" y="255"/>
                </a:lnTo>
                <a:lnTo>
                  <a:pt x="246" y="257"/>
                </a:lnTo>
                <a:lnTo>
                  <a:pt x="254" y="257"/>
                </a:lnTo>
                <a:lnTo>
                  <a:pt x="260" y="257"/>
                </a:lnTo>
                <a:lnTo>
                  <a:pt x="260" y="293"/>
                </a:lnTo>
                <a:lnTo>
                  <a:pt x="254" y="295"/>
                </a:lnTo>
                <a:lnTo>
                  <a:pt x="248" y="297"/>
                </a:lnTo>
                <a:lnTo>
                  <a:pt x="234" y="297"/>
                </a:lnTo>
                <a:lnTo>
                  <a:pt x="214" y="295"/>
                </a:lnTo>
                <a:lnTo>
                  <a:pt x="200" y="285"/>
                </a:lnTo>
                <a:lnTo>
                  <a:pt x="192" y="271"/>
                </a:lnTo>
                <a:lnTo>
                  <a:pt x="188" y="251"/>
                </a:lnTo>
                <a:lnTo>
                  <a:pt x="173" y="273"/>
                </a:lnTo>
                <a:lnTo>
                  <a:pt x="153" y="289"/>
                </a:lnTo>
                <a:lnTo>
                  <a:pt x="125" y="299"/>
                </a:lnTo>
                <a:lnTo>
                  <a:pt x="95" y="303"/>
                </a:lnTo>
                <a:lnTo>
                  <a:pt x="73" y="301"/>
                </a:lnTo>
                <a:lnTo>
                  <a:pt x="54" y="295"/>
                </a:lnTo>
                <a:lnTo>
                  <a:pt x="44" y="291"/>
                </a:lnTo>
                <a:lnTo>
                  <a:pt x="34" y="285"/>
                </a:lnTo>
                <a:lnTo>
                  <a:pt x="24" y="277"/>
                </a:lnTo>
                <a:lnTo>
                  <a:pt x="18" y="269"/>
                </a:lnTo>
                <a:lnTo>
                  <a:pt x="12" y="259"/>
                </a:lnTo>
                <a:lnTo>
                  <a:pt x="6" y="249"/>
                </a:lnTo>
                <a:lnTo>
                  <a:pt x="2" y="232"/>
                </a:lnTo>
                <a:lnTo>
                  <a:pt x="0" y="214"/>
                </a:lnTo>
                <a:lnTo>
                  <a:pt x="2" y="192"/>
                </a:lnTo>
                <a:lnTo>
                  <a:pt x="10" y="172"/>
                </a:lnTo>
                <a:lnTo>
                  <a:pt x="18" y="162"/>
                </a:lnTo>
                <a:lnTo>
                  <a:pt x="26" y="152"/>
                </a:lnTo>
                <a:lnTo>
                  <a:pt x="36" y="144"/>
                </a:lnTo>
                <a:lnTo>
                  <a:pt x="54" y="137"/>
                </a:lnTo>
                <a:lnTo>
                  <a:pt x="73" y="129"/>
                </a:lnTo>
                <a:lnTo>
                  <a:pt x="119" y="125"/>
                </a:lnTo>
                <a:lnTo>
                  <a:pt x="182" y="125"/>
                </a:lnTo>
                <a:lnTo>
                  <a:pt x="182" y="107"/>
                </a:lnTo>
                <a:lnTo>
                  <a:pt x="179" y="79"/>
                </a:lnTo>
                <a:lnTo>
                  <a:pt x="167" y="59"/>
                </a:lnTo>
                <a:lnTo>
                  <a:pt x="155" y="49"/>
                </a:lnTo>
                <a:lnTo>
                  <a:pt x="137" y="43"/>
                </a:lnTo>
                <a:lnTo>
                  <a:pt x="113" y="43"/>
                </a:lnTo>
                <a:lnTo>
                  <a:pt x="91" y="43"/>
                </a:lnTo>
                <a:lnTo>
                  <a:pt x="70" y="49"/>
                </a:lnTo>
                <a:lnTo>
                  <a:pt x="50" y="57"/>
                </a:lnTo>
                <a:lnTo>
                  <a:pt x="30" y="69"/>
                </a:lnTo>
                <a:lnTo>
                  <a:pt x="8" y="35"/>
                </a:lnTo>
                <a:lnTo>
                  <a:pt x="32" y="20"/>
                </a:lnTo>
                <a:lnTo>
                  <a:pt x="60" y="8"/>
                </a:lnTo>
                <a:lnTo>
                  <a:pt x="87" y="2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1" name="Freeform 52"/>
          <p:cNvSpPr>
            <a:spLocks/>
          </p:cNvSpPr>
          <p:nvPr userDrawn="1"/>
        </p:nvSpPr>
        <p:spPr bwMode="auto">
          <a:xfrm>
            <a:off x="2450507" y="1545522"/>
            <a:ext cx="75829" cy="160476"/>
          </a:xfrm>
          <a:custGeom>
            <a:avLst/>
            <a:gdLst>
              <a:gd name="T0" fmla="*/ 49 w 172"/>
              <a:gd name="T1" fmla="*/ 0 h 365"/>
              <a:gd name="T2" fmla="*/ 101 w 172"/>
              <a:gd name="T3" fmla="*/ 0 h 365"/>
              <a:gd name="T4" fmla="*/ 101 w 172"/>
              <a:gd name="T5" fmla="*/ 74 h 365"/>
              <a:gd name="T6" fmla="*/ 172 w 172"/>
              <a:gd name="T7" fmla="*/ 74 h 365"/>
              <a:gd name="T8" fmla="*/ 172 w 172"/>
              <a:gd name="T9" fmla="*/ 115 h 365"/>
              <a:gd name="T10" fmla="*/ 101 w 172"/>
              <a:gd name="T11" fmla="*/ 115 h 365"/>
              <a:gd name="T12" fmla="*/ 101 w 172"/>
              <a:gd name="T13" fmla="*/ 270 h 365"/>
              <a:gd name="T14" fmla="*/ 101 w 172"/>
              <a:gd name="T15" fmla="*/ 288 h 365"/>
              <a:gd name="T16" fmla="*/ 105 w 172"/>
              <a:gd name="T17" fmla="*/ 302 h 365"/>
              <a:gd name="T18" fmla="*/ 113 w 172"/>
              <a:gd name="T19" fmla="*/ 312 h 365"/>
              <a:gd name="T20" fmla="*/ 130 w 172"/>
              <a:gd name="T21" fmla="*/ 319 h 365"/>
              <a:gd name="T22" fmla="*/ 158 w 172"/>
              <a:gd name="T23" fmla="*/ 321 h 365"/>
              <a:gd name="T24" fmla="*/ 172 w 172"/>
              <a:gd name="T25" fmla="*/ 321 h 365"/>
              <a:gd name="T26" fmla="*/ 172 w 172"/>
              <a:gd name="T27" fmla="*/ 361 h 365"/>
              <a:gd name="T28" fmla="*/ 156 w 172"/>
              <a:gd name="T29" fmla="*/ 363 h 365"/>
              <a:gd name="T30" fmla="*/ 148 w 172"/>
              <a:gd name="T31" fmla="*/ 363 h 365"/>
              <a:gd name="T32" fmla="*/ 140 w 172"/>
              <a:gd name="T33" fmla="*/ 365 h 365"/>
              <a:gd name="T34" fmla="*/ 111 w 172"/>
              <a:gd name="T35" fmla="*/ 361 h 365"/>
              <a:gd name="T36" fmla="*/ 87 w 172"/>
              <a:gd name="T37" fmla="*/ 353 h 365"/>
              <a:gd name="T38" fmla="*/ 71 w 172"/>
              <a:gd name="T39" fmla="*/ 341 h 365"/>
              <a:gd name="T40" fmla="*/ 57 w 172"/>
              <a:gd name="T41" fmla="*/ 321 h 365"/>
              <a:gd name="T42" fmla="*/ 51 w 172"/>
              <a:gd name="T43" fmla="*/ 298 h 365"/>
              <a:gd name="T44" fmla="*/ 49 w 172"/>
              <a:gd name="T45" fmla="*/ 264 h 365"/>
              <a:gd name="T46" fmla="*/ 49 w 172"/>
              <a:gd name="T47" fmla="*/ 115 h 365"/>
              <a:gd name="T48" fmla="*/ 0 w 172"/>
              <a:gd name="T49" fmla="*/ 115 h 365"/>
              <a:gd name="T50" fmla="*/ 0 w 172"/>
              <a:gd name="T51" fmla="*/ 74 h 365"/>
              <a:gd name="T52" fmla="*/ 49 w 172"/>
              <a:gd name="T53" fmla="*/ 74 h 365"/>
              <a:gd name="T54" fmla="*/ 49 w 172"/>
              <a:gd name="T55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2" h="365">
                <a:moveTo>
                  <a:pt x="49" y="0"/>
                </a:moveTo>
                <a:lnTo>
                  <a:pt x="101" y="0"/>
                </a:lnTo>
                <a:lnTo>
                  <a:pt x="101" y="74"/>
                </a:lnTo>
                <a:lnTo>
                  <a:pt x="172" y="74"/>
                </a:lnTo>
                <a:lnTo>
                  <a:pt x="172" y="115"/>
                </a:lnTo>
                <a:lnTo>
                  <a:pt x="101" y="115"/>
                </a:lnTo>
                <a:lnTo>
                  <a:pt x="101" y="270"/>
                </a:lnTo>
                <a:lnTo>
                  <a:pt x="101" y="288"/>
                </a:lnTo>
                <a:lnTo>
                  <a:pt x="105" y="302"/>
                </a:lnTo>
                <a:lnTo>
                  <a:pt x="113" y="312"/>
                </a:lnTo>
                <a:lnTo>
                  <a:pt x="130" y="319"/>
                </a:lnTo>
                <a:lnTo>
                  <a:pt x="158" y="321"/>
                </a:lnTo>
                <a:lnTo>
                  <a:pt x="172" y="321"/>
                </a:lnTo>
                <a:lnTo>
                  <a:pt x="172" y="361"/>
                </a:lnTo>
                <a:lnTo>
                  <a:pt x="156" y="363"/>
                </a:lnTo>
                <a:lnTo>
                  <a:pt x="148" y="363"/>
                </a:lnTo>
                <a:lnTo>
                  <a:pt x="140" y="365"/>
                </a:lnTo>
                <a:lnTo>
                  <a:pt x="111" y="361"/>
                </a:lnTo>
                <a:lnTo>
                  <a:pt x="87" y="353"/>
                </a:lnTo>
                <a:lnTo>
                  <a:pt x="71" y="341"/>
                </a:lnTo>
                <a:lnTo>
                  <a:pt x="57" y="321"/>
                </a:lnTo>
                <a:lnTo>
                  <a:pt x="51" y="298"/>
                </a:lnTo>
                <a:lnTo>
                  <a:pt x="49" y="264"/>
                </a:lnTo>
                <a:lnTo>
                  <a:pt x="49" y="115"/>
                </a:lnTo>
                <a:lnTo>
                  <a:pt x="0" y="115"/>
                </a:lnTo>
                <a:lnTo>
                  <a:pt x="0" y="74"/>
                </a:lnTo>
                <a:lnTo>
                  <a:pt x="49" y="7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2" name="Freeform 53"/>
          <p:cNvSpPr>
            <a:spLocks/>
          </p:cNvSpPr>
          <p:nvPr userDrawn="1"/>
        </p:nvSpPr>
        <p:spPr bwMode="auto">
          <a:xfrm>
            <a:off x="2549260" y="1528768"/>
            <a:ext cx="24688" cy="67893"/>
          </a:xfrm>
          <a:custGeom>
            <a:avLst/>
            <a:gdLst>
              <a:gd name="T0" fmla="*/ 0 w 58"/>
              <a:gd name="T1" fmla="*/ 0 h 154"/>
              <a:gd name="T2" fmla="*/ 58 w 58"/>
              <a:gd name="T3" fmla="*/ 0 h 154"/>
              <a:gd name="T4" fmla="*/ 58 w 58"/>
              <a:gd name="T5" fmla="*/ 35 h 154"/>
              <a:gd name="T6" fmla="*/ 56 w 58"/>
              <a:gd name="T7" fmla="*/ 71 h 154"/>
              <a:gd name="T8" fmla="*/ 50 w 58"/>
              <a:gd name="T9" fmla="*/ 103 h 154"/>
              <a:gd name="T10" fmla="*/ 42 w 58"/>
              <a:gd name="T11" fmla="*/ 131 h 154"/>
              <a:gd name="T12" fmla="*/ 30 w 58"/>
              <a:gd name="T13" fmla="*/ 154 h 154"/>
              <a:gd name="T14" fmla="*/ 0 w 58"/>
              <a:gd name="T15" fmla="*/ 138 h 154"/>
              <a:gd name="T16" fmla="*/ 16 w 58"/>
              <a:gd name="T17" fmla="*/ 101 h 154"/>
              <a:gd name="T18" fmla="*/ 22 w 58"/>
              <a:gd name="T19" fmla="*/ 61 h 154"/>
              <a:gd name="T20" fmla="*/ 0 w 58"/>
              <a:gd name="T21" fmla="*/ 61 h 154"/>
              <a:gd name="T22" fmla="*/ 0 w 58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54">
                <a:moveTo>
                  <a:pt x="0" y="0"/>
                </a:moveTo>
                <a:lnTo>
                  <a:pt x="58" y="0"/>
                </a:lnTo>
                <a:lnTo>
                  <a:pt x="58" y="35"/>
                </a:lnTo>
                <a:lnTo>
                  <a:pt x="56" y="71"/>
                </a:lnTo>
                <a:lnTo>
                  <a:pt x="50" y="103"/>
                </a:lnTo>
                <a:lnTo>
                  <a:pt x="42" y="131"/>
                </a:lnTo>
                <a:lnTo>
                  <a:pt x="30" y="154"/>
                </a:lnTo>
                <a:lnTo>
                  <a:pt x="0" y="138"/>
                </a:lnTo>
                <a:lnTo>
                  <a:pt x="16" y="101"/>
                </a:lnTo>
                <a:lnTo>
                  <a:pt x="22" y="61"/>
                </a:lnTo>
                <a:lnTo>
                  <a:pt x="0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3" name="Freeform 54"/>
          <p:cNvSpPr>
            <a:spLocks/>
          </p:cNvSpPr>
          <p:nvPr userDrawn="1"/>
        </p:nvSpPr>
        <p:spPr bwMode="auto">
          <a:xfrm>
            <a:off x="2582765" y="1573735"/>
            <a:ext cx="98755" cy="134024"/>
          </a:xfrm>
          <a:custGeom>
            <a:avLst/>
            <a:gdLst>
              <a:gd name="T0" fmla="*/ 170 w 224"/>
              <a:gd name="T1" fmla="*/ 8 h 303"/>
              <a:gd name="T2" fmla="*/ 216 w 224"/>
              <a:gd name="T3" fmla="*/ 30 h 303"/>
              <a:gd name="T4" fmla="*/ 160 w 224"/>
              <a:gd name="T5" fmla="*/ 49 h 303"/>
              <a:gd name="T6" fmla="*/ 117 w 224"/>
              <a:gd name="T7" fmla="*/ 43 h 303"/>
              <a:gd name="T8" fmla="*/ 77 w 224"/>
              <a:gd name="T9" fmla="*/ 51 h 303"/>
              <a:gd name="T10" fmla="*/ 65 w 224"/>
              <a:gd name="T11" fmla="*/ 63 h 303"/>
              <a:gd name="T12" fmla="*/ 61 w 224"/>
              <a:gd name="T13" fmla="*/ 83 h 303"/>
              <a:gd name="T14" fmla="*/ 67 w 224"/>
              <a:gd name="T15" fmla="*/ 103 h 303"/>
              <a:gd name="T16" fmla="*/ 79 w 224"/>
              <a:gd name="T17" fmla="*/ 111 h 303"/>
              <a:gd name="T18" fmla="*/ 97 w 224"/>
              <a:gd name="T19" fmla="*/ 119 h 303"/>
              <a:gd name="T20" fmla="*/ 182 w 224"/>
              <a:gd name="T21" fmla="*/ 148 h 303"/>
              <a:gd name="T22" fmla="*/ 218 w 224"/>
              <a:gd name="T23" fmla="*/ 188 h 303"/>
              <a:gd name="T24" fmla="*/ 220 w 224"/>
              <a:gd name="T25" fmla="*/ 240 h 303"/>
              <a:gd name="T26" fmla="*/ 194 w 224"/>
              <a:gd name="T27" fmla="*/ 279 h 303"/>
              <a:gd name="T28" fmla="*/ 144 w 224"/>
              <a:gd name="T29" fmla="*/ 301 h 303"/>
              <a:gd name="T30" fmla="*/ 79 w 224"/>
              <a:gd name="T31" fmla="*/ 301 h 303"/>
              <a:gd name="T32" fmla="*/ 24 w 224"/>
              <a:gd name="T33" fmla="*/ 281 h 303"/>
              <a:gd name="T34" fmla="*/ 24 w 224"/>
              <a:gd name="T35" fmla="*/ 230 h 303"/>
              <a:gd name="T36" fmla="*/ 65 w 224"/>
              <a:gd name="T37" fmla="*/ 251 h 303"/>
              <a:gd name="T38" fmla="*/ 113 w 224"/>
              <a:gd name="T39" fmla="*/ 259 h 303"/>
              <a:gd name="T40" fmla="*/ 156 w 224"/>
              <a:gd name="T41" fmla="*/ 249 h 303"/>
              <a:gd name="T42" fmla="*/ 172 w 224"/>
              <a:gd name="T43" fmla="*/ 216 h 303"/>
              <a:gd name="T44" fmla="*/ 168 w 224"/>
              <a:gd name="T45" fmla="*/ 198 h 303"/>
              <a:gd name="T46" fmla="*/ 156 w 224"/>
              <a:gd name="T47" fmla="*/ 186 h 303"/>
              <a:gd name="T48" fmla="*/ 135 w 224"/>
              <a:gd name="T49" fmla="*/ 176 h 303"/>
              <a:gd name="T50" fmla="*/ 49 w 224"/>
              <a:gd name="T51" fmla="*/ 148 h 303"/>
              <a:gd name="T52" fmla="*/ 14 w 224"/>
              <a:gd name="T53" fmla="*/ 109 h 303"/>
              <a:gd name="T54" fmla="*/ 12 w 224"/>
              <a:gd name="T55" fmla="*/ 63 h 303"/>
              <a:gd name="T56" fmla="*/ 24 w 224"/>
              <a:gd name="T57" fmla="*/ 37 h 303"/>
              <a:gd name="T58" fmla="*/ 41 w 224"/>
              <a:gd name="T59" fmla="*/ 20 h 303"/>
              <a:gd name="T60" fmla="*/ 75 w 224"/>
              <a:gd name="T61" fmla="*/ 6 h 303"/>
              <a:gd name="T62" fmla="*/ 117 w 224"/>
              <a:gd name="T6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4" h="303">
                <a:moveTo>
                  <a:pt x="117" y="0"/>
                </a:moveTo>
                <a:lnTo>
                  <a:pt x="170" y="8"/>
                </a:lnTo>
                <a:lnTo>
                  <a:pt x="196" y="16"/>
                </a:lnTo>
                <a:lnTo>
                  <a:pt x="216" y="30"/>
                </a:lnTo>
                <a:lnTo>
                  <a:pt x="198" y="65"/>
                </a:lnTo>
                <a:lnTo>
                  <a:pt x="160" y="49"/>
                </a:lnTo>
                <a:lnTo>
                  <a:pt x="140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3" y="93"/>
                </a:lnTo>
                <a:lnTo>
                  <a:pt x="67" y="103"/>
                </a:lnTo>
                <a:lnTo>
                  <a:pt x="71" y="107"/>
                </a:lnTo>
                <a:lnTo>
                  <a:pt x="79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4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4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5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1" y="28"/>
                </a:lnTo>
                <a:lnTo>
                  <a:pt x="41" y="20"/>
                </a:lnTo>
                <a:lnTo>
                  <a:pt x="55" y="12"/>
                </a:lnTo>
                <a:lnTo>
                  <a:pt x="75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4" name="Freeform 55"/>
          <p:cNvSpPr>
            <a:spLocks noEditPoints="1"/>
          </p:cNvSpPr>
          <p:nvPr userDrawn="1"/>
        </p:nvSpPr>
        <p:spPr bwMode="auto">
          <a:xfrm>
            <a:off x="2767931" y="1527006"/>
            <a:ext cx="23807" cy="177228"/>
          </a:xfrm>
          <a:custGeom>
            <a:avLst/>
            <a:gdLst>
              <a:gd name="T0" fmla="*/ 2 w 53"/>
              <a:gd name="T1" fmla="*/ 115 h 402"/>
              <a:gd name="T2" fmla="*/ 53 w 53"/>
              <a:gd name="T3" fmla="*/ 115 h 402"/>
              <a:gd name="T4" fmla="*/ 53 w 53"/>
              <a:gd name="T5" fmla="*/ 402 h 402"/>
              <a:gd name="T6" fmla="*/ 2 w 53"/>
              <a:gd name="T7" fmla="*/ 402 h 402"/>
              <a:gd name="T8" fmla="*/ 2 w 53"/>
              <a:gd name="T9" fmla="*/ 115 h 402"/>
              <a:gd name="T10" fmla="*/ 0 w 53"/>
              <a:gd name="T11" fmla="*/ 0 h 402"/>
              <a:gd name="T12" fmla="*/ 53 w 53"/>
              <a:gd name="T13" fmla="*/ 0 h 402"/>
              <a:gd name="T14" fmla="*/ 53 w 53"/>
              <a:gd name="T15" fmla="*/ 57 h 402"/>
              <a:gd name="T16" fmla="*/ 0 w 53"/>
              <a:gd name="T17" fmla="*/ 57 h 402"/>
              <a:gd name="T18" fmla="*/ 0 w 5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402">
                <a:moveTo>
                  <a:pt x="2" y="115"/>
                </a:moveTo>
                <a:lnTo>
                  <a:pt x="53" y="115"/>
                </a:lnTo>
                <a:lnTo>
                  <a:pt x="53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3" y="0"/>
                </a:lnTo>
                <a:lnTo>
                  <a:pt x="53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5" name="Freeform 56"/>
          <p:cNvSpPr>
            <a:spLocks/>
          </p:cNvSpPr>
          <p:nvPr userDrawn="1"/>
        </p:nvSpPr>
        <p:spPr bwMode="auto">
          <a:xfrm>
            <a:off x="2828769" y="1573735"/>
            <a:ext cx="111099" cy="130496"/>
          </a:xfrm>
          <a:custGeom>
            <a:avLst/>
            <a:gdLst>
              <a:gd name="T0" fmla="*/ 148 w 251"/>
              <a:gd name="T1" fmla="*/ 0 h 295"/>
              <a:gd name="T2" fmla="*/ 178 w 251"/>
              <a:gd name="T3" fmla="*/ 4 h 295"/>
              <a:gd name="T4" fmla="*/ 204 w 251"/>
              <a:gd name="T5" fmla="*/ 12 h 295"/>
              <a:gd name="T6" fmla="*/ 224 w 251"/>
              <a:gd name="T7" fmla="*/ 28 h 295"/>
              <a:gd name="T8" fmla="*/ 239 w 251"/>
              <a:gd name="T9" fmla="*/ 49 h 295"/>
              <a:gd name="T10" fmla="*/ 247 w 251"/>
              <a:gd name="T11" fmla="*/ 77 h 295"/>
              <a:gd name="T12" fmla="*/ 251 w 251"/>
              <a:gd name="T13" fmla="*/ 111 h 295"/>
              <a:gd name="T14" fmla="*/ 251 w 251"/>
              <a:gd name="T15" fmla="*/ 295 h 295"/>
              <a:gd name="T16" fmla="*/ 200 w 251"/>
              <a:gd name="T17" fmla="*/ 295 h 295"/>
              <a:gd name="T18" fmla="*/ 200 w 251"/>
              <a:gd name="T19" fmla="*/ 117 h 295"/>
              <a:gd name="T20" fmla="*/ 198 w 251"/>
              <a:gd name="T21" fmla="*/ 93 h 295"/>
              <a:gd name="T22" fmla="*/ 192 w 251"/>
              <a:gd name="T23" fmla="*/ 75 h 295"/>
              <a:gd name="T24" fmla="*/ 184 w 251"/>
              <a:gd name="T25" fmla="*/ 61 h 295"/>
              <a:gd name="T26" fmla="*/ 172 w 251"/>
              <a:gd name="T27" fmla="*/ 51 h 295"/>
              <a:gd name="T28" fmla="*/ 156 w 251"/>
              <a:gd name="T29" fmla="*/ 45 h 295"/>
              <a:gd name="T30" fmla="*/ 136 w 251"/>
              <a:gd name="T31" fmla="*/ 43 h 295"/>
              <a:gd name="T32" fmla="*/ 113 w 251"/>
              <a:gd name="T33" fmla="*/ 47 h 295"/>
              <a:gd name="T34" fmla="*/ 91 w 251"/>
              <a:gd name="T35" fmla="*/ 55 h 295"/>
              <a:gd name="T36" fmla="*/ 75 w 251"/>
              <a:gd name="T37" fmla="*/ 69 h 295"/>
              <a:gd name="T38" fmla="*/ 61 w 251"/>
              <a:gd name="T39" fmla="*/ 89 h 295"/>
              <a:gd name="T40" fmla="*/ 53 w 251"/>
              <a:gd name="T41" fmla="*/ 113 h 295"/>
              <a:gd name="T42" fmla="*/ 51 w 251"/>
              <a:gd name="T43" fmla="*/ 142 h 295"/>
              <a:gd name="T44" fmla="*/ 51 w 251"/>
              <a:gd name="T45" fmla="*/ 295 h 295"/>
              <a:gd name="T46" fmla="*/ 0 w 251"/>
              <a:gd name="T47" fmla="*/ 295 h 295"/>
              <a:gd name="T48" fmla="*/ 0 w 251"/>
              <a:gd name="T49" fmla="*/ 8 h 295"/>
              <a:gd name="T50" fmla="*/ 25 w 251"/>
              <a:gd name="T51" fmla="*/ 8 h 295"/>
              <a:gd name="T52" fmla="*/ 35 w 251"/>
              <a:gd name="T53" fmla="*/ 8 h 295"/>
              <a:gd name="T54" fmla="*/ 41 w 251"/>
              <a:gd name="T55" fmla="*/ 10 h 295"/>
              <a:gd name="T56" fmla="*/ 45 w 251"/>
              <a:gd name="T57" fmla="*/ 16 h 295"/>
              <a:gd name="T58" fmla="*/ 49 w 251"/>
              <a:gd name="T59" fmla="*/ 20 h 295"/>
              <a:gd name="T60" fmla="*/ 49 w 251"/>
              <a:gd name="T61" fmla="*/ 28 h 295"/>
              <a:gd name="T62" fmla="*/ 49 w 251"/>
              <a:gd name="T63" fmla="*/ 51 h 295"/>
              <a:gd name="T64" fmla="*/ 65 w 251"/>
              <a:gd name="T65" fmla="*/ 30 h 295"/>
              <a:gd name="T66" fmla="*/ 89 w 251"/>
              <a:gd name="T67" fmla="*/ 14 h 295"/>
              <a:gd name="T68" fmla="*/ 117 w 251"/>
              <a:gd name="T69" fmla="*/ 4 h 295"/>
              <a:gd name="T70" fmla="*/ 148 w 251"/>
              <a:gd name="T7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295">
                <a:moveTo>
                  <a:pt x="148" y="0"/>
                </a:moveTo>
                <a:lnTo>
                  <a:pt x="178" y="4"/>
                </a:lnTo>
                <a:lnTo>
                  <a:pt x="204" y="12"/>
                </a:lnTo>
                <a:lnTo>
                  <a:pt x="224" y="28"/>
                </a:lnTo>
                <a:lnTo>
                  <a:pt x="239" y="49"/>
                </a:lnTo>
                <a:lnTo>
                  <a:pt x="247" y="77"/>
                </a:lnTo>
                <a:lnTo>
                  <a:pt x="251" y="111"/>
                </a:lnTo>
                <a:lnTo>
                  <a:pt x="251" y="295"/>
                </a:lnTo>
                <a:lnTo>
                  <a:pt x="200" y="295"/>
                </a:lnTo>
                <a:lnTo>
                  <a:pt x="200" y="117"/>
                </a:lnTo>
                <a:lnTo>
                  <a:pt x="198" y="93"/>
                </a:lnTo>
                <a:lnTo>
                  <a:pt x="192" y="75"/>
                </a:lnTo>
                <a:lnTo>
                  <a:pt x="184" y="61"/>
                </a:lnTo>
                <a:lnTo>
                  <a:pt x="172" y="51"/>
                </a:lnTo>
                <a:lnTo>
                  <a:pt x="156" y="45"/>
                </a:lnTo>
                <a:lnTo>
                  <a:pt x="136" y="43"/>
                </a:lnTo>
                <a:lnTo>
                  <a:pt x="113" y="47"/>
                </a:lnTo>
                <a:lnTo>
                  <a:pt x="91" y="55"/>
                </a:lnTo>
                <a:lnTo>
                  <a:pt x="75" y="69"/>
                </a:lnTo>
                <a:lnTo>
                  <a:pt x="61" y="89"/>
                </a:lnTo>
                <a:lnTo>
                  <a:pt x="53" y="113"/>
                </a:lnTo>
                <a:lnTo>
                  <a:pt x="51" y="142"/>
                </a:lnTo>
                <a:lnTo>
                  <a:pt x="51" y="295"/>
                </a:lnTo>
                <a:lnTo>
                  <a:pt x="0" y="295"/>
                </a:lnTo>
                <a:lnTo>
                  <a:pt x="0" y="8"/>
                </a:lnTo>
                <a:lnTo>
                  <a:pt x="25" y="8"/>
                </a:lnTo>
                <a:lnTo>
                  <a:pt x="35" y="8"/>
                </a:lnTo>
                <a:lnTo>
                  <a:pt x="41" y="10"/>
                </a:lnTo>
                <a:lnTo>
                  <a:pt x="45" y="16"/>
                </a:lnTo>
                <a:lnTo>
                  <a:pt x="49" y="20"/>
                </a:lnTo>
                <a:lnTo>
                  <a:pt x="49" y="28"/>
                </a:lnTo>
                <a:lnTo>
                  <a:pt x="49" y="51"/>
                </a:lnTo>
                <a:lnTo>
                  <a:pt x="65" y="30"/>
                </a:lnTo>
                <a:lnTo>
                  <a:pt x="89" y="14"/>
                </a:lnTo>
                <a:lnTo>
                  <a:pt x="117" y="4"/>
                </a:lnTo>
                <a:lnTo>
                  <a:pt x="14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6" name="Freeform 57"/>
          <p:cNvSpPr>
            <a:spLocks/>
          </p:cNvSpPr>
          <p:nvPr userDrawn="1"/>
        </p:nvSpPr>
        <p:spPr bwMode="auto">
          <a:xfrm>
            <a:off x="2964556" y="1573735"/>
            <a:ext cx="97872" cy="134024"/>
          </a:xfrm>
          <a:custGeom>
            <a:avLst/>
            <a:gdLst>
              <a:gd name="T0" fmla="*/ 143 w 222"/>
              <a:gd name="T1" fmla="*/ 2 h 303"/>
              <a:gd name="T2" fmla="*/ 194 w 222"/>
              <a:gd name="T3" fmla="*/ 16 h 303"/>
              <a:gd name="T4" fmla="*/ 196 w 222"/>
              <a:gd name="T5" fmla="*/ 65 h 303"/>
              <a:gd name="T6" fmla="*/ 141 w 222"/>
              <a:gd name="T7" fmla="*/ 43 h 303"/>
              <a:gd name="T8" fmla="*/ 95 w 222"/>
              <a:gd name="T9" fmla="*/ 45 h 303"/>
              <a:gd name="T10" fmla="*/ 69 w 222"/>
              <a:gd name="T11" fmla="*/ 57 h 303"/>
              <a:gd name="T12" fmla="*/ 61 w 222"/>
              <a:gd name="T13" fmla="*/ 73 h 303"/>
              <a:gd name="T14" fmla="*/ 61 w 222"/>
              <a:gd name="T15" fmla="*/ 93 h 303"/>
              <a:gd name="T16" fmla="*/ 71 w 222"/>
              <a:gd name="T17" fmla="*/ 107 h 303"/>
              <a:gd name="T18" fmla="*/ 87 w 222"/>
              <a:gd name="T19" fmla="*/ 115 h 303"/>
              <a:gd name="T20" fmla="*/ 150 w 222"/>
              <a:gd name="T21" fmla="*/ 135 h 303"/>
              <a:gd name="T22" fmla="*/ 206 w 222"/>
              <a:gd name="T23" fmla="*/ 166 h 303"/>
              <a:gd name="T24" fmla="*/ 222 w 222"/>
              <a:gd name="T25" fmla="*/ 214 h 303"/>
              <a:gd name="T26" fmla="*/ 210 w 222"/>
              <a:gd name="T27" fmla="*/ 259 h 303"/>
              <a:gd name="T28" fmla="*/ 172 w 222"/>
              <a:gd name="T29" fmla="*/ 293 h 303"/>
              <a:gd name="T30" fmla="*/ 113 w 222"/>
              <a:gd name="T31" fmla="*/ 303 h 303"/>
              <a:gd name="T32" fmla="*/ 49 w 222"/>
              <a:gd name="T33" fmla="*/ 293 h 303"/>
              <a:gd name="T34" fmla="*/ 0 w 222"/>
              <a:gd name="T35" fmla="*/ 265 h 303"/>
              <a:gd name="T36" fmla="*/ 43 w 222"/>
              <a:gd name="T37" fmla="*/ 242 h 303"/>
              <a:gd name="T38" fmla="*/ 87 w 222"/>
              <a:gd name="T39" fmla="*/ 257 h 303"/>
              <a:gd name="T40" fmla="*/ 137 w 222"/>
              <a:gd name="T41" fmla="*/ 257 h 303"/>
              <a:gd name="T42" fmla="*/ 168 w 222"/>
              <a:gd name="T43" fmla="*/ 236 h 303"/>
              <a:gd name="T44" fmla="*/ 170 w 222"/>
              <a:gd name="T45" fmla="*/ 206 h 303"/>
              <a:gd name="T46" fmla="*/ 164 w 222"/>
              <a:gd name="T47" fmla="*/ 192 h 303"/>
              <a:gd name="T48" fmla="*/ 146 w 222"/>
              <a:gd name="T49" fmla="*/ 182 h 303"/>
              <a:gd name="T50" fmla="*/ 81 w 222"/>
              <a:gd name="T51" fmla="*/ 160 h 303"/>
              <a:gd name="T52" fmla="*/ 28 w 222"/>
              <a:gd name="T53" fmla="*/ 131 h 303"/>
              <a:gd name="T54" fmla="*/ 10 w 222"/>
              <a:gd name="T55" fmla="*/ 83 h 303"/>
              <a:gd name="T56" fmla="*/ 18 w 222"/>
              <a:gd name="T57" fmla="*/ 47 h 303"/>
              <a:gd name="T58" fmla="*/ 32 w 222"/>
              <a:gd name="T59" fmla="*/ 28 h 303"/>
              <a:gd name="T60" fmla="*/ 55 w 222"/>
              <a:gd name="T61" fmla="*/ 12 h 303"/>
              <a:gd name="T62" fmla="*/ 95 w 222"/>
              <a:gd name="T63" fmla="*/ 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303">
                <a:moveTo>
                  <a:pt x="117" y="0"/>
                </a:moveTo>
                <a:lnTo>
                  <a:pt x="143" y="2"/>
                </a:lnTo>
                <a:lnTo>
                  <a:pt x="170" y="8"/>
                </a:lnTo>
                <a:lnTo>
                  <a:pt x="194" y="16"/>
                </a:lnTo>
                <a:lnTo>
                  <a:pt x="216" y="30"/>
                </a:lnTo>
                <a:lnTo>
                  <a:pt x="196" y="65"/>
                </a:lnTo>
                <a:lnTo>
                  <a:pt x="160" y="49"/>
                </a:lnTo>
                <a:lnTo>
                  <a:pt x="141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1" y="93"/>
                </a:lnTo>
                <a:lnTo>
                  <a:pt x="67" y="103"/>
                </a:lnTo>
                <a:lnTo>
                  <a:pt x="71" y="107"/>
                </a:lnTo>
                <a:lnTo>
                  <a:pt x="77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2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5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3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2" y="28"/>
                </a:lnTo>
                <a:lnTo>
                  <a:pt x="39" y="20"/>
                </a:lnTo>
                <a:lnTo>
                  <a:pt x="55" y="12"/>
                </a:lnTo>
                <a:lnTo>
                  <a:pt x="73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7" name="Freeform 58"/>
          <p:cNvSpPr>
            <a:spLocks noEditPoints="1"/>
          </p:cNvSpPr>
          <p:nvPr userDrawn="1"/>
        </p:nvSpPr>
        <p:spPr bwMode="auto">
          <a:xfrm>
            <a:off x="3090645" y="1527006"/>
            <a:ext cx="23807" cy="177228"/>
          </a:xfrm>
          <a:custGeom>
            <a:avLst/>
            <a:gdLst>
              <a:gd name="T0" fmla="*/ 2 w 54"/>
              <a:gd name="T1" fmla="*/ 115 h 402"/>
              <a:gd name="T2" fmla="*/ 54 w 54"/>
              <a:gd name="T3" fmla="*/ 115 h 402"/>
              <a:gd name="T4" fmla="*/ 54 w 54"/>
              <a:gd name="T5" fmla="*/ 402 h 402"/>
              <a:gd name="T6" fmla="*/ 2 w 54"/>
              <a:gd name="T7" fmla="*/ 402 h 402"/>
              <a:gd name="T8" fmla="*/ 2 w 54"/>
              <a:gd name="T9" fmla="*/ 115 h 402"/>
              <a:gd name="T10" fmla="*/ 0 w 54"/>
              <a:gd name="T11" fmla="*/ 0 h 402"/>
              <a:gd name="T12" fmla="*/ 54 w 54"/>
              <a:gd name="T13" fmla="*/ 0 h 402"/>
              <a:gd name="T14" fmla="*/ 54 w 54"/>
              <a:gd name="T15" fmla="*/ 57 h 402"/>
              <a:gd name="T16" fmla="*/ 0 w 54"/>
              <a:gd name="T17" fmla="*/ 57 h 402"/>
              <a:gd name="T18" fmla="*/ 0 w 54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2">
                <a:moveTo>
                  <a:pt x="2" y="115"/>
                </a:moveTo>
                <a:lnTo>
                  <a:pt x="54" y="115"/>
                </a:lnTo>
                <a:lnTo>
                  <a:pt x="54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8" name="Freeform 59"/>
          <p:cNvSpPr>
            <a:spLocks noEditPoints="1"/>
          </p:cNvSpPr>
          <p:nvPr userDrawn="1"/>
        </p:nvSpPr>
        <p:spPr bwMode="auto">
          <a:xfrm>
            <a:off x="3142667" y="1522595"/>
            <a:ext cx="121679" cy="185164"/>
          </a:xfrm>
          <a:custGeom>
            <a:avLst/>
            <a:gdLst>
              <a:gd name="T0" fmla="*/ 141 w 278"/>
              <a:gd name="T1" fmla="*/ 160 h 420"/>
              <a:gd name="T2" fmla="*/ 115 w 278"/>
              <a:gd name="T3" fmla="*/ 164 h 420"/>
              <a:gd name="T4" fmla="*/ 93 w 278"/>
              <a:gd name="T5" fmla="*/ 174 h 420"/>
              <a:gd name="T6" fmla="*/ 77 w 278"/>
              <a:gd name="T7" fmla="*/ 190 h 420"/>
              <a:gd name="T8" fmla="*/ 64 w 278"/>
              <a:gd name="T9" fmla="*/ 210 h 420"/>
              <a:gd name="T10" fmla="*/ 58 w 278"/>
              <a:gd name="T11" fmla="*/ 238 h 420"/>
              <a:gd name="T12" fmla="*/ 54 w 278"/>
              <a:gd name="T13" fmla="*/ 269 h 420"/>
              <a:gd name="T14" fmla="*/ 58 w 278"/>
              <a:gd name="T15" fmla="*/ 301 h 420"/>
              <a:gd name="T16" fmla="*/ 64 w 278"/>
              <a:gd name="T17" fmla="*/ 327 h 420"/>
              <a:gd name="T18" fmla="*/ 77 w 278"/>
              <a:gd name="T19" fmla="*/ 349 h 420"/>
              <a:gd name="T20" fmla="*/ 93 w 278"/>
              <a:gd name="T21" fmla="*/ 365 h 420"/>
              <a:gd name="T22" fmla="*/ 115 w 278"/>
              <a:gd name="T23" fmla="*/ 372 h 420"/>
              <a:gd name="T24" fmla="*/ 141 w 278"/>
              <a:gd name="T25" fmla="*/ 376 h 420"/>
              <a:gd name="T26" fmla="*/ 167 w 278"/>
              <a:gd name="T27" fmla="*/ 372 h 420"/>
              <a:gd name="T28" fmla="*/ 186 w 278"/>
              <a:gd name="T29" fmla="*/ 363 h 420"/>
              <a:gd name="T30" fmla="*/ 204 w 278"/>
              <a:gd name="T31" fmla="*/ 347 h 420"/>
              <a:gd name="T32" fmla="*/ 216 w 278"/>
              <a:gd name="T33" fmla="*/ 325 h 420"/>
              <a:gd name="T34" fmla="*/ 224 w 278"/>
              <a:gd name="T35" fmla="*/ 299 h 420"/>
              <a:gd name="T36" fmla="*/ 226 w 278"/>
              <a:gd name="T37" fmla="*/ 269 h 420"/>
              <a:gd name="T38" fmla="*/ 224 w 278"/>
              <a:gd name="T39" fmla="*/ 236 h 420"/>
              <a:gd name="T40" fmla="*/ 218 w 278"/>
              <a:gd name="T41" fmla="*/ 210 h 420"/>
              <a:gd name="T42" fmla="*/ 204 w 278"/>
              <a:gd name="T43" fmla="*/ 188 h 420"/>
              <a:gd name="T44" fmla="*/ 188 w 278"/>
              <a:gd name="T45" fmla="*/ 174 h 420"/>
              <a:gd name="T46" fmla="*/ 167 w 278"/>
              <a:gd name="T47" fmla="*/ 164 h 420"/>
              <a:gd name="T48" fmla="*/ 141 w 278"/>
              <a:gd name="T49" fmla="*/ 160 h 420"/>
              <a:gd name="T50" fmla="*/ 226 w 278"/>
              <a:gd name="T51" fmla="*/ 0 h 420"/>
              <a:gd name="T52" fmla="*/ 278 w 278"/>
              <a:gd name="T53" fmla="*/ 0 h 420"/>
              <a:gd name="T54" fmla="*/ 278 w 278"/>
              <a:gd name="T55" fmla="*/ 412 h 420"/>
              <a:gd name="T56" fmla="*/ 250 w 278"/>
              <a:gd name="T57" fmla="*/ 412 h 420"/>
              <a:gd name="T58" fmla="*/ 242 w 278"/>
              <a:gd name="T59" fmla="*/ 412 h 420"/>
              <a:gd name="T60" fmla="*/ 236 w 278"/>
              <a:gd name="T61" fmla="*/ 410 h 420"/>
              <a:gd name="T62" fmla="*/ 230 w 278"/>
              <a:gd name="T63" fmla="*/ 406 h 420"/>
              <a:gd name="T64" fmla="*/ 228 w 278"/>
              <a:gd name="T65" fmla="*/ 400 h 420"/>
              <a:gd name="T66" fmla="*/ 226 w 278"/>
              <a:gd name="T67" fmla="*/ 392 h 420"/>
              <a:gd name="T68" fmla="*/ 226 w 278"/>
              <a:gd name="T69" fmla="*/ 370 h 420"/>
              <a:gd name="T70" fmla="*/ 210 w 278"/>
              <a:gd name="T71" fmla="*/ 390 h 420"/>
              <a:gd name="T72" fmla="*/ 188 w 278"/>
              <a:gd name="T73" fmla="*/ 406 h 420"/>
              <a:gd name="T74" fmla="*/ 161 w 278"/>
              <a:gd name="T75" fmla="*/ 416 h 420"/>
              <a:gd name="T76" fmla="*/ 129 w 278"/>
              <a:gd name="T77" fmla="*/ 420 h 420"/>
              <a:gd name="T78" fmla="*/ 99 w 278"/>
              <a:gd name="T79" fmla="*/ 418 h 420"/>
              <a:gd name="T80" fmla="*/ 73 w 278"/>
              <a:gd name="T81" fmla="*/ 410 h 420"/>
              <a:gd name="T82" fmla="*/ 52 w 278"/>
              <a:gd name="T83" fmla="*/ 396 h 420"/>
              <a:gd name="T84" fmla="*/ 34 w 278"/>
              <a:gd name="T85" fmla="*/ 378 h 420"/>
              <a:gd name="T86" fmla="*/ 20 w 278"/>
              <a:gd name="T87" fmla="*/ 357 h 420"/>
              <a:gd name="T88" fmla="*/ 10 w 278"/>
              <a:gd name="T89" fmla="*/ 331 h 420"/>
              <a:gd name="T90" fmla="*/ 2 w 278"/>
              <a:gd name="T91" fmla="*/ 301 h 420"/>
              <a:gd name="T92" fmla="*/ 0 w 278"/>
              <a:gd name="T93" fmla="*/ 269 h 420"/>
              <a:gd name="T94" fmla="*/ 2 w 278"/>
              <a:gd name="T95" fmla="*/ 236 h 420"/>
              <a:gd name="T96" fmla="*/ 10 w 278"/>
              <a:gd name="T97" fmla="*/ 208 h 420"/>
              <a:gd name="T98" fmla="*/ 20 w 278"/>
              <a:gd name="T99" fmla="*/ 182 h 420"/>
              <a:gd name="T100" fmla="*/ 36 w 278"/>
              <a:gd name="T101" fmla="*/ 160 h 420"/>
              <a:gd name="T102" fmla="*/ 54 w 278"/>
              <a:gd name="T103" fmla="*/ 141 h 420"/>
              <a:gd name="T104" fmla="*/ 77 w 278"/>
              <a:gd name="T105" fmla="*/ 129 h 420"/>
              <a:gd name="T106" fmla="*/ 103 w 278"/>
              <a:gd name="T107" fmla="*/ 119 h 420"/>
              <a:gd name="T108" fmla="*/ 133 w 278"/>
              <a:gd name="T109" fmla="*/ 117 h 420"/>
              <a:gd name="T110" fmla="*/ 163 w 278"/>
              <a:gd name="T111" fmla="*/ 121 h 420"/>
              <a:gd name="T112" fmla="*/ 188 w 278"/>
              <a:gd name="T113" fmla="*/ 129 h 420"/>
              <a:gd name="T114" fmla="*/ 208 w 278"/>
              <a:gd name="T115" fmla="*/ 143 h 420"/>
              <a:gd name="T116" fmla="*/ 226 w 278"/>
              <a:gd name="T117" fmla="*/ 162 h 420"/>
              <a:gd name="T118" fmla="*/ 226 w 278"/>
              <a:gd name="T11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" h="420">
                <a:moveTo>
                  <a:pt x="141" y="160"/>
                </a:moveTo>
                <a:lnTo>
                  <a:pt x="115" y="164"/>
                </a:lnTo>
                <a:lnTo>
                  <a:pt x="93" y="174"/>
                </a:lnTo>
                <a:lnTo>
                  <a:pt x="77" y="190"/>
                </a:lnTo>
                <a:lnTo>
                  <a:pt x="64" y="210"/>
                </a:lnTo>
                <a:lnTo>
                  <a:pt x="58" y="238"/>
                </a:lnTo>
                <a:lnTo>
                  <a:pt x="54" y="269"/>
                </a:lnTo>
                <a:lnTo>
                  <a:pt x="58" y="301"/>
                </a:lnTo>
                <a:lnTo>
                  <a:pt x="64" y="327"/>
                </a:lnTo>
                <a:lnTo>
                  <a:pt x="77" y="349"/>
                </a:lnTo>
                <a:lnTo>
                  <a:pt x="93" y="365"/>
                </a:lnTo>
                <a:lnTo>
                  <a:pt x="115" y="372"/>
                </a:lnTo>
                <a:lnTo>
                  <a:pt x="141" y="376"/>
                </a:lnTo>
                <a:lnTo>
                  <a:pt x="167" y="372"/>
                </a:lnTo>
                <a:lnTo>
                  <a:pt x="186" y="363"/>
                </a:lnTo>
                <a:lnTo>
                  <a:pt x="204" y="347"/>
                </a:lnTo>
                <a:lnTo>
                  <a:pt x="216" y="325"/>
                </a:lnTo>
                <a:lnTo>
                  <a:pt x="224" y="299"/>
                </a:lnTo>
                <a:lnTo>
                  <a:pt x="226" y="269"/>
                </a:lnTo>
                <a:lnTo>
                  <a:pt x="224" y="236"/>
                </a:lnTo>
                <a:lnTo>
                  <a:pt x="218" y="210"/>
                </a:lnTo>
                <a:lnTo>
                  <a:pt x="204" y="188"/>
                </a:lnTo>
                <a:lnTo>
                  <a:pt x="188" y="174"/>
                </a:lnTo>
                <a:lnTo>
                  <a:pt x="167" y="164"/>
                </a:lnTo>
                <a:lnTo>
                  <a:pt x="141" y="160"/>
                </a:lnTo>
                <a:close/>
                <a:moveTo>
                  <a:pt x="226" y="0"/>
                </a:moveTo>
                <a:lnTo>
                  <a:pt x="278" y="0"/>
                </a:lnTo>
                <a:lnTo>
                  <a:pt x="278" y="412"/>
                </a:lnTo>
                <a:lnTo>
                  <a:pt x="250" y="412"/>
                </a:lnTo>
                <a:lnTo>
                  <a:pt x="242" y="412"/>
                </a:lnTo>
                <a:lnTo>
                  <a:pt x="236" y="410"/>
                </a:lnTo>
                <a:lnTo>
                  <a:pt x="230" y="406"/>
                </a:lnTo>
                <a:lnTo>
                  <a:pt x="228" y="400"/>
                </a:lnTo>
                <a:lnTo>
                  <a:pt x="226" y="392"/>
                </a:lnTo>
                <a:lnTo>
                  <a:pt x="226" y="370"/>
                </a:lnTo>
                <a:lnTo>
                  <a:pt x="210" y="390"/>
                </a:lnTo>
                <a:lnTo>
                  <a:pt x="188" y="406"/>
                </a:lnTo>
                <a:lnTo>
                  <a:pt x="161" y="416"/>
                </a:lnTo>
                <a:lnTo>
                  <a:pt x="129" y="420"/>
                </a:lnTo>
                <a:lnTo>
                  <a:pt x="99" y="418"/>
                </a:lnTo>
                <a:lnTo>
                  <a:pt x="73" y="410"/>
                </a:lnTo>
                <a:lnTo>
                  <a:pt x="52" y="396"/>
                </a:lnTo>
                <a:lnTo>
                  <a:pt x="34" y="378"/>
                </a:lnTo>
                <a:lnTo>
                  <a:pt x="20" y="357"/>
                </a:lnTo>
                <a:lnTo>
                  <a:pt x="10" y="331"/>
                </a:lnTo>
                <a:lnTo>
                  <a:pt x="2" y="301"/>
                </a:lnTo>
                <a:lnTo>
                  <a:pt x="0" y="269"/>
                </a:lnTo>
                <a:lnTo>
                  <a:pt x="2" y="236"/>
                </a:lnTo>
                <a:lnTo>
                  <a:pt x="10" y="208"/>
                </a:lnTo>
                <a:lnTo>
                  <a:pt x="20" y="182"/>
                </a:lnTo>
                <a:lnTo>
                  <a:pt x="36" y="160"/>
                </a:lnTo>
                <a:lnTo>
                  <a:pt x="54" y="141"/>
                </a:lnTo>
                <a:lnTo>
                  <a:pt x="77" y="129"/>
                </a:lnTo>
                <a:lnTo>
                  <a:pt x="103" y="119"/>
                </a:lnTo>
                <a:lnTo>
                  <a:pt x="133" y="117"/>
                </a:lnTo>
                <a:lnTo>
                  <a:pt x="163" y="121"/>
                </a:lnTo>
                <a:lnTo>
                  <a:pt x="188" y="129"/>
                </a:lnTo>
                <a:lnTo>
                  <a:pt x="208" y="143"/>
                </a:lnTo>
                <a:lnTo>
                  <a:pt x="226" y="162"/>
                </a:lnTo>
                <a:lnTo>
                  <a:pt x="2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9" name="Freeform 60"/>
          <p:cNvSpPr>
            <a:spLocks noEditPoints="1"/>
          </p:cNvSpPr>
          <p:nvPr userDrawn="1"/>
        </p:nvSpPr>
        <p:spPr bwMode="auto">
          <a:xfrm>
            <a:off x="3293441" y="1573735"/>
            <a:ext cx="113744" cy="134024"/>
          </a:xfrm>
          <a:custGeom>
            <a:avLst/>
            <a:gdLst>
              <a:gd name="T0" fmla="*/ 139 w 258"/>
              <a:gd name="T1" fmla="*/ 43 h 303"/>
              <a:gd name="T2" fmla="*/ 117 w 258"/>
              <a:gd name="T3" fmla="*/ 45 h 303"/>
              <a:gd name="T4" fmla="*/ 97 w 258"/>
              <a:gd name="T5" fmla="*/ 51 h 303"/>
              <a:gd name="T6" fmla="*/ 81 w 258"/>
              <a:gd name="T7" fmla="*/ 65 h 303"/>
              <a:gd name="T8" fmla="*/ 67 w 258"/>
              <a:gd name="T9" fmla="*/ 81 h 303"/>
              <a:gd name="T10" fmla="*/ 57 w 258"/>
              <a:gd name="T11" fmla="*/ 101 h 303"/>
              <a:gd name="T12" fmla="*/ 54 w 258"/>
              <a:gd name="T13" fmla="*/ 125 h 303"/>
              <a:gd name="T14" fmla="*/ 208 w 258"/>
              <a:gd name="T15" fmla="*/ 125 h 303"/>
              <a:gd name="T16" fmla="*/ 208 w 258"/>
              <a:gd name="T17" fmla="*/ 121 h 303"/>
              <a:gd name="T18" fmla="*/ 206 w 258"/>
              <a:gd name="T19" fmla="*/ 97 h 303"/>
              <a:gd name="T20" fmla="*/ 200 w 258"/>
              <a:gd name="T21" fmla="*/ 77 h 303"/>
              <a:gd name="T22" fmla="*/ 190 w 258"/>
              <a:gd name="T23" fmla="*/ 63 h 303"/>
              <a:gd name="T24" fmla="*/ 176 w 258"/>
              <a:gd name="T25" fmla="*/ 51 h 303"/>
              <a:gd name="T26" fmla="*/ 161 w 258"/>
              <a:gd name="T27" fmla="*/ 45 h 303"/>
              <a:gd name="T28" fmla="*/ 139 w 258"/>
              <a:gd name="T29" fmla="*/ 43 h 303"/>
              <a:gd name="T30" fmla="*/ 139 w 258"/>
              <a:gd name="T31" fmla="*/ 0 h 303"/>
              <a:gd name="T32" fmla="*/ 166 w 258"/>
              <a:gd name="T33" fmla="*/ 2 h 303"/>
              <a:gd name="T34" fmla="*/ 190 w 258"/>
              <a:gd name="T35" fmla="*/ 10 h 303"/>
              <a:gd name="T36" fmla="*/ 210 w 258"/>
              <a:gd name="T37" fmla="*/ 22 h 303"/>
              <a:gd name="T38" fmla="*/ 226 w 258"/>
              <a:gd name="T39" fmla="*/ 35 h 303"/>
              <a:gd name="T40" fmla="*/ 240 w 258"/>
              <a:gd name="T41" fmla="*/ 55 h 303"/>
              <a:gd name="T42" fmla="*/ 250 w 258"/>
              <a:gd name="T43" fmla="*/ 77 h 303"/>
              <a:gd name="T44" fmla="*/ 256 w 258"/>
              <a:gd name="T45" fmla="*/ 103 h 303"/>
              <a:gd name="T46" fmla="*/ 258 w 258"/>
              <a:gd name="T47" fmla="*/ 131 h 303"/>
              <a:gd name="T48" fmla="*/ 254 w 258"/>
              <a:gd name="T49" fmla="*/ 164 h 303"/>
              <a:gd name="T50" fmla="*/ 52 w 258"/>
              <a:gd name="T51" fmla="*/ 164 h 303"/>
              <a:gd name="T52" fmla="*/ 55 w 258"/>
              <a:gd name="T53" fmla="*/ 192 h 303"/>
              <a:gd name="T54" fmla="*/ 65 w 258"/>
              <a:gd name="T55" fmla="*/ 216 h 303"/>
              <a:gd name="T56" fmla="*/ 79 w 258"/>
              <a:gd name="T57" fmla="*/ 236 h 303"/>
              <a:gd name="T58" fmla="*/ 99 w 258"/>
              <a:gd name="T59" fmla="*/ 248 h 303"/>
              <a:gd name="T60" fmla="*/ 123 w 258"/>
              <a:gd name="T61" fmla="*/ 255 h 303"/>
              <a:gd name="T62" fmla="*/ 151 w 258"/>
              <a:gd name="T63" fmla="*/ 259 h 303"/>
              <a:gd name="T64" fmla="*/ 180 w 258"/>
              <a:gd name="T65" fmla="*/ 255 h 303"/>
              <a:gd name="T66" fmla="*/ 204 w 258"/>
              <a:gd name="T67" fmla="*/ 249 h 303"/>
              <a:gd name="T68" fmla="*/ 224 w 258"/>
              <a:gd name="T69" fmla="*/ 236 h 303"/>
              <a:gd name="T70" fmla="*/ 246 w 258"/>
              <a:gd name="T71" fmla="*/ 269 h 303"/>
              <a:gd name="T72" fmla="*/ 226 w 258"/>
              <a:gd name="T73" fmla="*/ 285 h 303"/>
              <a:gd name="T74" fmla="*/ 202 w 258"/>
              <a:gd name="T75" fmla="*/ 295 h 303"/>
              <a:gd name="T76" fmla="*/ 176 w 258"/>
              <a:gd name="T77" fmla="*/ 301 h 303"/>
              <a:gd name="T78" fmla="*/ 147 w 258"/>
              <a:gd name="T79" fmla="*/ 303 h 303"/>
              <a:gd name="T80" fmla="*/ 115 w 258"/>
              <a:gd name="T81" fmla="*/ 301 h 303"/>
              <a:gd name="T82" fmla="*/ 85 w 258"/>
              <a:gd name="T83" fmla="*/ 293 h 303"/>
              <a:gd name="T84" fmla="*/ 61 w 258"/>
              <a:gd name="T85" fmla="*/ 281 h 303"/>
              <a:gd name="T86" fmla="*/ 40 w 258"/>
              <a:gd name="T87" fmla="*/ 263 h 303"/>
              <a:gd name="T88" fmla="*/ 24 w 258"/>
              <a:gd name="T89" fmla="*/ 242 h 303"/>
              <a:gd name="T90" fmla="*/ 10 w 258"/>
              <a:gd name="T91" fmla="*/ 216 h 303"/>
              <a:gd name="T92" fmla="*/ 2 w 258"/>
              <a:gd name="T93" fmla="*/ 184 h 303"/>
              <a:gd name="T94" fmla="*/ 0 w 258"/>
              <a:gd name="T95" fmla="*/ 148 h 303"/>
              <a:gd name="T96" fmla="*/ 2 w 258"/>
              <a:gd name="T97" fmla="*/ 115 h 303"/>
              <a:gd name="T98" fmla="*/ 10 w 258"/>
              <a:gd name="T99" fmla="*/ 85 h 303"/>
              <a:gd name="T100" fmla="*/ 24 w 258"/>
              <a:gd name="T101" fmla="*/ 59 h 303"/>
              <a:gd name="T102" fmla="*/ 40 w 258"/>
              <a:gd name="T103" fmla="*/ 39 h 303"/>
              <a:gd name="T104" fmla="*/ 59 w 258"/>
              <a:gd name="T105" fmla="*/ 22 h 303"/>
              <a:gd name="T106" fmla="*/ 83 w 258"/>
              <a:gd name="T107" fmla="*/ 10 h 303"/>
              <a:gd name="T108" fmla="*/ 109 w 258"/>
              <a:gd name="T109" fmla="*/ 2 h 303"/>
              <a:gd name="T110" fmla="*/ 139 w 258"/>
              <a:gd name="T11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3">
                <a:moveTo>
                  <a:pt x="139" y="43"/>
                </a:moveTo>
                <a:lnTo>
                  <a:pt x="117" y="45"/>
                </a:lnTo>
                <a:lnTo>
                  <a:pt x="97" y="51"/>
                </a:lnTo>
                <a:lnTo>
                  <a:pt x="81" y="65"/>
                </a:lnTo>
                <a:lnTo>
                  <a:pt x="67" y="81"/>
                </a:lnTo>
                <a:lnTo>
                  <a:pt x="57" y="101"/>
                </a:lnTo>
                <a:lnTo>
                  <a:pt x="54" y="125"/>
                </a:lnTo>
                <a:lnTo>
                  <a:pt x="208" y="125"/>
                </a:lnTo>
                <a:lnTo>
                  <a:pt x="208" y="121"/>
                </a:lnTo>
                <a:lnTo>
                  <a:pt x="206" y="97"/>
                </a:lnTo>
                <a:lnTo>
                  <a:pt x="200" y="77"/>
                </a:lnTo>
                <a:lnTo>
                  <a:pt x="190" y="63"/>
                </a:lnTo>
                <a:lnTo>
                  <a:pt x="176" y="51"/>
                </a:lnTo>
                <a:lnTo>
                  <a:pt x="161" y="45"/>
                </a:lnTo>
                <a:lnTo>
                  <a:pt x="139" y="43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2"/>
                </a:lnTo>
                <a:lnTo>
                  <a:pt x="226" y="35"/>
                </a:lnTo>
                <a:lnTo>
                  <a:pt x="240" y="55"/>
                </a:lnTo>
                <a:lnTo>
                  <a:pt x="250" y="77"/>
                </a:lnTo>
                <a:lnTo>
                  <a:pt x="256" y="103"/>
                </a:lnTo>
                <a:lnTo>
                  <a:pt x="258" y="131"/>
                </a:lnTo>
                <a:lnTo>
                  <a:pt x="254" y="164"/>
                </a:lnTo>
                <a:lnTo>
                  <a:pt x="52" y="164"/>
                </a:lnTo>
                <a:lnTo>
                  <a:pt x="55" y="192"/>
                </a:lnTo>
                <a:lnTo>
                  <a:pt x="65" y="216"/>
                </a:lnTo>
                <a:lnTo>
                  <a:pt x="79" y="236"/>
                </a:lnTo>
                <a:lnTo>
                  <a:pt x="99" y="248"/>
                </a:lnTo>
                <a:lnTo>
                  <a:pt x="123" y="255"/>
                </a:lnTo>
                <a:lnTo>
                  <a:pt x="151" y="259"/>
                </a:lnTo>
                <a:lnTo>
                  <a:pt x="180" y="255"/>
                </a:lnTo>
                <a:lnTo>
                  <a:pt x="204" y="249"/>
                </a:lnTo>
                <a:lnTo>
                  <a:pt x="224" y="236"/>
                </a:lnTo>
                <a:lnTo>
                  <a:pt x="246" y="269"/>
                </a:lnTo>
                <a:lnTo>
                  <a:pt x="226" y="285"/>
                </a:lnTo>
                <a:lnTo>
                  <a:pt x="202" y="295"/>
                </a:lnTo>
                <a:lnTo>
                  <a:pt x="176" y="301"/>
                </a:lnTo>
                <a:lnTo>
                  <a:pt x="147" y="303"/>
                </a:lnTo>
                <a:lnTo>
                  <a:pt x="115" y="301"/>
                </a:lnTo>
                <a:lnTo>
                  <a:pt x="85" y="293"/>
                </a:lnTo>
                <a:lnTo>
                  <a:pt x="61" y="281"/>
                </a:lnTo>
                <a:lnTo>
                  <a:pt x="40" y="263"/>
                </a:lnTo>
                <a:lnTo>
                  <a:pt x="24" y="242"/>
                </a:lnTo>
                <a:lnTo>
                  <a:pt x="10" y="216"/>
                </a:lnTo>
                <a:lnTo>
                  <a:pt x="2" y="184"/>
                </a:lnTo>
                <a:lnTo>
                  <a:pt x="0" y="148"/>
                </a:lnTo>
                <a:lnTo>
                  <a:pt x="2" y="115"/>
                </a:lnTo>
                <a:lnTo>
                  <a:pt x="10" y="85"/>
                </a:lnTo>
                <a:lnTo>
                  <a:pt x="24" y="59"/>
                </a:lnTo>
                <a:lnTo>
                  <a:pt x="40" y="39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480100" y="6567546"/>
            <a:ext cx="893971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en-US" sz="9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45415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  <p:sp>
        <p:nvSpPr>
          <p:cNvPr id="9" name="Rectangle 8"/>
          <p:cNvSpPr/>
          <p:nvPr userDrawn="1"/>
        </p:nvSpPr>
        <p:spPr>
          <a:xfrm>
            <a:off x="480100" y="6567546"/>
            <a:ext cx="893971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en-US" sz="9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81438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64566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82272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6" name="Rectangle 5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5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6" name="Rectangle 5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6" name="Rectangle 5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1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521034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/>
              <a:t>40pt Intel Clear</a:t>
            </a:r>
            <a:br>
              <a:rPr lang="en-US" spc="0" dirty="0"/>
            </a:br>
            <a:r>
              <a:rPr lang="en-US" spc="0" dirty="0"/>
              <a:t>Blue Section Break</a:t>
            </a:r>
          </a:p>
        </p:txBody>
      </p:sp>
    </p:spTree>
    <p:extLst>
      <p:ext uri="{BB962C8B-B14F-4D97-AF65-F5344CB8AC3E}">
        <p14:creationId xmlns:p14="http://schemas.microsoft.com/office/powerpoint/2010/main" val="10276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</p:spTree>
    <p:extLst>
      <p:ext uri="{BB962C8B-B14F-4D97-AF65-F5344CB8AC3E}">
        <p14:creationId xmlns:p14="http://schemas.microsoft.com/office/powerpoint/2010/main" val="41985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5438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8527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16963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“36pt Intel Clear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8059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35456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47217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9" y="4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22331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53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32816" y="6553185"/>
            <a:ext cx="1060704" cy="1641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399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7541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8480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0422537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1600567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60396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5683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07028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3161884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17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511596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376899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49015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37990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2991854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85478869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421687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5402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31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/>
              <a:t>40pt Intel Clear</a:t>
            </a:r>
            <a:br>
              <a:rPr lang="en-US" spc="0" dirty="0"/>
            </a:br>
            <a:r>
              <a:rPr lang="en-US" spc="0" dirty="0"/>
              <a:t>Blue Section Break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480100" y="6567546"/>
            <a:ext cx="893971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en-US" sz="9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36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</p:spTree>
    <p:extLst>
      <p:ext uri="{BB962C8B-B14F-4D97-AF65-F5344CB8AC3E}">
        <p14:creationId xmlns:p14="http://schemas.microsoft.com/office/powerpoint/2010/main" val="25285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85339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17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3" r:id="rId7"/>
    <p:sldLayoutId id="2147483694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889" r:id="rId20"/>
    <p:sldLayoutId id="2147483890" r:id="rId21"/>
    <p:sldLayoutId id="2147483962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500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7" r:id="rId8"/>
    <p:sldLayoutId id="2147483718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9521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transition>
    <p:fade/>
  </p:transition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975722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</p:sldLayoutIdLst>
  <p:transition>
    <p:fade/>
  </p:transition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00746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</p:sldLayoutIdLst>
  <p:transition>
    <p:fade/>
  </p:transition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0282" y="2854825"/>
            <a:ext cx="11029769" cy="1034129"/>
          </a:xfrm>
        </p:spPr>
        <p:txBody>
          <a:bodyPr/>
          <a:lstStyle/>
          <a:p>
            <a:r>
              <a:rPr lang="en-US" sz="4800" b="1" dirty="0"/>
              <a:t>Motivation paper for </a:t>
            </a:r>
            <a:br>
              <a:rPr lang="en-US" sz="4800" b="1" dirty="0"/>
            </a:br>
            <a:r>
              <a:rPr lang="en-US" sz="4800" b="1" dirty="0"/>
              <a:t>new SID on NR/WLAN Convergence</a:t>
            </a:r>
            <a:endParaRPr lang="en-US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23569" y="4635610"/>
            <a:ext cx="5462078" cy="836929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/>
              <a:t>Intel Corporation</a:t>
            </a:r>
          </a:p>
          <a:p>
            <a:pPr>
              <a:spcBef>
                <a:spcPts val="600"/>
              </a:spcBef>
            </a:pPr>
            <a:endParaRPr lang="en-US" sz="2400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80B3799-CD3D-4510-88B3-2F9390416A3A}"/>
              </a:ext>
            </a:extLst>
          </p:cNvPr>
          <p:cNvSpPr txBox="1">
            <a:spLocks/>
          </p:cNvSpPr>
          <p:nvPr/>
        </p:nvSpPr>
        <p:spPr>
          <a:xfrm>
            <a:off x="9980041" y="231913"/>
            <a:ext cx="174001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1219170" rtl="0" eaLnBrk="1" latinLnBrk="0" hangingPunct="1">
              <a:spcBef>
                <a:spcPts val="0"/>
              </a:spcBef>
              <a:buClr>
                <a:schemeClr val="accent2"/>
              </a:buClr>
              <a:buFontTx/>
              <a:buNone/>
              <a:defRPr sz="2133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Arial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Intel Clear" panose="020B0604020203020204" pitchFamily="34" charset="0"/>
              <a:buNone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Intel Clear" panose="020B0604020203020204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spcBef>
                <a:spcPts val="800"/>
              </a:spcBef>
              <a:buClr>
                <a:schemeClr val="tx2"/>
              </a:buClr>
              <a:buFont typeface="Intel Clear" panose="020B0604020203020204" pitchFamily="34" charset="0"/>
              <a:buNone/>
              <a:defRPr sz="18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400" dirty="0">
                <a:solidFill>
                  <a:schemeClr val="tx1"/>
                </a:solidFill>
              </a:rPr>
              <a:t>RP-190365</a:t>
            </a:r>
          </a:p>
        </p:txBody>
      </p:sp>
    </p:spTree>
    <p:extLst>
      <p:ext uri="{BB962C8B-B14F-4D97-AF65-F5344CB8AC3E}">
        <p14:creationId xmlns:p14="http://schemas.microsoft.com/office/powerpoint/2010/main" val="205797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5E3E-DC7D-4AC3-911A-F872103E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B6B74-830E-46B5-8A47-2A4AD00A0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LTE supports various options for WLAN integration, interworking and aggregation at RAN level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RAN-assisted WLAN interworking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RAN-controlled WLAN interworking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LTE</a:t>
            </a:r>
            <a:r>
              <a:rPr lang="en-US" dirty="0"/>
              <a:t>/WLAN Aggregation (LWA)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LTE/WLAN Radio Level Integration with IPsec Tunnel (LWIP)</a:t>
            </a:r>
          </a:p>
          <a:p>
            <a:r>
              <a:rPr lang="en-GB" dirty="0">
                <a:solidFill>
                  <a:schemeClr val="tx2"/>
                </a:solidFill>
              </a:rPr>
              <a:t>Observation: NR currently lacks WLAN support, which is available in LTE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ADDD78-D25A-47AD-98E1-1B96A5AC0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37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5E3E-DC7D-4AC3-911A-F872103E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AB6B74-830E-46B5-8A47-2A4AD00A0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5GC supports various options for WLAN integration at core network level as untrusted/trusted non-3GPP access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Untrusted WLAN in Release-15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Trusted WLAN in Release-16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Traffic splitting, steering, switching between 3GPP access and non-3GPP access in Rel-16 (ATSSS) </a:t>
            </a:r>
          </a:p>
          <a:p>
            <a:r>
              <a:rPr lang="en-US" dirty="0">
                <a:solidFill>
                  <a:schemeClr val="tx2"/>
                </a:solidFill>
              </a:rPr>
              <a:t>Observation: WLAN integration into 5GC does not support tight convergence at  RAN level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ADDD78-D25A-47AD-98E1-1B96A5AC0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21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5145E-A1AF-4628-921C-F7E20CA6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(1/2)</a:t>
            </a:r>
            <a:endParaRPr lang="en-US" strike="sngStrik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65A22-C914-4C7F-A62F-DFAEE4C88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299635"/>
            <a:ext cx="10970683" cy="4567767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Enterprise networks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Large influx of mobile devices in enterprises create need for comprehensive management and seamless connectivity for these devices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Most traffic in enterprise networks goes over WLAN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Little to no integration between cellular and WLAN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WLAN network management increases enterprise OPEX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Little penetration of cellular operators into enterprise</a:t>
            </a:r>
          </a:p>
          <a:p>
            <a:r>
              <a:rPr lang="en-US" dirty="0">
                <a:solidFill>
                  <a:schemeClr val="tx2"/>
                </a:solidFill>
              </a:rPr>
              <a:t>Observation: Enterprise networks present growth opportunity for cellular operators and can benefit from convergence with NR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F39A4-30E4-4238-84AF-C4806F237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7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EDADA-79B9-4376-BC82-C544BFC49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F1CE7-B136-4384-A22B-412EEE8BB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484" y="1448986"/>
            <a:ext cx="10970683" cy="4567767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solidFill>
                  <a:schemeClr val="accent1"/>
                </a:solidFill>
              </a:rPr>
              <a:t>Benefits of RAN level convergence compared to interworking at 5GC 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Enables Non-Public Networks (NPN), e.g. Industrial, Factory, etc. deployments with unlicensed spectrum (e.g. WLAN)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Provides common management for 3GPP and WLAN networks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Throughput gains, latency reduction, faster mobility, better network utilization</a:t>
            </a:r>
          </a:p>
          <a:p>
            <a:pPr marL="757759" lvl="1" indent="-4572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accent1"/>
                </a:solidFill>
              </a:rPr>
              <a:t>Faster response to changing channel conditions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Lower network deployment and device cost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/>
                </a:solidFill>
              </a:rPr>
              <a:t>Lower backhaul overhead (if packet duplication is needed) as single copy of data traverses between 5GC and RAN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1"/>
              </a:solidFill>
            </a:endParaRP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1"/>
              </a:solidFill>
            </a:endParaRPr>
          </a:p>
          <a:p>
            <a:pPr>
              <a:spcBef>
                <a:spcPts val="1200"/>
              </a:spcBef>
            </a:pP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A56DD6-1306-4CDE-A8A1-846B60485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84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922F7-483C-4825-8A9A-0D2976F48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950" y="456542"/>
            <a:ext cx="10972800" cy="818745"/>
          </a:xfrm>
        </p:spPr>
        <p:txBody>
          <a:bodyPr/>
          <a:lstStyle/>
          <a:p>
            <a:r>
              <a:rPr lang="en-US" dirty="0"/>
              <a:t>Scenarios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20337E-3103-4EA9-A902-65DD99DC7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950" y="5723941"/>
            <a:ext cx="10972800" cy="397778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</a:pPr>
            <a:r>
              <a:rPr lang="en-US" sz="1800" dirty="0"/>
              <a:t>Devices: Dual radio (NR and WLAN), where cellular or Wi-Fi can be the anchor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D5A4E-7861-4E6E-A710-D9ED13FDF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32779" y="4625053"/>
            <a:ext cx="33713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1) MNO</a:t>
            </a:r>
            <a:r>
              <a:rPr lang="en-US" dirty="0">
                <a:solidFill>
                  <a:schemeClr val="accent1"/>
                </a:solidFill>
              </a:rPr>
              <a:t> deployed NG-RAN, WLAN and 5GC</a:t>
            </a:r>
            <a:endParaRPr lang="en-US" strike="sngStrike" dirty="0">
              <a:solidFill>
                <a:schemeClr val="accent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180E22-568D-4313-B55D-D0C874455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014" y="1406114"/>
            <a:ext cx="2701903" cy="30952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E0B838-9FDA-46DC-AC01-175345D9E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1537" y="1223516"/>
            <a:ext cx="2078092" cy="314567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57733" y="4592393"/>
            <a:ext cx="35067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2) MNO</a:t>
            </a:r>
            <a:r>
              <a:rPr lang="en-US" dirty="0">
                <a:solidFill>
                  <a:schemeClr val="accent1"/>
                </a:solidFill>
              </a:rPr>
              <a:t> deployed NG-RAN and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enterprise</a:t>
            </a:r>
            <a:r>
              <a:rPr lang="en-US" dirty="0">
                <a:solidFill>
                  <a:schemeClr val="accent1"/>
                </a:solidFill>
              </a:rPr>
              <a:t> deployed WLAN, </a:t>
            </a:r>
            <a:r>
              <a:rPr lang="en-US" dirty="0">
                <a:solidFill>
                  <a:srgbClr val="00B050"/>
                </a:solidFill>
              </a:rPr>
              <a:t>MNO</a:t>
            </a:r>
            <a:r>
              <a:rPr lang="en-US" dirty="0">
                <a:solidFill>
                  <a:schemeClr val="accent1"/>
                </a:solidFill>
              </a:rPr>
              <a:t> deployed 5GC</a:t>
            </a:r>
          </a:p>
          <a:p>
            <a:r>
              <a:rPr lang="en-US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8539731" y="4592393"/>
            <a:ext cx="30405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3) Enterprise</a:t>
            </a:r>
            <a:r>
              <a:rPr lang="en-US" dirty="0">
                <a:solidFill>
                  <a:schemeClr val="accent1"/>
                </a:solidFill>
              </a:rPr>
              <a:t> deployed NG-RAN, WLAN and 5GC</a:t>
            </a: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C8FE064F-3C7D-4F49-93A9-31B3E7D73A7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38238" y="1334995"/>
            <a:ext cx="2716212" cy="3238500"/>
            <a:chOff x="717" y="754"/>
            <a:chExt cx="1711" cy="2040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5BABF1F5-06D3-4550-B6DD-DE0DC4DDF38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717" y="754"/>
              <a:ext cx="1711" cy="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68528596-F550-4640-9F55-0717E735F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" y="758"/>
              <a:ext cx="743" cy="3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5325A57A-E365-465C-8ED1-C3FF6F365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" y="758"/>
              <a:ext cx="743" cy="342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2A5C5CA3-03E5-4127-99CF-0BEFE1F78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6" y="863"/>
              <a:ext cx="234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8">
              <a:extLst>
                <a:ext uri="{FF2B5EF4-FFF2-40B4-BE49-F238E27FC236}">
                  <a16:creationId xmlns:a16="http://schemas.microsoft.com/office/drawing/2014/main" id="{E416D224-357F-4727-8D8C-067EEE926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" y="1343"/>
              <a:ext cx="743" cy="342"/>
            </a:xfrm>
            <a:prstGeom prst="rect">
              <a:avLst/>
            </a:prstGeom>
            <a:solidFill>
              <a:srgbClr val="9DB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F7ECB764-7D00-4569-8D68-72EDB7D92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" y="1343"/>
              <a:ext cx="743" cy="342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id="{FCDA1EDB-7E27-4875-A2E9-A0A7C56E2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9" y="1448"/>
              <a:ext cx="133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1">
              <a:extLst>
                <a:ext uri="{FF2B5EF4-FFF2-40B4-BE49-F238E27FC236}">
                  <a16:creationId xmlns:a16="http://schemas.microsoft.com/office/drawing/2014/main" id="{1825543A-4FD1-4EF2-8D06-22E073C6A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" y="1448"/>
              <a:ext cx="220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2">
              <a:extLst>
                <a:ext uri="{FF2B5EF4-FFF2-40B4-BE49-F238E27FC236}">
                  <a16:creationId xmlns:a16="http://schemas.microsoft.com/office/drawing/2014/main" id="{487F14E8-1BE5-42B9-B279-F24FCF9C6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" y="1929"/>
              <a:ext cx="743" cy="341"/>
            </a:xfrm>
            <a:prstGeom prst="rect">
              <a:avLst/>
            </a:prstGeom>
            <a:solidFill>
              <a:srgbClr val="9DB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3">
              <a:extLst>
                <a:ext uri="{FF2B5EF4-FFF2-40B4-BE49-F238E27FC236}">
                  <a16:creationId xmlns:a16="http://schemas.microsoft.com/office/drawing/2014/main" id="{EC5894E7-C05A-433A-ABD7-9C6E7FC5C0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" y="1929"/>
              <a:ext cx="743" cy="341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4">
              <a:extLst>
                <a:ext uri="{FF2B5EF4-FFF2-40B4-BE49-F238E27FC236}">
                  <a16:creationId xmlns:a16="http://schemas.microsoft.com/office/drawing/2014/main" id="{1D7FB49A-0568-4D8B-9465-730F46B81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" y="2033"/>
              <a:ext cx="23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NG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15">
              <a:extLst>
                <a:ext uri="{FF2B5EF4-FFF2-40B4-BE49-F238E27FC236}">
                  <a16:creationId xmlns:a16="http://schemas.microsoft.com/office/drawing/2014/main" id="{E24D9B84-697B-4AFF-B112-224ECD2BE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" y="2033"/>
              <a:ext cx="10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16">
              <a:extLst>
                <a:ext uri="{FF2B5EF4-FFF2-40B4-BE49-F238E27FC236}">
                  <a16:creationId xmlns:a16="http://schemas.microsoft.com/office/drawing/2014/main" id="{43CA5661-9F1B-499D-8B37-189CDC2F7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3" y="2033"/>
              <a:ext cx="299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RAN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17">
              <a:extLst>
                <a:ext uri="{FF2B5EF4-FFF2-40B4-BE49-F238E27FC236}">
                  <a16:creationId xmlns:a16="http://schemas.microsoft.com/office/drawing/2014/main" id="{FD9C13B9-DD50-463D-8AE5-F61C5AFBE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1929"/>
              <a:ext cx="743" cy="341"/>
            </a:xfrm>
            <a:prstGeom prst="rect">
              <a:avLst/>
            </a:prstGeom>
            <a:solidFill>
              <a:srgbClr val="9DB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28162E7A-BD4A-4387-B07B-22C7EEA02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1929"/>
              <a:ext cx="743" cy="341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9">
              <a:extLst>
                <a:ext uri="{FF2B5EF4-FFF2-40B4-BE49-F238E27FC236}">
                  <a16:creationId xmlns:a16="http://schemas.microsoft.com/office/drawing/2014/main" id="{923445D9-BE69-497E-8C98-82FC83900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8" y="2033"/>
              <a:ext cx="399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WLAN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0">
              <a:extLst>
                <a:ext uri="{FF2B5EF4-FFF2-40B4-BE49-F238E27FC236}">
                  <a16:creationId xmlns:a16="http://schemas.microsoft.com/office/drawing/2014/main" id="{978BA75A-28A9-404E-8F19-FC23BD6B9A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" y="2611"/>
              <a:ext cx="304" cy="1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1">
              <a:extLst>
                <a:ext uri="{FF2B5EF4-FFF2-40B4-BE49-F238E27FC236}">
                  <a16:creationId xmlns:a16="http://schemas.microsoft.com/office/drawing/2014/main" id="{7CF81793-5F74-4F7A-8F5F-D7D8BDABC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" y="2611"/>
              <a:ext cx="304" cy="140"/>
            </a:xfrm>
            <a:prstGeom prst="rect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2">
              <a:extLst>
                <a:ext uri="{FF2B5EF4-FFF2-40B4-BE49-F238E27FC236}">
                  <a16:creationId xmlns:a16="http://schemas.microsoft.com/office/drawing/2014/main" id="{624E6305-F3C5-49DB-B1CA-CD16C79B8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0" y="2615"/>
              <a:ext cx="21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Line 23">
              <a:extLst>
                <a:ext uri="{FF2B5EF4-FFF2-40B4-BE49-F238E27FC236}">
                  <a16:creationId xmlns:a16="http://schemas.microsoft.com/office/drawing/2014/main" id="{895D18F8-96C3-436D-97FF-54E4F5B794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8" y="1100"/>
              <a:ext cx="0" cy="243"/>
            </a:xfrm>
            <a:prstGeom prst="line">
              <a:avLst/>
            </a:pr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06716EB1-75A7-42E3-9A43-3BBAF496A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" y="1685"/>
              <a:ext cx="340" cy="244"/>
            </a:xfrm>
            <a:custGeom>
              <a:avLst/>
              <a:gdLst>
                <a:gd name="T0" fmla="*/ 340 w 340"/>
                <a:gd name="T1" fmla="*/ 0 h 244"/>
                <a:gd name="T2" fmla="*/ 340 w 340"/>
                <a:gd name="T3" fmla="*/ 122 h 244"/>
                <a:gd name="T4" fmla="*/ 0 w 340"/>
                <a:gd name="T5" fmla="*/ 122 h 244"/>
                <a:gd name="T6" fmla="*/ 0 w 340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244">
                  <a:moveTo>
                    <a:pt x="340" y="0"/>
                  </a:moveTo>
                  <a:lnTo>
                    <a:pt x="340" y="122"/>
                  </a:lnTo>
                  <a:lnTo>
                    <a:pt x="0" y="122"/>
                  </a:lnTo>
                  <a:lnTo>
                    <a:pt x="0" y="244"/>
                  </a:lnTo>
                </a:path>
              </a:pathLst>
            </a:cu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0E18F8CC-7EE5-410F-BDD2-C69C83B4C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" y="1685"/>
              <a:ext cx="303" cy="244"/>
            </a:xfrm>
            <a:custGeom>
              <a:avLst/>
              <a:gdLst>
                <a:gd name="T0" fmla="*/ 0 w 303"/>
                <a:gd name="T1" fmla="*/ 0 h 244"/>
                <a:gd name="T2" fmla="*/ 0 w 303"/>
                <a:gd name="T3" fmla="*/ 122 h 244"/>
                <a:gd name="T4" fmla="*/ 303 w 303"/>
                <a:gd name="T5" fmla="*/ 122 h 244"/>
                <a:gd name="T6" fmla="*/ 303 w 303"/>
                <a:gd name="T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3" h="244">
                  <a:moveTo>
                    <a:pt x="0" y="0"/>
                  </a:moveTo>
                  <a:lnTo>
                    <a:pt x="0" y="122"/>
                  </a:lnTo>
                  <a:lnTo>
                    <a:pt x="303" y="122"/>
                  </a:lnTo>
                  <a:lnTo>
                    <a:pt x="303" y="244"/>
                  </a:lnTo>
                </a:path>
              </a:pathLst>
            </a:custGeom>
            <a:noFill/>
            <a:ln w="47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BF26F38-621A-4724-9059-1E6AD074B534}"/>
              </a:ext>
            </a:extLst>
          </p:cNvPr>
          <p:cNvCxnSpPr>
            <a:stCxn id="21" idx="3"/>
            <a:endCxn id="26" idx="1"/>
          </p:cNvCxnSpPr>
          <p:nvPr/>
        </p:nvCxnSpPr>
        <p:spPr>
          <a:xfrm>
            <a:off x="2325687" y="3470977"/>
            <a:ext cx="342901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5B15E0E-B7E1-4996-87EF-86F1C19DBB44}"/>
              </a:ext>
            </a:extLst>
          </p:cNvPr>
          <p:cNvCxnSpPr/>
          <p:nvPr/>
        </p:nvCxnSpPr>
        <p:spPr>
          <a:xfrm>
            <a:off x="6321287" y="3429860"/>
            <a:ext cx="365760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3BE365B-873C-480F-A72D-9103C5DA23FA}"/>
              </a:ext>
            </a:extLst>
          </p:cNvPr>
          <p:cNvCxnSpPr/>
          <p:nvPr/>
        </p:nvCxnSpPr>
        <p:spPr>
          <a:xfrm>
            <a:off x="9716494" y="3317702"/>
            <a:ext cx="238539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8767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0B5A1-9383-4079-AB86-F03221713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Item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4E42E-4FF0-4ED1-882D-65E67DA63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223" y="1558456"/>
            <a:ext cx="11124828" cy="4285107"/>
          </a:xfrm>
        </p:spPr>
        <p:txBody>
          <a:bodyPr/>
          <a:lstStyle/>
          <a:p>
            <a:r>
              <a:rPr lang="en-US" dirty="0"/>
              <a:t>Traffic steering, switching, aggregation, splitting, retransmission and duplication mechanisms (RAN2)</a:t>
            </a:r>
          </a:p>
          <a:p>
            <a:r>
              <a:rPr lang="en-US" dirty="0"/>
              <a:t>Cellular and WLAN anchor point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Cellular anchor – scenario 1, similar to LWA/LWIP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WLAN anchor – scenario 2, gives more control to enterprise</a:t>
            </a:r>
          </a:p>
          <a:p>
            <a:r>
              <a:rPr lang="en-US" dirty="0"/>
              <a:t>Air interface user plane and control plane protocol aspects (RAN2)</a:t>
            </a:r>
          </a:p>
          <a:p>
            <a:r>
              <a:rPr lang="en-US" dirty="0"/>
              <a:t>Network interface user plane and control plane protocol aspects (RAN3)</a:t>
            </a:r>
          </a:p>
          <a:p>
            <a:r>
              <a:rPr lang="en-US" dirty="0"/>
              <a:t>Measurement and reporting (RAN2)</a:t>
            </a:r>
          </a:p>
          <a:p>
            <a:r>
              <a:rPr lang="en-US" dirty="0"/>
              <a:t>Coordination with SA2 and IEEE/WFA, as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6EA2C-93D4-4F58-A120-A4B866F88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8D49C-7AAD-42A7-9471-114E758039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68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07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76188</TotalTime>
  <Words>443</Words>
  <Application>Microsoft Office PowerPoint</Application>
  <PresentationFormat>Widescreen</PresentationFormat>
  <Paragraphs>69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24" baseType="lpstr">
      <vt:lpstr>ＭＳ Ｐゴシック</vt:lpstr>
      <vt:lpstr>Arial</vt:lpstr>
      <vt:lpstr>Calibri</vt:lpstr>
      <vt:lpstr>Intel Clear</vt:lpstr>
      <vt:lpstr>Intel Clear Light</vt:lpstr>
      <vt:lpstr>Intel Clear Pro</vt:lpstr>
      <vt:lpstr>Intel Clear Pro Bold</vt:lpstr>
      <vt:lpstr>Lucida Grande</vt:lpstr>
      <vt:lpstr>Neo Sans Intel</vt:lpstr>
      <vt:lpstr>Neo Sans Intel Medium</vt:lpstr>
      <vt:lpstr>Wingdings</vt:lpstr>
      <vt:lpstr>1_Intel 20150715</vt:lpstr>
      <vt:lpstr>2_Intel 20150715</vt:lpstr>
      <vt:lpstr>3_intel16x9</vt:lpstr>
      <vt:lpstr>4_intel16x9</vt:lpstr>
      <vt:lpstr>5_intel16x9</vt:lpstr>
      <vt:lpstr>Motivation paper for  new SID on NR/WLAN Convergence</vt:lpstr>
      <vt:lpstr>Background 1/2</vt:lpstr>
      <vt:lpstr>Background 2/2</vt:lpstr>
      <vt:lpstr>Motivation (1/2)</vt:lpstr>
      <vt:lpstr>Motivation (2/2)</vt:lpstr>
      <vt:lpstr>Scenarios </vt:lpstr>
      <vt:lpstr>Study Item Scope</vt:lpstr>
      <vt:lpstr>PowerPoint Presentation</vt:lpstr>
    </vt:vector>
  </TitlesOfParts>
  <Company>Intel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Sasha Sirotkin</dc:creator>
  <cp:keywords>CTPClassification=CTP_IC:VisualMarkings=, CTPClassification=CTP_IC</cp:keywords>
  <cp:lastModifiedBy>Sirotkin, Sasha</cp:lastModifiedBy>
  <cp:revision>1750</cp:revision>
  <cp:lastPrinted>2017-07-25T21:03:23Z</cp:lastPrinted>
  <dcterms:created xsi:type="dcterms:W3CDTF">2016-08-08T15:36:45Z</dcterms:created>
  <dcterms:modified xsi:type="dcterms:W3CDTF">2019-03-11T09:22:37Z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3eafb9ff-5b2b-4120-9ab6-16d03c0e5476</vt:lpwstr>
  </property>
  <property fmtid="{D5CDD505-2E9C-101B-9397-08002B2CF9AE}" pid="3" name="CTP_BU">
    <vt:lpwstr/>
  </property>
  <property fmtid="{D5CDD505-2E9C-101B-9397-08002B2CF9AE}" pid="4" name="CTP_TimeStamp">
    <vt:lpwstr>2019-03-11 09:22:31Z</vt:lpwstr>
  </property>
  <property fmtid="{D5CDD505-2E9C-101B-9397-08002B2CF9AE}" pid="5" name="CTPClassification">
    <vt:lpwstr>CTP_IC</vt:lpwstr>
  </property>
</Properties>
</file>