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adding Band n30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AT&amp;T, 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194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RP-190169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734966-EFB3-4F0A-B919-0D127ADC8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28" y="431345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#83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Shenzhen, China, 18</a:t>
            </a:r>
            <a:r>
              <a:rPr lang="en-US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21</a:t>
            </a:r>
            <a:r>
              <a:rPr lang="en-US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March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9.1.5</a:t>
            </a:r>
            <a:endParaRPr lang="ja-JP" altLang="en-US" sz="180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/>
              <a:t>Band 30 is allocated in </a:t>
            </a:r>
            <a:r>
              <a:rPr lang="en-GB"/>
              <a:t>USA nationwide</a:t>
            </a:r>
          </a:p>
          <a:p>
            <a:pPr hangingPunct="0"/>
            <a:endParaRPr lang="en-GB" dirty="0"/>
          </a:p>
          <a:p>
            <a:pPr hangingPunct="0"/>
            <a:r>
              <a:rPr lang="en-GB" dirty="0"/>
              <a:t>Creating n30 in release 16 allows the band to be used for 5G related services as well as appropriate EN-DC combinations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46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Motivation for adding Band n30</vt:lpstr>
      <vt:lpstr> 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17</cp:revision>
  <dcterms:created xsi:type="dcterms:W3CDTF">2018-08-31T08:49:32Z</dcterms:created>
  <dcterms:modified xsi:type="dcterms:W3CDTF">2019-03-07T19:47:01Z</dcterms:modified>
</cp:coreProperties>
</file>