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79" d="100"/>
          <a:sy n="79" d="100"/>
        </p:scale>
        <p:origin x="86" y="21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413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39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5869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208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275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0894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9278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2480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0371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7504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668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CA6E5-C26B-4BFA-8244-90FE591E71D5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5337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4400" dirty="0"/>
              <a:t>Motivation for adding Band n14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AT&amp;T, Ericsson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97081" y="522328"/>
            <a:ext cx="1194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RP-190168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FA7BB2-DBF4-4587-AC72-E839E7C9C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999" y="450794"/>
            <a:ext cx="566247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Meeting #83	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Shenzhen, China, 18</a:t>
            </a:r>
            <a:r>
              <a:rPr lang="en-US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 </a:t>
            </a: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21</a:t>
            </a:r>
            <a:r>
              <a:rPr lang="en-US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</a:t>
            </a: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March 2019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9.1.5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80092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Motivation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GB" dirty="0"/>
              <a:t>Band 14 is used in USA and is allocated for primary use by FirstNet first responders</a:t>
            </a:r>
          </a:p>
          <a:p>
            <a:pPr hangingPunct="0"/>
            <a:endParaRPr lang="en-GB" dirty="0"/>
          </a:p>
          <a:p>
            <a:pPr hangingPunct="0"/>
            <a:r>
              <a:rPr lang="en-GB" dirty="0"/>
              <a:t>Creating n14 in release 16 allows the band to be used for 5G related services as well as appropriate EN-DC combinations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08792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55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Unicode MS</vt:lpstr>
      <vt:lpstr>Calibri</vt:lpstr>
      <vt:lpstr>Calibri Light</vt:lpstr>
      <vt:lpstr>Office Theme</vt:lpstr>
      <vt:lpstr>Motivation for adding Band n14</vt:lpstr>
      <vt:lpstr> Motivation</vt:lpstr>
    </vt:vector>
  </TitlesOfParts>
  <Company>BT Plc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consideration of possible implications for operating wider channel bandwidths in Band n7</dc:title>
  <dc:creator>Dixon,JS,Johnny,COD R</dc:creator>
  <cp:lastModifiedBy>D. Everaere</cp:lastModifiedBy>
  <cp:revision>18</cp:revision>
  <dcterms:created xsi:type="dcterms:W3CDTF">2018-08-31T08:49:32Z</dcterms:created>
  <dcterms:modified xsi:type="dcterms:W3CDTF">2019-03-07T19:46:48Z</dcterms:modified>
</cp:coreProperties>
</file>