
<file path=[Content_Types].xml><?xml version="1.0" encoding="utf-8"?>
<Types xmlns="http://schemas.openxmlformats.org/package/2006/content-types">
  <Default Extension="bin" ContentType="application/vnd.openxmlformats-officedocument.oleObject"/>
  <Default Extension="emf" ContentType="image/x-emf"/>
  <Default Extension="png" ContentType="image/png"/>
  <Default Extension="rels" ContentType="application/vnd.openxmlformats-package.relationships+xml"/>
  <Default Extension="vml" ContentType="application/vnd.openxmlformats-officedocument.vmlDrawing"/>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48" r:id="rId1"/>
  </p:sldMasterIdLst>
  <p:notesMasterIdLst>
    <p:notesMasterId r:id="rId8"/>
  </p:notesMasterIdLst>
  <p:handoutMasterIdLst>
    <p:handoutMasterId r:id="rId9"/>
  </p:handoutMasterIdLst>
  <p:sldIdLst>
    <p:sldId id="950" r:id="rId2"/>
    <p:sldId id="944" r:id="rId3"/>
    <p:sldId id="952" r:id="rId4"/>
    <p:sldId id="947" r:id="rId5"/>
    <p:sldId id="953" r:id="rId6"/>
    <p:sldId id="954" r:id="rId7"/>
  </p:sldIdLst>
  <p:sldSz cx="12192000" cy="6858000"/>
  <p:notesSz cx="6858000" cy="9144000"/>
  <p:custDataLst>
    <p:tags r:id="rId10"/>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968" userDrawn="1">
          <p15:clr>
            <a:srgbClr val="A4A3A4"/>
          </p15:clr>
        </p15:guide>
        <p15:guide id="2" pos="7632" userDrawn="1">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Tyler Lynch" initials="TL" lastIdx="40" clrIdx="0">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05050"/>
    <a:srgbClr val="190000"/>
    <a:srgbClr val="F816D8"/>
    <a:srgbClr val="DDDFE5"/>
    <a:srgbClr val="F2F2F2"/>
    <a:srgbClr val="6AB19B"/>
    <a:srgbClr val="E04F4F"/>
    <a:srgbClr val="294D42"/>
    <a:srgbClr val="000000"/>
    <a:srgbClr val="DE454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26" autoAdjust="0"/>
    <p:restoredTop sz="95840" autoAdjust="0"/>
  </p:normalViewPr>
  <p:slideViewPr>
    <p:cSldViewPr snapToGrid="0">
      <p:cViewPr varScale="1">
        <p:scale>
          <a:sx n="80" d="100"/>
          <a:sy n="80" d="100"/>
        </p:scale>
        <p:origin x="126" y="672"/>
      </p:cViewPr>
      <p:guideLst>
        <p:guide orient="horz" pos="2968"/>
        <p:guide pos="7632"/>
      </p:guideLst>
    </p:cSldViewPr>
  </p:slideViewPr>
  <p:outlineViewPr>
    <p:cViewPr>
      <p:scale>
        <a:sx n="33" d="100"/>
        <a:sy n="33" d="100"/>
      </p:scale>
      <p:origin x="0" y="-49468"/>
    </p:cViewPr>
  </p:outlineViewPr>
  <p:notesTextViewPr>
    <p:cViewPr>
      <p:scale>
        <a:sx n="3" d="2"/>
        <a:sy n="3" d="2"/>
      </p:scale>
      <p:origin x="0" y="0"/>
    </p:cViewPr>
  </p:notesTextViewPr>
  <p:sorterViewPr>
    <p:cViewPr varScale="1">
      <p:scale>
        <a:sx n="1" d="1"/>
        <a:sy n="1" d="1"/>
      </p:scale>
      <p:origin x="0" y="0"/>
    </p:cViewPr>
  </p:sorterViewPr>
  <p:notesViewPr>
    <p:cSldViewPr snapToGrid="0">
      <p:cViewPr varScale="1">
        <p:scale>
          <a:sx n="116" d="100"/>
          <a:sy n="116" d="100"/>
        </p:scale>
        <p:origin x="4428" y="6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commentAuthors" Target="commentAuthors.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tags" Target="tags/tag1.xml"/><Relationship Id="rId4" Type="http://schemas.openxmlformats.org/officeDocument/2006/relationships/slide" Target="slides/slide3.xml"/><Relationship Id="rId9" Type="http://schemas.openxmlformats.org/officeDocument/2006/relationships/handoutMaster" Target="handoutMasters/handoutMaster1.xml"/><Relationship Id="rId14" Type="http://schemas.openxmlformats.org/officeDocument/2006/relationships/theme" Target="theme/theme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4.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Footer Placeholder 3"/>
          <p:cNvSpPr>
            <a:spLocks noGrp="1"/>
          </p:cNvSpPr>
          <p:nvPr>
            <p:ph type="ftr" sz="quarter" idx="2"/>
          </p:nvPr>
        </p:nvSpPr>
        <p:spPr>
          <a:xfrm>
            <a:off x="484094" y="8591550"/>
            <a:ext cx="2811555" cy="298018"/>
          </a:xfrm>
          <a:prstGeom prst="rect">
            <a:avLst/>
          </a:prstGeom>
        </p:spPr>
        <p:txBody>
          <a:bodyPr vert="horz" lIns="0" tIns="0" rIns="0" bIns="0" rtlCol="0" anchor="b"/>
          <a:lstStyle>
            <a:lvl1pPr algn="l">
              <a:defRPr sz="1200"/>
            </a:lvl1pPr>
          </a:lstStyle>
          <a:p>
            <a:pPr>
              <a:lnSpc>
                <a:spcPct val="93000"/>
              </a:lnSpc>
            </a:pPr>
            <a:endParaRPr lang="en-US" sz="800" dirty="0">
              <a:solidFill>
                <a:schemeClr val="tx1">
                  <a:lumMod val="50000"/>
                  <a:lumOff val="50000"/>
                </a:schemeClr>
              </a:solidFill>
              <a:latin typeface="Microsoft Sans Serif" panose="020B0604020202020204" pitchFamily="34" charset="0"/>
              <a:cs typeface="Microsoft Sans Serif" panose="020B0604020202020204" pitchFamily="34" charset="0"/>
            </a:endParaRPr>
          </a:p>
        </p:txBody>
      </p:sp>
      <p:sp>
        <p:nvSpPr>
          <p:cNvPr id="5" name="Slide Number Placeholder 4"/>
          <p:cNvSpPr>
            <a:spLocks noGrp="1"/>
          </p:cNvSpPr>
          <p:nvPr>
            <p:ph type="sldNum" sz="quarter" idx="3"/>
          </p:nvPr>
        </p:nvSpPr>
        <p:spPr>
          <a:xfrm>
            <a:off x="5203825" y="8591550"/>
            <a:ext cx="1186217" cy="298018"/>
          </a:xfrm>
          <a:prstGeom prst="rect">
            <a:avLst/>
          </a:prstGeom>
        </p:spPr>
        <p:txBody>
          <a:bodyPr vert="horz" lIns="0" tIns="0" rIns="0" bIns="0" rtlCol="0" anchor="b"/>
          <a:lstStyle>
            <a:lvl1pPr algn="r">
              <a:defRPr sz="1200"/>
            </a:lvl1pPr>
          </a:lstStyle>
          <a:p>
            <a:pPr>
              <a:lnSpc>
                <a:spcPct val="93000"/>
              </a:lnSpc>
            </a:pPr>
            <a:fld id="{CCF787FE-A727-45E5-A50B-58A9041FD46F}" type="slidenum">
              <a:rPr lang="en-US" sz="800">
                <a:solidFill>
                  <a:schemeClr val="tx1">
                    <a:lumMod val="50000"/>
                    <a:lumOff val="50000"/>
                  </a:schemeClr>
                </a:solidFill>
                <a:latin typeface="Microsoft Sans Serif" panose="020B0604020202020204" pitchFamily="34" charset="0"/>
                <a:cs typeface="Microsoft Sans Serif" panose="020B0604020202020204" pitchFamily="34" charset="0"/>
              </a:rPr>
              <a:pPr>
                <a:lnSpc>
                  <a:spcPct val="93000"/>
                </a:lnSpc>
              </a:pPr>
              <a:t>‹#›</a:t>
            </a:fld>
            <a:endParaRPr lang="en-US" sz="800" dirty="0">
              <a:solidFill>
                <a:schemeClr val="tx1">
                  <a:lumMod val="50000"/>
                  <a:lumOff val="50000"/>
                </a:schemeClr>
              </a:solidFill>
              <a:latin typeface="Microsoft Sans Serif" panose="020B0604020202020204" pitchFamily="34" charset="0"/>
              <a:cs typeface="Microsoft Sans Serif" panose="020B0604020202020204" pitchFamily="34" charset="0"/>
            </a:endParaRPr>
          </a:p>
        </p:txBody>
      </p:sp>
      <p:sp>
        <p:nvSpPr>
          <p:cNvPr id="6" name="Freeform 5">
            <a:extLst>
              <a:ext uri="{FF2B5EF4-FFF2-40B4-BE49-F238E27FC236}">
                <a16:creationId xmlns:a16="http://schemas.microsoft.com/office/drawing/2014/main" id="{9433C20D-9BD1-4CBF-A6CC-339E8C451B6E}"/>
              </a:ext>
            </a:extLst>
          </p:cNvPr>
          <p:cNvSpPr>
            <a:spLocks noEditPoints="1"/>
          </p:cNvSpPr>
          <p:nvPr/>
        </p:nvSpPr>
        <p:spPr bwMode="gray">
          <a:xfrm>
            <a:off x="5070460" y="208746"/>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Tree>
    <p:extLst>
      <p:ext uri="{BB962C8B-B14F-4D97-AF65-F5344CB8AC3E}">
        <p14:creationId xmlns:p14="http://schemas.microsoft.com/office/powerpoint/2010/main" val="1152661142"/>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946875" y="555575"/>
            <a:ext cx="4962980" cy="2791677"/>
          </a:xfrm>
          <a:prstGeom prst="rect">
            <a:avLst/>
          </a:prstGeom>
          <a:noFill/>
          <a:ln w="9525">
            <a:solidFill>
              <a:schemeClr val="tx1">
                <a:lumMod val="50000"/>
                <a:lumOff val="50000"/>
              </a:schemeClr>
            </a:solidFill>
          </a:ln>
        </p:spPr>
        <p:txBody>
          <a:bodyPr vert="horz" lIns="91440" tIns="45720" rIns="91440" bIns="45720" rtlCol="0" anchor="ctr"/>
          <a:lstStyle/>
          <a:p>
            <a:r>
              <a:rPr lang="en-US"/>
              <a:t> </a:t>
            </a:r>
            <a:endParaRPr lang="en-US" dirty="0"/>
          </a:p>
        </p:txBody>
      </p:sp>
      <p:sp>
        <p:nvSpPr>
          <p:cNvPr id="5" name="Notes Placeholder 4"/>
          <p:cNvSpPr>
            <a:spLocks noGrp="1"/>
          </p:cNvSpPr>
          <p:nvPr>
            <p:ph type="body" sz="quarter" idx="3"/>
          </p:nvPr>
        </p:nvSpPr>
        <p:spPr>
          <a:xfrm>
            <a:off x="946875" y="3502090"/>
            <a:ext cx="4962980" cy="4878118"/>
          </a:xfrm>
          <a:prstGeom prst="rect">
            <a:avLst/>
          </a:prstGeom>
        </p:spPr>
        <p:txBody>
          <a:bodyPr vert="horz" lIns="0" tIns="0" rIns="0" bIns="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4"/>
          </p:nvPr>
        </p:nvSpPr>
        <p:spPr>
          <a:xfrm>
            <a:off x="244709" y="8588760"/>
            <a:ext cx="4700354" cy="300808"/>
          </a:xfrm>
          <a:prstGeom prst="rect">
            <a:avLst/>
          </a:prstGeom>
        </p:spPr>
        <p:txBody>
          <a:bodyPr vert="horz" lIns="0" tIns="0" rIns="0" bIns="0" rtlCol="0" anchor="b" anchorCtr="0"/>
          <a:lstStyle>
            <a:lvl1pPr>
              <a:defRPr lang="en-US" sz="800" dirty="0">
                <a:solidFill>
                  <a:schemeClr val="tx1">
                    <a:lumMod val="50000"/>
                    <a:lumOff val="50000"/>
                  </a:schemeClr>
                </a:solidFill>
                <a:latin typeface="Microsoft Sans Serif" panose="020B0604020202020204" pitchFamily="34" charset="0"/>
                <a:cs typeface="Microsoft Sans Serif" panose="020B0604020202020204" pitchFamily="34" charset="0"/>
              </a:defRPr>
            </a:lvl1pPr>
          </a:lstStyle>
          <a:p>
            <a:pPr>
              <a:lnSpc>
                <a:spcPct val="93000"/>
              </a:lnSpc>
            </a:pPr>
            <a:r>
              <a:rPr lang="en-US"/>
              <a:t>Footer</a:t>
            </a:r>
          </a:p>
        </p:txBody>
      </p:sp>
      <p:sp>
        <p:nvSpPr>
          <p:cNvPr id="7" name="Slide Number Placeholder 6"/>
          <p:cNvSpPr>
            <a:spLocks noGrp="1"/>
          </p:cNvSpPr>
          <p:nvPr>
            <p:ph type="sldNum" sz="quarter" idx="5"/>
          </p:nvPr>
        </p:nvSpPr>
        <p:spPr>
          <a:xfrm>
            <a:off x="5203825" y="8588760"/>
            <a:ext cx="1395413" cy="300808"/>
          </a:xfrm>
          <a:prstGeom prst="rect">
            <a:avLst/>
          </a:prstGeom>
        </p:spPr>
        <p:txBody>
          <a:bodyPr vert="horz" lIns="0" tIns="0" rIns="0" bIns="0" rtlCol="0" anchor="b" anchorCtr="0"/>
          <a:lstStyle>
            <a:lvl1pPr algn="r">
              <a:defRPr lang="en-US" sz="800" smtClean="0">
                <a:solidFill>
                  <a:schemeClr val="tx1">
                    <a:lumMod val="50000"/>
                    <a:lumOff val="50000"/>
                  </a:schemeClr>
                </a:solidFill>
                <a:latin typeface="Microsoft Sans Serif" panose="020B0604020202020204" pitchFamily="34" charset="0"/>
                <a:cs typeface="Microsoft Sans Serif" panose="020B0604020202020204" pitchFamily="34" charset="0"/>
              </a:defRPr>
            </a:lvl1pPr>
          </a:lstStyle>
          <a:p>
            <a:pPr>
              <a:lnSpc>
                <a:spcPct val="93000"/>
              </a:lnSpc>
            </a:pPr>
            <a:fld id="{785BB0B3-964C-4CDE-9D3D-0BF955B8C425}" type="slidenum">
              <a:rPr lang="en-US" smtClean="0"/>
              <a:pPr>
                <a:lnSpc>
                  <a:spcPct val="93000"/>
                </a:lnSpc>
              </a:pPr>
              <a:t>‹#›</a:t>
            </a:fld>
            <a:endParaRPr lang="en-US" dirty="0"/>
          </a:p>
        </p:txBody>
      </p:sp>
      <p:sp>
        <p:nvSpPr>
          <p:cNvPr id="8" name="Freeform 5">
            <a:extLst>
              <a:ext uri="{FF2B5EF4-FFF2-40B4-BE49-F238E27FC236}">
                <a16:creationId xmlns:a16="http://schemas.microsoft.com/office/drawing/2014/main" id="{081A910F-E215-4375-98BC-8AF00B8B77B4}"/>
              </a:ext>
            </a:extLst>
          </p:cNvPr>
          <p:cNvSpPr>
            <a:spLocks noEditPoints="1"/>
          </p:cNvSpPr>
          <p:nvPr/>
        </p:nvSpPr>
        <p:spPr bwMode="gray">
          <a:xfrm>
            <a:off x="5070460" y="208746"/>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Tree>
    <p:extLst>
      <p:ext uri="{BB962C8B-B14F-4D97-AF65-F5344CB8AC3E}">
        <p14:creationId xmlns:p14="http://schemas.microsoft.com/office/powerpoint/2010/main" val="3686400577"/>
      </p:ext>
    </p:extLst>
  </p:cSld>
  <p:clrMap bg1="lt1" tx1="dk1" bg2="lt2" tx2="dk2" accent1="accent1" accent2="accent2" accent3="accent3" accent4="accent4" accent5="accent5" accent6="accent6" hlink="hlink" folHlink="folHlink"/>
  <p:hf hdr="0" ftr="0" dt="0"/>
  <p:notesStyle>
    <a:lvl1pPr marL="0" indent="0" algn="l" defTabSz="914400" rtl="0" eaLnBrk="1" latinLnBrk="0" hangingPunct="1">
      <a:lnSpc>
        <a:spcPct val="107000"/>
      </a:lnSpc>
      <a:buFont typeface="Arial" panose="020B0604020202020204" pitchFamily="34" charset="0"/>
      <a:buNone/>
      <a:defRPr lang="en-US" sz="1400" kern="1200" dirty="0" smtClean="0">
        <a:solidFill>
          <a:schemeClr val="tx1">
            <a:lumMod val="85000"/>
            <a:lumOff val="15000"/>
          </a:schemeClr>
        </a:solidFill>
        <a:latin typeface="Microsoft Sans Serif" panose="020B0604020202020204" pitchFamily="34" charset="0"/>
        <a:ea typeface="+mn-ea"/>
        <a:cs typeface="Microsoft Sans Serif" panose="020B0604020202020204" pitchFamily="34" charset="0"/>
      </a:defRPr>
    </a:lvl1pPr>
    <a:lvl2pPr marL="111125" indent="-111125" algn="l" defTabSz="914400" rtl="0" eaLnBrk="1" latinLnBrk="0" hangingPunct="1">
      <a:lnSpc>
        <a:spcPct val="107000"/>
      </a:lnSpc>
      <a:buFont typeface="Arial" panose="020B0604020202020204" pitchFamily="34" charset="0"/>
      <a:buChar char="•"/>
      <a:defRPr sz="1400" kern="1200">
        <a:solidFill>
          <a:schemeClr val="tx1">
            <a:lumMod val="85000"/>
            <a:lumOff val="15000"/>
          </a:schemeClr>
        </a:solidFill>
        <a:latin typeface="Microsoft Sans Serif" panose="020B0604020202020204" pitchFamily="34" charset="0"/>
        <a:ea typeface="+mn-ea"/>
        <a:cs typeface="+mn-cs"/>
      </a:defRPr>
    </a:lvl2pPr>
    <a:lvl3pPr marL="230188" indent="-119063" algn="l" defTabSz="914400" rtl="0" eaLnBrk="1" latinLnBrk="0" hangingPunct="1">
      <a:lnSpc>
        <a:spcPct val="98000"/>
      </a:lnSpc>
      <a:buFont typeface="Microsoft Sans Serif" panose="020B0604020202020204" pitchFamily="34" charset="0"/>
      <a:buChar char="◦"/>
      <a:defRPr sz="1200" kern="1200">
        <a:solidFill>
          <a:schemeClr val="tx1">
            <a:lumMod val="85000"/>
            <a:lumOff val="15000"/>
          </a:schemeClr>
        </a:solidFill>
        <a:latin typeface="Microsoft Sans Serif" panose="020B0604020202020204" pitchFamily="34" charset="0"/>
        <a:ea typeface="+mn-ea"/>
        <a:cs typeface="+mn-cs"/>
      </a:defRPr>
    </a:lvl3pPr>
    <a:lvl4pPr marL="341313" indent="-111125" algn="l" defTabSz="914400" rtl="0" eaLnBrk="1" latinLnBrk="0" hangingPunct="1">
      <a:lnSpc>
        <a:spcPct val="98000"/>
      </a:lnSpc>
      <a:buFont typeface="Arial" panose="020B0604020202020204" pitchFamily="34" charset="0"/>
      <a:buChar char="•"/>
      <a:defRPr sz="1200" kern="1200">
        <a:solidFill>
          <a:schemeClr val="tx1">
            <a:lumMod val="85000"/>
            <a:lumOff val="15000"/>
          </a:schemeClr>
        </a:solidFill>
        <a:latin typeface="Microsoft Sans Serif" panose="020B0604020202020204" pitchFamily="34" charset="0"/>
        <a:ea typeface="+mn-ea"/>
        <a:cs typeface="+mn-cs"/>
      </a:defRPr>
    </a:lvl4pPr>
    <a:lvl5pPr marL="461963" indent="-120650" algn="l" defTabSz="914400" rtl="0" eaLnBrk="1" latinLnBrk="0" hangingPunct="1">
      <a:lnSpc>
        <a:spcPct val="98000"/>
      </a:lnSpc>
      <a:buFont typeface="Microsoft Sans Serif" panose="020B0604020202020204" pitchFamily="34" charset="0"/>
      <a:buChar char="◦"/>
      <a:defRPr sz="1200" kern="1200">
        <a:solidFill>
          <a:schemeClr val="tx1">
            <a:lumMod val="85000"/>
            <a:lumOff val="15000"/>
          </a:schemeClr>
        </a:solidFill>
        <a:latin typeface="Microsoft Sans Serif" panose="020B060402020202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extLst mod="1">
    <p:ext uri="{620B2872-D7B9-4A21-9093-7833F8D536E1}">
      <p15:sldGuideLst xmlns:p15="http://schemas.microsoft.com/office/powerpoint/2012/main">
        <p15:guide id="1" pos="2240" userDrawn="1">
          <p15:clr>
            <a:srgbClr val="F26B43"/>
          </p15:clr>
        </p15:guide>
        <p15:guide id="2" pos="155" userDrawn="1">
          <p15:clr>
            <a:srgbClr val="F26B43"/>
          </p15:clr>
        </p15:guide>
        <p15:guide id="3" pos="3115" userDrawn="1">
          <p15:clr>
            <a:srgbClr val="F26B43"/>
          </p15:clr>
        </p15:guide>
        <p15:guide id="4" pos="3278" userDrawn="1">
          <p15:clr>
            <a:srgbClr val="F26B43"/>
          </p15:clr>
        </p15:guide>
        <p15:guide id="5" pos="4157" userDrawn="1">
          <p15:clr>
            <a:srgbClr val="F26B43"/>
          </p15:clr>
        </p15:guide>
        <p15:guide id="7" pos="7680" userDrawn="1">
          <p15:clr>
            <a:srgbClr val="F26B43"/>
          </p15:clr>
        </p15:guide>
      </p15:sldGuideLst>
    </p:ext>
  </p:extLst>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46150" y="555625"/>
            <a:ext cx="4964113" cy="2792413"/>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93000"/>
              </a:lnSpc>
              <a:spcBef>
                <a:spcPts val="0"/>
              </a:spcBef>
              <a:spcAft>
                <a:spcPts val="0"/>
              </a:spcAft>
              <a:buClrTx/>
              <a:buSzTx/>
              <a:buFontTx/>
              <a:buNone/>
              <a:tabLst/>
              <a:defRPr/>
            </a:pPr>
            <a:fld id="{785BB0B3-964C-4CDE-9D3D-0BF955B8C425}" type="slidenum">
              <a:rPr kumimoji="0" lang="en-US" sz="800" b="0" i="0" u="none" strike="noStrike" kern="1200" cap="none" spc="0" normalizeH="0" baseline="0" noProof="0" smtClean="0">
                <a:ln>
                  <a:noFill/>
                </a:ln>
                <a:solidFill>
                  <a:prstClr val="black">
                    <a:lumMod val="50000"/>
                    <a:lumOff val="50000"/>
                  </a:prstClr>
                </a:solidFill>
                <a:effectLst/>
                <a:uLnTx/>
                <a:uFillTx/>
                <a:latin typeface="Microsoft Sans Serif" panose="020B0604020202020204" pitchFamily="34" charset="0"/>
                <a:ea typeface="+mn-ea"/>
                <a:cs typeface="Microsoft Sans Serif" panose="020B0604020202020204" pitchFamily="34" charset="0"/>
              </a:rPr>
              <a:pPr marL="0" marR="0" lvl="0" indent="0" algn="r" defTabSz="914400" rtl="0" eaLnBrk="1" fontAlgn="auto" latinLnBrk="0" hangingPunct="1">
                <a:lnSpc>
                  <a:spcPct val="93000"/>
                </a:lnSpc>
                <a:spcBef>
                  <a:spcPts val="0"/>
                </a:spcBef>
                <a:spcAft>
                  <a:spcPts val="0"/>
                </a:spcAft>
                <a:buClrTx/>
                <a:buSzTx/>
                <a:buFontTx/>
                <a:buNone/>
                <a:tabLst/>
                <a:defRPr/>
              </a:pPr>
              <a:t>1</a:t>
            </a:fld>
            <a:endParaRPr kumimoji="0" lang="en-US" sz="800" b="0" i="0" u="none" strike="noStrike" kern="1200" cap="none" spc="0" normalizeH="0" baseline="0" noProof="0" dirty="0">
              <a:ln>
                <a:noFill/>
              </a:ln>
              <a:solidFill>
                <a:prstClr val="black">
                  <a:lumMod val="50000"/>
                  <a:lumOff val="50000"/>
                </a:prstClr>
              </a:solidFill>
              <a:effectLst/>
              <a:uLnTx/>
              <a:uFillTx/>
              <a:latin typeface="Microsoft Sans Serif" panose="020B0604020202020204" pitchFamily="34" charset="0"/>
              <a:ea typeface="+mn-ea"/>
              <a:cs typeface="Microsoft Sans Serif" panose="020B0604020202020204" pitchFamily="34" charset="0"/>
            </a:endParaRPr>
          </a:p>
        </p:txBody>
      </p:sp>
    </p:spTree>
    <p:extLst>
      <p:ext uri="{BB962C8B-B14F-4D97-AF65-F5344CB8AC3E}">
        <p14:creationId xmlns:p14="http://schemas.microsoft.com/office/powerpoint/2010/main" val="49254658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46150" y="555625"/>
            <a:ext cx="4964113" cy="2792413"/>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93000"/>
              </a:lnSpc>
              <a:spcBef>
                <a:spcPts val="0"/>
              </a:spcBef>
              <a:spcAft>
                <a:spcPts val="0"/>
              </a:spcAft>
              <a:buClrTx/>
              <a:buSzTx/>
              <a:buFontTx/>
              <a:buNone/>
              <a:tabLst/>
              <a:defRPr/>
            </a:pPr>
            <a:fld id="{785BB0B3-964C-4CDE-9D3D-0BF955B8C425}" type="slidenum">
              <a:rPr kumimoji="0" lang="en-US" sz="800" b="0" i="0" u="none" strike="noStrike" kern="1200" cap="none" spc="0" normalizeH="0" baseline="0" noProof="0" smtClean="0">
                <a:ln>
                  <a:noFill/>
                </a:ln>
                <a:solidFill>
                  <a:prstClr val="black">
                    <a:lumMod val="50000"/>
                    <a:lumOff val="50000"/>
                  </a:prstClr>
                </a:solidFill>
                <a:effectLst/>
                <a:uLnTx/>
                <a:uFillTx/>
                <a:latin typeface="Microsoft Sans Serif" panose="020B0604020202020204" pitchFamily="34" charset="0"/>
                <a:ea typeface="+mn-ea"/>
                <a:cs typeface="Microsoft Sans Serif" panose="020B0604020202020204" pitchFamily="34" charset="0"/>
              </a:rPr>
              <a:pPr marL="0" marR="0" lvl="0" indent="0" algn="r" defTabSz="914400" rtl="0" eaLnBrk="1" fontAlgn="auto" latinLnBrk="0" hangingPunct="1">
                <a:lnSpc>
                  <a:spcPct val="93000"/>
                </a:lnSpc>
                <a:spcBef>
                  <a:spcPts val="0"/>
                </a:spcBef>
                <a:spcAft>
                  <a:spcPts val="0"/>
                </a:spcAft>
                <a:buClrTx/>
                <a:buSzTx/>
                <a:buFontTx/>
                <a:buNone/>
                <a:tabLst/>
                <a:defRPr/>
              </a:pPr>
              <a:t>2</a:t>
            </a:fld>
            <a:endParaRPr kumimoji="0" lang="en-US" sz="800" b="0" i="0" u="none" strike="noStrike" kern="1200" cap="none" spc="0" normalizeH="0" baseline="0" noProof="0" dirty="0">
              <a:ln>
                <a:noFill/>
              </a:ln>
              <a:solidFill>
                <a:prstClr val="black">
                  <a:lumMod val="50000"/>
                  <a:lumOff val="50000"/>
                </a:prstClr>
              </a:solidFill>
              <a:effectLst/>
              <a:uLnTx/>
              <a:uFillTx/>
              <a:latin typeface="Microsoft Sans Serif" panose="020B0604020202020204" pitchFamily="34" charset="0"/>
              <a:ea typeface="+mn-ea"/>
              <a:cs typeface="Microsoft Sans Serif" panose="020B0604020202020204" pitchFamily="34" charset="0"/>
            </a:endParaRPr>
          </a:p>
        </p:txBody>
      </p:sp>
    </p:spTree>
    <p:extLst>
      <p:ext uri="{BB962C8B-B14F-4D97-AF65-F5344CB8AC3E}">
        <p14:creationId xmlns:p14="http://schemas.microsoft.com/office/powerpoint/2010/main" val="273308014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46150" y="555625"/>
            <a:ext cx="4964113" cy="2792413"/>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93000"/>
              </a:lnSpc>
              <a:spcBef>
                <a:spcPts val="0"/>
              </a:spcBef>
              <a:spcAft>
                <a:spcPts val="0"/>
              </a:spcAft>
              <a:buClrTx/>
              <a:buSzTx/>
              <a:buFontTx/>
              <a:buNone/>
              <a:tabLst/>
              <a:defRPr/>
            </a:pPr>
            <a:fld id="{785BB0B3-964C-4CDE-9D3D-0BF955B8C425}" type="slidenum">
              <a:rPr kumimoji="0" lang="en-US" sz="800" b="0" i="0" u="none" strike="noStrike" kern="1200" cap="none" spc="0" normalizeH="0" baseline="0" noProof="0" smtClean="0">
                <a:ln>
                  <a:noFill/>
                </a:ln>
                <a:solidFill>
                  <a:prstClr val="black">
                    <a:lumMod val="50000"/>
                    <a:lumOff val="50000"/>
                  </a:prstClr>
                </a:solidFill>
                <a:effectLst/>
                <a:uLnTx/>
                <a:uFillTx/>
                <a:latin typeface="Microsoft Sans Serif" panose="020B0604020202020204" pitchFamily="34" charset="0"/>
                <a:ea typeface="+mn-ea"/>
                <a:cs typeface="Microsoft Sans Serif" panose="020B0604020202020204" pitchFamily="34" charset="0"/>
              </a:rPr>
              <a:pPr marL="0" marR="0" lvl="0" indent="0" algn="r" defTabSz="914400" rtl="0" eaLnBrk="1" fontAlgn="auto" latinLnBrk="0" hangingPunct="1">
                <a:lnSpc>
                  <a:spcPct val="93000"/>
                </a:lnSpc>
                <a:spcBef>
                  <a:spcPts val="0"/>
                </a:spcBef>
                <a:spcAft>
                  <a:spcPts val="0"/>
                </a:spcAft>
                <a:buClrTx/>
                <a:buSzTx/>
                <a:buFontTx/>
                <a:buNone/>
                <a:tabLst/>
                <a:defRPr/>
              </a:pPr>
              <a:t>3</a:t>
            </a:fld>
            <a:endParaRPr kumimoji="0" lang="en-US" sz="800" b="0" i="0" u="none" strike="noStrike" kern="1200" cap="none" spc="0" normalizeH="0" baseline="0" noProof="0" dirty="0">
              <a:ln>
                <a:noFill/>
              </a:ln>
              <a:solidFill>
                <a:prstClr val="black">
                  <a:lumMod val="50000"/>
                  <a:lumOff val="50000"/>
                </a:prstClr>
              </a:solidFill>
              <a:effectLst/>
              <a:uLnTx/>
              <a:uFillTx/>
              <a:latin typeface="Microsoft Sans Serif" panose="020B0604020202020204" pitchFamily="34" charset="0"/>
              <a:ea typeface="+mn-ea"/>
              <a:cs typeface="Microsoft Sans Serif" panose="020B0604020202020204" pitchFamily="34" charset="0"/>
            </a:endParaRPr>
          </a:p>
        </p:txBody>
      </p:sp>
    </p:spTree>
    <p:extLst>
      <p:ext uri="{BB962C8B-B14F-4D97-AF65-F5344CB8AC3E}">
        <p14:creationId xmlns:p14="http://schemas.microsoft.com/office/powerpoint/2010/main" val="83155348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46150" y="555625"/>
            <a:ext cx="4964113" cy="2792413"/>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93000"/>
              </a:lnSpc>
              <a:spcBef>
                <a:spcPts val="0"/>
              </a:spcBef>
              <a:spcAft>
                <a:spcPts val="0"/>
              </a:spcAft>
              <a:buClrTx/>
              <a:buSzTx/>
              <a:buFontTx/>
              <a:buNone/>
              <a:tabLst/>
              <a:defRPr/>
            </a:pPr>
            <a:fld id="{785BB0B3-964C-4CDE-9D3D-0BF955B8C425}" type="slidenum">
              <a:rPr kumimoji="0" lang="en-US" sz="800" b="0" i="0" u="none" strike="noStrike" kern="1200" cap="none" spc="0" normalizeH="0" baseline="0" noProof="0" smtClean="0">
                <a:ln>
                  <a:noFill/>
                </a:ln>
                <a:solidFill>
                  <a:prstClr val="black">
                    <a:lumMod val="50000"/>
                    <a:lumOff val="50000"/>
                  </a:prstClr>
                </a:solidFill>
                <a:effectLst/>
                <a:uLnTx/>
                <a:uFillTx/>
                <a:latin typeface="Microsoft Sans Serif" panose="020B0604020202020204" pitchFamily="34" charset="0"/>
                <a:ea typeface="+mn-ea"/>
                <a:cs typeface="Microsoft Sans Serif" panose="020B0604020202020204" pitchFamily="34" charset="0"/>
              </a:rPr>
              <a:pPr marL="0" marR="0" lvl="0" indent="0" algn="r" defTabSz="914400" rtl="0" eaLnBrk="1" fontAlgn="auto" latinLnBrk="0" hangingPunct="1">
                <a:lnSpc>
                  <a:spcPct val="93000"/>
                </a:lnSpc>
                <a:spcBef>
                  <a:spcPts val="0"/>
                </a:spcBef>
                <a:spcAft>
                  <a:spcPts val="0"/>
                </a:spcAft>
                <a:buClrTx/>
                <a:buSzTx/>
                <a:buFontTx/>
                <a:buNone/>
                <a:tabLst/>
                <a:defRPr/>
              </a:pPr>
              <a:t>4</a:t>
            </a:fld>
            <a:endParaRPr kumimoji="0" lang="en-US" sz="800" b="0" i="0" u="none" strike="noStrike" kern="1200" cap="none" spc="0" normalizeH="0" baseline="0" noProof="0" dirty="0">
              <a:ln>
                <a:noFill/>
              </a:ln>
              <a:solidFill>
                <a:prstClr val="black">
                  <a:lumMod val="50000"/>
                  <a:lumOff val="50000"/>
                </a:prstClr>
              </a:solidFill>
              <a:effectLst/>
              <a:uLnTx/>
              <a:uFillTx/>
              <a:latin typeface="Microsoft Sans Serif" panose="020B0604020202020204" pitchFamily="34" charset="0"/>
              <a:ea typeface="+mn-ea"/>
              <a:cs typeface="Microsoft Sans Serif" panose="020B0604020202020204" pitchFamily="34" charset="0"/>
            </a:endParaRPr>
          </a:p>
        </p:txBody>
      </p:sp>
    </p:spTree>
    <p:extLst>
      <p:ext uri="{BB962C8B-B14F-4D97-AF65-F5344CB8AC3E}">
        <p14:creationId xmlns:p14="http://schemas.microsoft.com/office/powerpoint/2010/main" val="133794982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46150" y="555625"/>
            <a:ext cx="4964113" cy="2792413"/>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93000"/>
              </a:lnSpc>
              <a:spcBef>
                <a:spcPts val="0"/>
              </a:spcBef>
              <a:spcAft>
                <a:spcPts val="0"/>
              </a:spcAft>
              <a:buClrTx/>
              <a:buSzTx/>
              <a:buFontTx/>
              <a:buNone/>
              <a:tabLst/>
              <a:defRPr/>
            </a:pPr>
            <a:fld id="{785BB0B3-964C-4CDE-9D3D-0BF955B8C425}" type="slidenum">
              <a:rPr kumimoji="0" lang="en-US" sz="800" b="0" i="0" u="none" strike="noStrike" kern="1200" cap="none" spc="0" normalizeH="0" baseline="0" noProof="0" smtClean="0">
                <a:ln>
                  <a:noFill/>
                </a:ln>
                <a:solidFill>
                  <a:prstClr val="black">
                    <a:lumMod val="50000"/>
                    <a:lumOff val="50000"/>
                  </a:prstClr>
                </a:solidFill>
                <a:effectLst/>
                <a:uLnTx/>
                <a:uFillTx/>
                <a:latin typeface="Microsoft Sans Serif" panose="020B0604020202020204" pitchFamily="34" charset="0"/>
                <a:ea typeface="+mn-ea"/>
                <a:cs typeface="Microsoft Sans Serif" panose="020B0604020202020204" pitchFamily="34" charset="0"/>
              </a:rPr>
              <a:pPr marL="0" marR="0" lvl="0" indent="0" algn="r" defTabSz="914400" rtl="0" eaLnBrk="1" fontAlgn="auto" latinLnBrk="0" hangingPunct="1">
                <a:lnSpc>
                  <a:spcPct val="93000"/>
                </a:lnSpc>
                <a:spcBef>
                  <a:spcPts val="0"/>
                </a:spcBef>
                <a:spcAft>
                  <a:spcPts val="0"/>
                </a:spcAft>
                <a:buClrTx/>
                <a:buSzTx/>
                <a:buFontTx/>
                <a:buNone/>
                <a:tabLst/>
                <a:defRPr/>
              </a:pPr>
              <a:t>5</a:t>
            </a:fld>
            <a:endParaRPr kumimoji="0" lang="en-US" sz="800" b="0" i="0" u="none" strike="noStrike" kern="1200" cap="none" spc="0" normalizeH="0" baseline="0" noProof="0" dirty="0">
              <a:ln>
                <a:noFill/>
              </a:ln>
              <a:solidFill>
                <a:prstClr val="black">
                  <a:lumMod val="50000"/>
                  <a:lumOff val="50000"/>
                </a:prstClr>
              </a:solidFill>
              <a:effectLst/>
              <a:uLnTx/>
              <a:uFillTx/>
              <a:latin typeface="Microsoft Sans Serif" panose="020B0604020202020204" pitchFamily="34" charset="0"/>
              <a:ea typeface="+mn-ea"/>
              <a:cs typeface="Microsoft Sans Serif" panose="020B0604020202020204" pitchFamily="34" charset="0"/>
            </a:endParaRPr>
          </a:p>
        </p:txBody>
      </p:sp>
    </p:spTree>
    <p:extLst>
      <p:ext uri="{BB962C8B-B14F-4D97-AF65-F5344CB8AC3E}">
        <p14:creationId xmlns:p14="http://schemas.microsoft.com/office/powerpoint/2010/main" val="253220262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46150" y="555625"/>
            <a:ext cx="4964113" cy="2792413"/>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93000"/>
              </a:lnSpc>
              <a:spcBef>
                <a:spcPts val="0"/>
              </a:spcBef>
              <a:spcAft>
                <a:spcPts val="0"/>
              </a:spcAft>
              <a:buClrTx/>
              <a:buSzTx/>
              <a:buFontTx/>
              <a:buNone/>
              <a:tabLst/>
              <a:defRPr/>
            </a:pPr>
            <a:fld id="{785BB0B3-964C-4CDE-9D3D-0BF955B8C425}" type="slidenum">
              <a:rPr kumimoji="0" lang="en-US" sz="800" b="0" i="0" u="none" strike="noStrike" kern="1200" cap="none" spc="0" normalizeH="0" baseline="0" noProof="0" smtClean="0">
                <a:ln>
                  <a:noFill/>
                </a:ln>
                <a:solidFill>
                  <a:prstClr val="black">
                    <a:lumMod val="50000"/>
                    <a:lumOff val="50000"/>
                  </a:prstClr>
                </a:solidFill>
                <a:effectLst/>
                <a:uLnTx/>
                <a:uFillTx/>
                <a:latin typeface="Microsoft Sans Serif" panose="020B0604020202020204" pitchFamily="34" charset="0"/>
                <a:ea typeface="+mn-ea"/>
                <a:cs typeface="Microsoft Sans Serif" panose="020B0604020202020204" pitchFamily="34" charset="0"/>
              </a:rPr>
              <a:pPr marL="0" marR="0" lvl="0" indent="0" algn="r" defTabSz="914400" rtl="0" eaLnBrk="1" fontAlgn="auto" latinLnBrk="0" hangingPunct="1">
                <a:lnSpc>
                  <a:spcPct val="93000"/>
                </a:lnSpc>
                <a:spcBef>
                  <a:spcPts val="0"/>
                </a:spcBef>
                <a:spcAft>
                  <a:spcPts val="0"/>
                </a:spcAft>
                <a:buClrTx/>
                <a:buSzTx/>
                <a:buFontTx/>
                <a:buNone/>
                <a:tabLst/>
                <a:defRPr/>
              </a:pPr>
              <a:t>6</a:t>
            </a:fld>
            <a:endParaRPr kumimoji="0" lang="en-US" sz="800" b="0" i="0" u="none" strike="noStrike" kern="1200" cap="none" spc="0" normalizeH="0" baseline="0" noProof="0" dirty="0">
              <a:ln>
                <a:noFill/>
              </a:ln>
              <a:solidFill>
                <a:prstClr val="black">
                  <a:lumMod val="50000"/>
                  <a:lumOff val="50000"/>
                </a:prstClr>
              </a:solidFill>
              <a:effectLst/>
              <a:uLnTx/>
              <a:uFillTx/>
              <a:latin typeface="Microsoft Sans Serif" panose="020B0604020202020204" pitchFamily="34" charset="0"/>
              <a:ea typeface="+mn-ea"/>
              <a:cs typeface="Microsoft Sans Serif" panose="020B0604020202020204" pitchFamily="34" charset="0"/>
            </a:endParaRPr>
          </a:p>
        </p:txBody>
      </p:sp>
    </p:spTree>
    <p:extLst>
      <p:ext uri="{BB962C8B-B14F-4D97-AF65-F5344CB8AC3E}">
        <p14:creationId xmlns:p14="http://schemas.microsoft.com/office/powerpoint/2010/main" val="320487146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Blue">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74661E1B-8950-4571-B812-FF89A34C489B}"/>
              </a:ext>
            </a:extLst>
          </p:cNvPr>
          <p:cNvGrpSpPr/>
          <p:nvPr userDrawn="1"/>
        </p:nvGrpSpPr>
        <p:grpSpPr bwMode="gray">
          <a:xfrm>
            <a:off x="-1" y="-2"/>
            <a:ext cx="9773500" cy="6359178"/>
            <a:chOff x="-1" y="-2"/>
            <a:chExt cx="9773500" cy="6359178"/>
          </a:xfrm>
        </p:grpSpPr>
        <p:pic>
          <p:nvPicPr>
            <p:cNvPr id="6" name="Picture 5">
              <a:extLst>
                <a:ext uri="{FF2B5EF4-FFF2-40B4-BE49-F238E27FC236}">
                  <a16:creationId xmlns:a16="http://schemas.microsoft.com/office/drawing/2014/main" id="{A74BE142-9DFF-4752-86A2-7CD1767FFF68}"/>
                </a:ext>
              </a:extLst>
            </p:cNvPr>
            <p:cNvPicPr>
              <a:picLocks noChangeAspect="1"/>
            </p:cNvPicPr>
            <p:nvPr userDrawn="1"/>
          </p:nvPicPr>
          <p:blipFill rotWithShape="1">
            <a:blip r:embed="rId2"/>
            <a:srcRect l="3659"/>
            <a:stretch/>
          </p:blipFill>
          <p:spPr bwMode="gray">
            <a:xfrm>
              <a:off x="0" y="1231996"/>
              <a:ext cx="9773499" cy="5127180"/>
            </a:xfrm>
            <a:prstGeom prst="rect">
              <a:avLst/>
            </a:prstGeom>
          </p:spPr>
        </p:pic>
        <p:sp>
          <p:nvSpPr>
            <p:cNvPr id="11" name="Rectangle 10">
              <a:extLst>
                <a:ext uri="{FF2B5EF4-FFF2-40B4-BE49-F238E27FC236}">
                  <a16:creationId xmlns:a16="http://schemas.microsoft.com/office/drawing/2014/main" id="{99A7D86E-0511-40BC-9C4F-607427228C38}"/>
                </a:ext>
              </a:extLst>
            </p:cNvPr>
            <p:cNvSpPr/>
            <p:nvPr userDrawn="1"/>
          </p:nvSpPr>
          <p:spPr bwMode="gray">
            <a:xfrm>
              <a:off x="9533873" y="0"/>
              <a:ext cx="239626" cy="1305694"/>
            </a:xfrm>
            <a:prstGeom prst="rect">
              <a:avLst/>
            </a:prstGeom>
            <a:solidFill>
              <a:srgbClr val="CACBD0"/>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3" name="Rectangle: Single Corner Rounded 55">
              <a:extLst>
                <a:ext uri="{FF2B5EF4-FFF2-40B4-BE49-F238E27FC236}">
                  <a16:creationId xmlns:a16="http://schemas.microsoft.com/office/drawing/2014/main" id="{85EC940F-80A8-4854-B668-0B2C3B537AEF}"/>
                </a:ext>
              </a:extLst>
            </p:cNvPr>
            <p:cNvSpPr/>
            <p:nvPr userDrawn="1"/>
          </p:nvSpPr>
          <p:spPr bwMode="gray">
            <a:xfrm flipV="1">
              <a:off x="-1" y="0"/>
              <a:ext cx="9567417" cy="6266834"/>
            </a:xfrm>
            <a:prstGeom prst="round1Rect">
              <a:avLst>
                <a:gd name="adj" fmla="val 3540"/>
              </a:avLst>
            </a:prstGeom>
            <a:solidFill>
              <a:srgbClr val="7CA0FF"/>
            </a:solidFill>
            <a:ln w="10795" cap="flat" cmpd="sng" algn="ctr">
              <a:noFill/>
              <a:prstDash val="solid"/>
            </a:ln>
            <a:effectLst>
              <a:outerShdw blurRad="139700" dist="38100" dir="21540000" algn="bl" rotWithShape="0">
                <a:prstClr val="black">
                  <a:alpha val="2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14" name="Rectangle: Single Corner Rounded 49">
              <a:extLst>
                <a:ext uri="{FF2B5EF4-FFF2-40B4-BE49-F238E27FC236}">
                  <a16:creationId xmlns:a16="http://schemas.microsoft.com/office/drawing/2014/main" id="{11C11600-149C-4FE5-B9F8-44B51907F4B9}"/>
                </a:ext>
              </a:extLst>
            </p:cNvPr>
            <p:cNvSpPr/>
            <p:nvPr userDrawn="1"/>
          </p:nvSpPr>
          <p:spPr bwMode="gray">
            <a:xfrm flipV="1">
              <a:off x="9306878" y="0"/>
              <a:ext cx="260539" cy="6267118"/>
            </a:xfrm>
            <a:prstGeom prst="round1Rect">
              <a:avLst>
                <a:gd name="adj" fmla="val 49135"/>
              </a:avLst>
            </a:prstGeom>
            <a:gradFill flip="none" rotWithShape="1">
              <a:gsLst>
                <a:gs pos="100000">
                  <a:srgbClr val="415795">
                    <a:lumMod val="100000"/>
                  </a:srgbClr>
                </a:gs>
                <a:gs pos="0">
                  <a:srgbClr val="7CA0FF">
                    <a:alpha val="0"/>
                  </a:srgbClr>
                </a:gs>
                <a:gs pos="64000">
                  <a:srgbClr val="5E7DCA"/>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5" name="Group 14">
              <a:extLst>
                <a:ext uri="{FF2B5EF4-FFF2-40B4-BE49-F238E27FC236}">
                  <a16:creationId xmlns:a16="http://schemas.microsoft.com/office/drawing/2014/main" id="{13AA064E-BF94-4220-A2E6-AD0EBAD92E5F}"/>
                </a:ext>
              </a:extLst>
            </p:cNvPr>
            <p:cNvGrpSpPr/>
            <p:nvPr userDrawn="1"/>
          </p:nvGrpSpPr>
          <p:grpSpPr bwMode="gray">
            <a:xfrm>
              <a:off x="0" y="-2"/>
              <a:ext cx="8822604" cy="5487292"/>
              <a:chOff x="503573" y="46747"/>
              <a:chExt cx="9419881" cy="5487292"/>
            </a:xfrm>
          </p:grpSpPr>
          <p:sp>
            <p:nvSpPr>
              <p:cNvPr id="16" name="Rectangle 15">
                <a:extLst>
                  <a:ext uri="{FF2B5EF4-FFF2-40B4-BE49-F238E27FC236}">
                    <a16:creationId xmlns:a16="http://schemas.microsoft.com/office/drawing/2014/main" id="{BED2CEFD-5D4A-461C-A377-D3F78C612FBF}"/>
                  </a:ext>
                </a:extLst>
              </p:cNvPr>
              <p:cNvSpPr/>
              <p:nvPr/>
            </p:nvSpPr>
            <p:spPr bwMode="gray">
              <a:xfrm>
                <a:off x="9800389" y="46748"/>
                <a:ext cx="123065" cy="2105026"/>
              </a:xfrm>
              <a:prstGeom prst="rect">
                <a:avLst/>
              </a:prstGeom>
              <a:solidFill>
                <a:srgbClr val="5D78C7"/>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7" name="Rectangle 16">
                <a:extLst>
                  <a:ext uri="{FF2B5EF4-FFF2-40B4-BE49-F238E27FC236}">
                    <a16:creationId xmlns:a16="http://schemas.microsoft.com/office/drawing/2014/main" id="{B2211A6A-7503-41DE-ABF8-BCB51F60E455}"/>
                  </a:ext>
                </a:extLst>
              </p:cNvPr>
              <p:cNvSpPr/>
              <p:nvPr/>
            </p:nvSpPr>
            <p:spPr bwMode="gray">
              <a:xfrm>
                <a:off x="503573" y="5454636"/>
                <a:ext cx="1380260" cy="79403"/>
              </a:xfrm>
              <a:prstGeom prst="rect">
                <a:avLst/>
              </a:prstGeom>
              <a:solidFill>
                <a:srgbClr val="6B88D8"/>
              </a:soli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8" name="Group 17">
                <a:extLst>
                  <a:ext uri="{FF2B5EF4-FFF2-40B4-BE49-F238E27FC236}">
                    <a16:creationId xmlns:a16="http://schemas.microsoft.com/office/drawing/2014/main" id="{32004FDB-3A51-4F30-A9B8-D9B749A13FC9}"/>
                  </a:ext>
                </a:extLst>
              </p:cNvPr>
              <p:cNvGrpSpPr/>
              <p:nvPr/>
            </p:nvGrpSpPr>
            <p:grpSpPr bwMode="gray">
              <a:xfrm>
                <a:off x="503573" y="46747"/>
                <a:ext cx="9419881" cy="5487292"/>
                <a:chOff x="416724" y="46747"/>
                <a:chExt cx="9419881" cy="5487292"/>
              </a:xfrm>
            </p:grpSpPr>
            <p:grpSp>
              <p:nvGrpSpPr>
                <p:cNvPr id="19" name="Group 18">
                  <a:extLst>
                    <a:ext uri="{FF2B5EF4-FFF2-40B4-BE49-F238E27FC236}">
                      <a16:creationId xmlns:a16="http://schemas.microsoft.com/office/drawing/2014/main" id="{2C058AD1-07AF-4499-9494-597DE33277B0}"/>
                    </a:ext>
                  </a:extLst>
                </p:cNvPr>
                <p:cNvGrpSpPr/>
                <p:nvPr/>
              </p:nvGrpSpPr>
              <p:grpSpPr bwMode="gray">
                <a:xfrm>
                  <a:off x="416724" y="46747"/>
                  <a:ext cx="9419881" cy="5487292"/>
                  <a:chOff x="678407" y="-1026120"/>
                  <a:chExt cx="9440352" cy="5501077"/>
                </a:xfrm>
                <a:effectLst/>
              </p:grpSpPr>
              <p:sp>
                <p:nvSpPr>
                  <p:cNvPr id="21" name="Rectangle: Single Corner Rounded 60">
                    <a:extLst>
                      <a:ext uri="{FF2B5EF4-FFF2-40B4-BE49-F238E27FC236}">
                        <a16:creationId xmlns:a16="http://schemas.microsoft.com/office/drawing/2014/main" id="{1F96330C-3C2B-4FCA-A935-814CF91EA0D2}"/>
                      </a:ext>
                    </a:extLst>
                  </p:cNvPr>
                  <p:cNvSpPr/>
                  <p:nvPr/>
                </p:nvSpPr>
                <p:spPr bwMode="gray">
                  <a:xfrm flipV="1">
                    <a:off x="1974711" y="1033561"/>
                    <a:ext cx="8144048" cy="3441396"/>
                  </a:xfrm>
                  <a:prstGeom prst="round1Rect">
                    <a:avLst>
                      <a:gd name="adj" fmla="val 4294"/>
                    </a:avLst>
                  </a:prstGeom>
                  <a:gradFill>
                    <a:gsLst>
                      <a:gs pos="0">
                        <a:srgbClr val="6C89DA"/>
                      </a:gs>
                      <a:gs pos="31000">
                        <a:srgbClr val="7CA0FF">
                          <a:lumMod val="97000"/>
                          <a:lumOff val="3000"/>
                        </a:srgbClr>
                      </a:gs>
                      <a:gs pos="38000">
                        <a:srgbClr val="526DB4"/>
                      </a:gs>
                      <a:gs pos="100000">
                        <a:srgbClr val="5D78C7"/>
                      </a:gs>
                      <a:gs pos="44000">
                        <a:srgbClr val="5C79C2">
                          <a:lumMod val="100000"/>
                        </a:srgbClr>
                      </a:gs>
                    </a:gsLst>
                    <a:lin ang="4560000" scaled="0"/>
                  </a:gra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22" name="Rectangle: Single Corner Rounded 61">
                    <a:extLst>
                      <a:ext uri="{FF2B5EF4-FFF2-40B4-BE49-F238E27FC236}">
                        <a16:creationId xmlns:a16="http://schemas.microsoft.com/office/drawing/2014/main" id="{D7D9F917-4981-4A29-9637-9B4B91D49790}"/>
                      </a:ext>
                    </a:extLst>
                  </p:cNvPr>
                  <p:cNvSpPr/>
                  <p:nvPr/>
                </p:nvSpPr>
                <p:spPr bwMode="gray">
                  <a:xfrm flipV="1">
                    <a:off x="678407" y="-1026120"/>
                    <a:ext cx="9332272" cy="5464871"/>
                  </a:xfrm>
                  <a:prstGeom prst="round1Rect">
                    <a:avLst>
                      <a:gd name="adj" fmla="val 2348"/>
                    </a:avLst>
                  </a:prstGeom>
                  <a:solidFill>
                    <a:srgbClr val="314FD5"/>
                  </a:solidFill>
                  <a:ln w="10795" cap="flat" cmpd="sng" algn="ctr">
                    <a:noFill/>
                    <a:prstDash val="solid"/>
                  </a:ln>
                  <a:effectLst>
                    <a:outerShdw blurRad="38100" dist="12700" dir="1800000" algn="bl" rotWithShape="0">
                      <a:prstClr val="black">
                        <a:alpha val="3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grpSp>
            <p:sp>
              <p:nvSpPr>
                <p:cNvPr id="20" name="first shadow">
                  <a:extLst>
                    <a:ext uri="{FF2B5EF4-FFF2-40B4-BE49-F238E27FC236}">
                      <a16:creationId xmlns:a16="http://schemas.microsoft.com/office/drawing/2014/main" id="{EA5E7F3D-50F1-4682-B2B8-61C177A98043}"/>
                    </a:ext>
                  </a:extLst>
                </p:cNvPr>
                <p:cNvSpPr/>
                <p:nvPr/>
              </p:nvSpPr>
              <p:spPr bwMode="gray">
                <a:xfrm flipV="1">
                  <a:off x="8943108" y="46747"/>
                  <a:ext cx="785651" cy="5446965"/>
                </a:xfrm>
                <a:prstGeom prst="round1Rect">
                  <a:avLst>
                    <a:gd name="adj" fmla="val 18640"/>
                  </a:avLst>
                </a:prstGeom>
                <a:gradFill flip="none" rotWithShape="1">
                  <a:gsLst>
                    <a:gs pos="69000">
                      <a:srgbClr val="243DA8">
                        <a:alpha val="50000"/>
                      </a:srgbClr>
                    </a:gs>
                    <a:gs pos="50000">
                      <a:srgbClr val="314FD5">
                        <a:alpha val="0"/>
                      </a:srgbClr>
                    </a:gs>
                    <a:gs pos="89000">
                      <a:srgbClr val="1D3393">
                        <a:lumMod val="90000"/>
                      </a:srgb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24" name="second shadow">
                  <a:extLst>
                    <a:ext uri="{FF2B5EF4-FFF2-40B4-BE49-F238E27FC236}">
                      <a16:creationId xmlns:a16="http://schemas.microsoft.com/office/drawing/2014/main" id="{C652A8C2-35E4-46F3-AD56-18AE774DE4B9}"/>
                    </a:ext>
                  </a:extLst>
                </p:cNvPr>
                <p:cNvSpPr/>
                <p:nvPr userDrawn="1"/>
              </p:nvSpPr>
              <p:spPr bwMode="gray">
                <a:xfrm flipV="1">
                  <a:off x="8850801" y="46747"/>
                  <a:ext cx="785651" cy="5446965"/>
                </a:xfrm>
                <a:prstGeom prst="round1Rect">
                  <a:avLst>
                    <a:gd name="adj" fmla="val 17397"/>
                  </a:avLst>
                </a:prstGeom>
                <a:gradFill flip="none" rotWithShape="1">
                  <a:gsLst>
                    <a:gs pos="69150">
                      <a:srgbClr val="243DA8">
                        <a:alpha val="20000"/>
                      </a:srgbClr>
                    </a:gs>
                    <a:gs pos="20000">
                      <a:srgbClr val="314FD5">
                        <a:alpha val="0"/>
                      </a:srgbClr>
                    </a:gs>
                    <a:gs pos="93000">
                      <a:srgbClr val="1D3393">
                        <a:lumMod val="90000"/>
                        <a:alpha val="50000"/>
                      </a:srgb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grpSp>
        </p:grpSp>
      </p:grpSp>
      <p:sp>
        <p:nvSpPr>
          <p:cNvPr id="2" name="Title 1"/>
          <p:cNvSpPr>
            <a:spLocks noGrp="1"/>
          </p:cNvSpPr>
          <p:nvPr>
            <p:ph type="ctrTitle"/>
          </p:nvPr>
        </p:nvSpPr>
        <p:spPr bwMode="gray">
          <a:xfrm>
            <a:off x="434551" y="2615706"/>
            <a:ext cx="7425116" cy="1461939"/>
          </a:xfrm>
        </p:spPr>
        <p:txBody>
          <a:bodyPr wrap="square" anchor="b">
            <a:noAutofit/>
          </a:bodyPr>
          <a:lstStyle>
            <a:lvl1pPr algn="l">
              <a:lnSpc>
                <a:spcPct val="90000"/>
              </a:lnSpc>
              <a:defRPr sz="6000" spc="-20" baseline="0">
                <a:solidFill>
                  <a:schemeClr val="bg1"/>
                </a:solidFill>
              </a:defRPr>
            </a:lvl1pPr>
          </a:lstStyle>
          <a:p>
            <a:r>
              <a:rPr lang="en-US"/>
              <a:t>Click to edit Master title style</a:t>
            </a:r>
            <a:endParaRPr lang="en-US" dirty="0"/>
          </a:p>
        </p:txBody>
      </p:sp>
      <p:sp>
        <p:nvSpPr>
          <p:cNvPr id="38" name="Text Placeholder 7"/>
          <p:cNvSpPr>
            <a:spLocks noGrp="1"/>
          </p:cNvSpPr>
          <p:nvPr>
            <p:ph type="body" sz="quarter" idx="10" hasCustomPrompt="1"/>
          </p:nvPr>
        </p:nvSpPr>
        <p:spPr bwMode="gray">
          <a:xfrm>
            <a:off x="483783" y="4195085"/>
            <a:ext cx="7363786" cy="961930"/>
          </a:xfr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8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88" name="Freeform 5">
            <a:extLst>
              <a:ext uri="{FF2B5EF4-FFF2-40B4-BE49-F238E27FC236}">
                <a16:creationId xmlns:a16="http://schemas.microsoft.com/office/drawing/2014/main" id="{3915EFCB-AFF4-4D78-8B01-1EBD79B33901}"/>
              </a:ext>
            </a:extLst>
          </p:cNvPr>
          <p:cNvSpPr>
            <a:spLocks noEditPoints="1"/>
          </p:cNvSpPr>
          <p:nvPr userDrawn="1"/>
        </p:nvSpPr>
        <p:spPr bwMode="gray">
          <a:xfrm>
            <a:off x="10318621" y="477043"/>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8" name="Text Placeholder 7">
            <a:extLst>
              <a:ext uri="{FF2B5EF4-FFF2-40B4-BE49-F238E27FC236}">
                <a16:creationId xmlns:a16="http://schemas.microsoft.com/office/drawing/2014/main" id="{B04D80C5-5B09-4391-914E-491EB6BF922B}"/>
              </a:ext>
            </a:extLst>
          </p:cNvPr>
          <p:cNvSpPr>
            <a:spLocks noGrp="1"/>
          </p:cNvSpPr>
          <p:nvPr>
            <p:ph type="body" sz="quarter" idx="11" hasCustomPrompt="1"/>
          </p:nvPr>
        </p:nvSpPr>
        <p:spPr bwMode="gray">
          <a:xfrm>
            <a:off x="3350231" y="504078"/>
            <a:ext cx="2615937" cy="226772"/>
          </a:xfrm>
        </p:spPr>
        <p:txBody>
          <a:bodyPr/>
          <a:lstStyle>
            <a:lvl1pPr marL="0" indent="0" algn="l">
              <a:lnSpc>
                <a:spcPct val="90000"/>
              </a:lnSpc>
              <a:spcBef>
                <a:spcPts val="0"/>
              </a:spcBef>
              <a:buNone/>
              <a:defRPr sz="1600" b="1">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a:t>
            </a:r>
            <a:r>
              <a:rPr lang="en-US" dirty="0" err="1"/>
              <a:t>qualcomm</a:t>
            </a:r>
            <a:endParaRPr lang="en-US" dirty="0"/>
          </a:p>
        </p:txBody>
      </p:sp>
      <p:sp>
        <p:nvSpPr>
          <p:cNvPr id="184" name="Text Placeholder 5">
            <a:extLst>
              <a:ext uri="{FF2B5EF4-FFF2-40B4-BE49-F238E27FC236}">
                <a16:creationId xmlns:a16="http://schemas.microsoft.com/office/drawing/2014/main" id="{E4B73436-F9A5-4201-8676-5BB1475322E2}"/>
              </a:ext>
            </a:extLst>
          </p:cNvPr>
          <p:cNvSpPr>
            <a:spLocks noGrp="1"/>
          </p:cNvSpPr>
          <p:nvPr>
            <p:ph type="body" sz="quarter" idx="13" hasCustomPrompt="1"/>
          </p:nvPr>
        </p:nvSpPr>
        <p:spPr bwMode="gray">
          <a:xfrm>
            <a:off x="478848" y="485695"/>
            <a:ext cx="2620484" cy="262176"/>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185" name="Text Placeholder 48">
            <a:extLst>
              <a:ext uri="{FF2B5EF4-FFF2-40B4-BE49-F238E27FC236}">
                <a16:creationId xmlns:a16="http://schemas.microsoft.com/office/drawing/2014/main" id="{44CE8076-2642-41CB-B9C4-44BBD2A86AAA}"/>
              </a:ext>
            </a:extLst>
          </p:cNvPr>
          <p:cNvSpPr>
            <a:spLocks noGrp="1"/>
          </p:cNvSpPr>
          <p:nvPr>
            <p:ph type="body" sz="quarter" idx="14" hasCustomPrompt="1"/>
          </p:nvPr>
        </p:nvSpPr>
        <p:spPr bwMode="gray">
          <a:xfrm>
            <a:off x="6194425" y="484981"/>
            <a:ext cx="2272217" cy="265271"/>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Event location</a:t>
            </a:r>
          </a:p>
        </p:txBody>
      </p:sp>
    </p:spTree>
    <p:extLst>
      <p:ext uri="{BB962C8B-B14F-4D97-AF65-F5344CB8AC3E}">
        <p14:creationId xmlns:p14="http://schemas.microsoft.com/office/powerpoint/2010/main" val="12585956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ake Away Shelf Light Blue">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2"/>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6" y="-536376"/>
            <a:ext cx="493775" cy="12191993"/>
          </a:xfrm>
          <a:prstGeom prst="round1Rect">
            <a:avLst>
              <a:gd name="adj" fmla="val 0"/>
            </a:avLst>
          </a:prstGeom>
          <a:gradFill flip="none" rotWithShape="1">
            <a:gsLst>
              <a:gs pos="75000">
                <a:srgbClr val="5D7DD6"/>
              </a:gs>
              <a:gs pos="100000">
                <a:srgbClr val="3F59AD"/>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p:cNvSpPr>
            <a:spLocks noGrp="1"/>
          </p:cNvSpPr>
          <p:nvPr>
            <p:ph type="title"/>
          </p:nvPr>
        </p:nvSpPr>
        <p:spPr/>
        <p:txBody>
          <a:bodyPr/>
          <a:lstStyle>
            <a:lvl1pPr>
              <a:defRPr>
                <a:solidFill>
                  <a:schemeClr val="tx1">
                    <a:lumMod val="85000"/>
                    <a:lumOff val="15000"/>
                  </a:schemeClr>
                </a:solidFill>
              </a:defRPr>
            </a:lvl1pPr>
          </a:lstStyle>
          <a:p>
            <a:r>
              <a:rPr lang="en-US"/>
              <a:t>Click to edit Master title style</a:t>
            </a:r>
            <a:endParaRPr lang="en-US" dirty="0"/>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72173" y="5607050"/>
            <a:ext cx="11209286" cy="929054"/>
          </a:xfr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Edit Master text styles</a:t>
            </a:r>
          </a:p>
        </p:txBody>
      </p:sp>
      <p:sp>
        <p:nvSpPr>
          <p:cNvPr id="13"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475488" y="1709928"/>
            <a:ext cx="11209286" cy="308554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7" name="TextBox 16">
            <a:extLst>
              <a:ext uri="{FF2B5EF4-FFF2-40B4-BE49-F238E27FC236}">
                <a16:creationId xmlns:a16="http://schemas.microsoft.com/office/drawing/2014/main" id="{E3913D0A-3ECA-4A43-8D88-81F2A0BA82EB}"/>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0" name="Subtitle">
            <a:extLst>
              <a:ext uri="{FF2B5EF4-FFF2-40B4-BE49-F238E27FC236}">
                <a16:creationId xmlns:a16="http://schemas.microsoft.com/office/drawing/2014/main" id="{84F96DCE-FF0A-4B2F-9591-E9AF1AF48FA5}"/>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BDDB8C03-07B4-4533-BAD5-81ABB73A11D6}"/>
              </a:ext>
            </a:extLst>
          </p:cNvPr>
          <p:cNvSpPr>
            <a:spLocks noGrp="1"/>
          </p:cNvSpPr>
          <p:nvPr>
            <p:ph type="ftr" sz="quarter" idx="3"/>
          </p:nvPr>
        </p:nvSpPr>
        <p:spPr>
          <a:xfrm>
            <a:off x="494189" y="5052451"/>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42154513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ake Away Shelf Green">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3"/>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6" y="-533668"/>
            <a:ext cx="493775" cy="12191993"/>
          </a:xfrm>
          <a:prstGeom prst="round1Rect">
            <a:avLst>
              <a:gd name="adj" fmla="val 0"/>
            </a:avLst>
          </a:prstGeom>
          <a:gradFill flip="none" rotWithShape="1">
            <a:gsLst>
              <a:gs pos="0">
                <a:schemeClr val="accent3"/>
              </a:gs>
              <a:gs pos="100000">
                <a:schemeClr val="accent3">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p:cNvSpPr>
            <a:spLocks noGrp="1"/>
          </p:cNvSpPr>
          <p:nvPr>
            <p:ph type="title"/>
          </p:nvPr>
        </p:nvSpPr>
        <p:spPr/>
        <p:txBody>
          <a:bodyPr/>
          <a:lstStyle>
            <a:lvl1pPr>
              <a:defRPr>
                <a:solidFill>
                  <a:schemeClr val="tx1">
                    <a:lumMod val="85000"/>
                    <a:lumOff val="15000"/>
                  </a:schemeClr>
                </a:solidFill>
              </a:defRPr>
            </a:lvl1pPr>
          </a:lstStyle>
          <a:p>
            <a:r>
              <a:rPr lang="en-US"/>
              <a:t>Click to edit Master title style</a:t>
            </a:r>
            <a:endParaRPr lang="en-US" dirty="0"/>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72173" y="5607050"/>
            <a:ext cx="11209286" cy="929054"/>
          </a:xfr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Edit Master text styles</a:t>
            </a:r>
          </a:p>
        </p:txBody>
      </p:sp>
      <p:sp>
        <p:nvSpPr>
          <p:cNvPr id="13"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475488" y="1709928"/>
            <a:ext cx="11209286" cy="308554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7" name="TextBox 16">
            <a:extLst>
              <a:ext uri="{FF2B5EF4-FFF2-40B4-BE49-F238E27FC236}">
                <a16:creationId xmlns:a16="http://schemas.microsoft.com/office/drawing/2014/main" id="{E3913D0A-3ECA-4A43-8D88-81F2A0BA82EB}"/>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0" name="Subtitle">
            <a:extLst>
              <a:ext uri="{FF2B5EF4-FFF2-40B4-BE49-F238E27FC236}">
                <a16:creationId xmlns:a16="http://schemas.microsoft.com/office/drawing/2014/main" id="{009731CD-B93F-4DF1-AF9B-57BC8959CC00}"/>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1C590B01-8FA8-4F37-A7F4-7A47DA255144}"/>
              </a:ext>
            </a:extLst>
          </p:cNvPr>
          <p:cNvSpPr>
            <a:spLocks noGrp="1"/>
          </p:cNvSpPr>
          <p:nvPr>
            <p:ph type="ftr" sz="quarter" idx="3"/>
          </p:nvPr>
        </p:nvSpPr>
        <p:spPr>
          <a:xfrm>
            <a:off x="494189" y="5052451"/>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42493188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ake Away Shelf Gray">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5"/>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6" y="-533668"/>
            <a:ext cx="493775" cy="12191993"/>
          </a:xfrm>
          <a:prstGeom prst="round1Rect">
            <a:avLst>
              <a:gd name="adj" fmla="val 0"/>
            </a:avLst>
          </a:prstGeom>
          <a:gradFill flip="none" rotWithShape="1">
            <a:gsLst>
              <a:gs pos="75000">
                <a:srgbClr val="384458"/>
              </a:gs>
              <a:gs pos="0">
                <a:schemeClr val="accent5">
                  <a:alpha val="0"/>
                </a:schemeClr>
              </a:gs>
              <a:gs pos="100000">
                <a:schemeClr val="accent5">
                  <a:lumMod val="4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p:cNvSpPr>
            <a:spLocks noGrp="1"/>
          </p:cNvSpPr>
          <p:nvPr>
            <p:ph type="title"/>
          </p:nvPr>
        </p:nvSpPr>
        <p:spPr/>
        <p:txBody>
          <a:bodyPr/>
          <a:lstStyle>
            <a:lvl1pPr>
              <a:defRPr>
                <a:solidFill>
                  <a:schemeClr val="tx1">
                    <a:lumMod val="85000"/>
                    <a:lumOff val="15000"/>
                  </a:schemeClr>
                </a:solidFill>
              </a:defRPr>
            </a:lvl1pPr>
          </a:lstStyle>
          <a:p>
            <a:r>
              <a:rPr lang="en-US"/>
              <a:t>Click to edit Master title style</a:t>
            </a:r>
            <a:endParaRPr lang="en-US" dirty="0"/>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72173" y="5607050"/>
            <a:ext cx="11209286" cy="929054"/>
          </a:xfr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Edit Master text styles</a:t>
            </a:r>
          </a:p>
        </p:txBody>
      </p:sp>
      <p:sp>
        <p:nvSpPr>
          <p:cNvPr id="13"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475488" y="1709928"/>
            <a:ext cx="11209286" cy="308554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7" name="TextBox 16">
            <a:extLst>
              <a:ext uri="{FF2B5EF4-FFF2-40B4-BE49-F238E27FC236}">
                <a16:creationId xmlns:a16="http://schemas.microsoft.com/office/drawing/2014/main" id="{E3913D0A-3ECA-4A43-8D88-81F2A0BA82EB}"/>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0" name="Subtitle">
            <a:extLst>
              <a:ext uri="{FF2B5EF4-FFF2-40B4-BE49-F238E27FC236}">
                <a16:creationId xmlns:a16="http://schemas.microsoft.com/office/drawing/2014/main" id="{09FB3EBF-1A52-44E3-9ED0-70761B7E8CD3}"/>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7FD96441-ABA2-4111-A5CB-32BCB29235B9}"/>
              </a:ext>
            </a:extLst>
          </p:cNvPr>
          <p:cNvSpPr>
            <a:spLocks noGrp="1"/>
          </p:cNvSpPr>
          <p:nvPr>
            <p:ph type="ftr" sz="quarter" idx="3"/>
          </p:nvPr>
        </p:nvSpPr>
        <p:spPr>
          <a:xfrm>
            <a:off x="494189" y="5052451"/>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4625429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Fifty Fifty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0"/>
            <a:ext cx="493776" cy="685800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F1B4282A-1281-40FB-B6F1-B994D248C217}"/>
              </a:ext>
            </a:extLst>
          </p:cNvPr>
          <p:cNvSpPr>
            <a:spLocks noGrp="1"/>
          </p:cNvSpPr>
          <p:nvPr>
            <p:ph type="title"/>
          </p:nvPr>
        </p:nvSpPr>
        <p:spPr>
          <a:xfrm>
            <a:off x="472173" y="575576"/>
            <a:ext cx="5138269" cy="429028"/>
          </a:xfrm>
        </p:spPr>
        <p:txBody>
          <a:bodyPr/>
          <a:lstStyle/>
          <a:p>
            <a:r>
              <a:rPr lang="en-US"/>
              <a:t>Click to edit Master title style</a:t>
            </a:r>
            <a:endParaRPr lang="en-US" dirty="0"/>
          </a:p>
        </p:txBody>
      </p:sp>
      <p:sp>
        <p:nvSpPr>
          <p:cNvPr id="22"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475488" y="1709928"/>
            <a:ext cx="5134954"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9"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62507" y="575576"/>
            <a:ext cx="5119689" cy="438183"/>
          </a:xfrm>
        </p:spPr>
        <p:txBody>
          <a:bodyPr anchor="b"/>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Edit Master text styles</a:t>
            </a:r>
          </a:p>
        </p:txBody>
      </p:sp>
      <p:sp>
        <p:nvSpPr>
          <p:cNvPr id="31"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62507" y="1132232"/>
            <a:ext cx="5126495" cy="457103"/>
          </a:xfrm>
        </p:spPr>
        <p:txBody>
          <a:bodyPr/>
          <a:lstStyle>
            <a:lvl1pPr marL="0" indent="0">
              <a:lnSpc>
                <a:spcPct val="83000"/>
              </a:lnSpc>
              <a:buNone/>
              <a:defRPr sz="24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Edit Master text styles</a:t>
            </a:r>
          </a:p>
        </p:txBody>
      </p:sp>
      <p:sp>
        <p:nvSpPr>
          <p:cNvPr id="6"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62506" y="1709738"/>
            <a:ext cx="5119689" cy="463619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TextBox 10">
            <a:extLst>
              <a:ext uri="{FF2B5EF4-FFF2-40B4-BE49-F238E27FC236}">
                <a16:creationId xmlns:a16="http://schemas.microsoft.com/office/drawing/2014/main" id="{EE2287AC-C7F1-4644-A8D6-BFE03E6C2081}"/>
              </a:ext>
            </a:extLst>
          </p:cNvPr>
          <p:cNvSpPr txBox="1"/>
          <p:nvPr userDrawn="1"/>
        </p:nvSpPr>
        <p:spPr>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3" name="Subtitle">
            <a:extLst>
              <a:ext uri="{FF2B5EF4-FFF2-40B4-BE49-F238E27FC236}">
                <a16:creationId xmlns:a16="http://schemas.microsoft.com/office/drawing/2014/main" id="{9B4F9FC7-7E9D-4A0B-BBB2-BEA8B8870B1C}"/>
              </a:ext>
            </a:extLst>
          </p:cNvPr>
          <p:cNvSpPr>
            <a:spLocks noGrp="1"/>
          </p:cNvSpPr>
          <p:nvPr>
            <p:ph type="subTitle" idx="1"/>
          </p:nvPr>
        </p:nvSpPr>
        <p:spPr>
          <a:xfrm>
            <a:off x="479793" y="1132232"/>
            <a:ext cx="513064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ED1B9C24-EF11-4E2C-A4E2-9953587E4AB4}"/>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41819186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Fifty Fifty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solidFill>
                <a:prstClr val="white"/>
              </a:solidFill>
            </a:endParaRPr>
          </a:p>
        </p:txBody>
      </p:sp>
      <p:sp>
        <p:nvSpPr>
          <p:cNvPr id="2" name="Title 1">
            <a:extLst>
              <a:ext uri="{FF2B5EF4-FFF2-40B4-BE49-F238E27FC236}">
                <a16:creationId xmlns:a16="http://schemas.microsoft.com/office/drawing/2014/main" id="{F1B4282A-1281-40FB-B6F1-B994D248C217}"/>
              </a:ext>
            </a:extLst>
          </p:cNvPr>
          <p:cNvSpPr>
            <a:spLocks noGrp="1"/>
          </p:cNvSpPr>
          <p:nvPr>
            <p:ph type="title"/>
          </p:nvPr>
        </p:nvSpPr>
        <p:spPr>
          <a:xfrm>
            <a:off x="472173" y="575576"/>
            <a:ext cx="5138269" cy="429028"/>
          </a:xfrm>
        </p:spPr>
        <p:txBody>
          <a:bodyPr/>
          <a:lstStyle/>
          <a:p>
            <a:r>
              <a:rPr lang="en-US"/>
              <a:t>Click to edit Master title style</a:t>
            </a:r>
            <a:endParaRPr lang="en-US" dirty="0"/>
          </a:p>
        </p:txBody>
      </p:sp>
      <p:sp>
        <p:nvSpPr>
          <p:cNvPr id="22"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475488" y="1709928"/>
            <a:ext cx="5134954"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9"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black">
          <a:xfrm>
            <a:off x="6562507" y="575576"/>
            <a:ext cx="5119689" cy="438183"/>
          </a:xfrm>
        </p:spPr>
        <p:txBody>
          <a:bodyPr anchor="b"/>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Edit Master text styles</a:t>
            </a:r>
          </a:p>
        </p:txBody>
      </p:sp>
      <p:sp>
        <p:nvSpPr>
          <p:cNvPr id="31"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black">
          <a:xfrm>
            <a:off x="6562507" y="1132232"/>
            <a:ext cx="5126495" cy="457103"/>
          </a:xfrm>
        </p:spPr>
        <p:txBody>
          <a:bodyPr/>
          <a:lstStyle>
            <a:lvl1pPr marL="0" indent="0">
              <a:lnSpc>
                <a:spcPct val="83000"/>
              </a:lnSpc>
              <a:buNone/>
              <a:defRPr sz="24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Edit Master text styles</a:t>
            </a:r>
          </a:p>
        </p:txBody>
      </p:sp>
      <p:sp>
        <p:nvSpPr>
          <p:cNvPr id="6"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black">
          <a:xfrm>
            <a:off x="6562506" y="1709738"/>
            <a:ext cx="5119689" cy="463619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TextBox 10">
            <a:extLst>
              <a:ext uri="{FF2B5EF4-FFF2-40B4-BE49-F238E27FC236}">
                <a16:creationId xmlns:a16="http://schemas.microsoft.com/office/drawing/2014/main" id="{EE2287AC-C7F1-4644-A8D6-BFE03E6C2081}"/>
              </a:ext>
            </a:extLst>
          </p:cNvPr>
          <p:cNvSpPr txBox="1"/>
          <p:nvPr userDrawn="1"/>
        </p:nvSpPr>
        <p:spPr bwMode="black">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6" name="Rectangle: Single Corner Rounded 6">
            <a:extLst>
              <a:ext uri="{FF2B5EF4-FFF2-40B4-BE49-F238E27FC236}">
                <a16:creationId xmlns:a16="http://schemas.microsoft.com/office/drawing/2014/main" id="{09D60F74-3679-4043-99C0-326E124B1743}"/>
              </a:ext>
            </a:extLst>
          </p:cNvPr>
          <p:cNvSpPr/>
          <p:nvPr userDrawn="1"/>
        </p:nvSpPr>
        <p:spPr bwMode="gray">
          <a:xfrm flipH="1" flipV="1">
            <a:off x="6096000" y="-3"/>
            <a:ext cx="493776"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13" name="Subtitle">
            <a:extLst>
              <a:ext uri="{FF2B5EF4-FFF2-40B4-BE49-F238E27FC236}">
                <a16:creationId xmlns:a16="http://schemas.microsoft.com/office/drawing/2014/main" id="{FBC6039C-AF75-4EC4-A13A-9950034424F3}"/>
              </a:ext>
            </a:extLst>
          </p:cNvPr>
          <p:cNvSpPr>
            <a:spLocks noGrp="1"/>
          </p:cNvSpPr>
          <p:nvPr>
            <p:ph type="subTitle" idx="1"/>
          </p:nvPr>
        </p:nvSpPr>
        <p:spPr>
          <a:xfrm>
            <a:off x="479793" y="1132232"/>
            <a:ext cx="513064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691785B5-450D-4D9C-AF78-E0BCA291EAD8}"/>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25512010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Fifty Fifty Green">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F1B4282A-1281-40FB-B6F1-B994D248C217}"/>
              </a:ext>
            </a:extLst>
          </p:cNvPr>
          <p:cNvSpPr>
            <a:spLocks noGrp="1"/>
          </p:cNvSpPr>
          <p:nvPr>
            <p:ph type="title"/>
          </p:nvPr>
        </p:nvSpPr>
        <p:spPr>
          <a:xfrm>
            <a:off x="472173" y="575576"/>
            <a:ext cx="5138269" cy="429028"/>
          </a:xfrm>
        </p:spPr>
        <p:txBody>
          <a:bodyPr/>
          <a:lstStyle/>
          <a:p>
            <a:r>
              <a:rPr lang="en-US"/>
              <a:t>Click to edit Master title style</a:t>
            </a:r>
            <a:endParaRPr lang="en-US" dirty="0"/>
          </a:p>
        </p:txBody>
      </p:sp>
      <p:sp>
        <p:nvSpPr>
          <p:cNvPr id="22"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475488" y="1709928"/>
            <a:ext cx="5134954"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9"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black">
          <a:xfrm>
            <a:off x="6562507" y="575576"/>
            <a:ext cx="5119689" cy="438183"/>
          </a:xfrm>
        </p:spPr>
        <p:txBody>
          <a:bodyPr anchor="b"/>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Edit Master text styles</a:t>
            </a:r>
          </a:p>
        </p:txBody>
      </p:sp>
      <p:sp>
        <p:nvSpPr>
          <p:cNvPr id="31"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black">
          <a:xfrm>
            <a:off x="6562507" y="1132232"/>
            <a:ext cx="5126495" cy="457103"/>
          </a:xfrm>
        </p:spPr>
        <p:txBody>
          <a:bodyPr/>
          <a:lstStyle>
            <a:lvl1pPr marL="0" indent="0">
              <a:lnSpc>
                <a:spcPct val="83000"/>
              </a:lnSpc>
              <a:buNone/>
              <a:defRPr sz="24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Edit Master text styles</a:t>
            </a:r>
          </a:p>
        </p:txBody>
      </p:sp>
      <p:sp>
        <p:nvSpPr>
          <p:cNvPr id="6"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black">
          <a:xfrm>
            <a:off x="6562506" y="1709738"/>
            <a:ext cx="5119689" cy="463619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TextBox 10">
            <a:extLst>
              <a:ext uri="{FF2B5EF4-FFF2-40B4-BE49-F238E27FC236}">
                <a16:creationId xmlns:a16="http://schemas.microsoft.com/office/drawing/2014/main" id="{EE2287AC-C7F1-4644-A8D6-BFE03E6C2081}"/>
              </a:ext>
            </a:extLst>
          </p:cNvPr>
          <p:cNvSpPr txBox="1"/>
          <p:nvPr userDrawn="1"/>
        </p:nvSpPr>
        <p:spPr bwMode="black">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3" name="Subtitle">
            <a:extLst>
              <a:ext uri="{FF2B5EF4-FFF2-40B4-BE49-F238E27FC236}">
                <a16:creationId xmlns:a16="http://schemas.microsoft.com/office/drawing/2014/main" id="{266F66AD-0962-4768-A56C-C1F051CA4BC2}"/>
              </a:ext>
            </a:extLst>
          </p:cNvPr>
          <p:cNvSpPr>
            <a:spLocks noGrp="1"/>
          </p:cNvSpPr>
          <p:nvPr>
            <p:ph type="subTitle" idx="1"/>
          </p:nvPr>
        </p:nvSpPr>
        <p:spPr>
          <a:xfrm>
            <a:off x="479793" y="1132232"/>
            <a:ext cx="513064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CD751FBA-BB3D-4EB3-8730-523C1B8E4234}"/>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2206307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Fifty Fifty Gray">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F1B4282A-1281-40FB-B6F1-B994D248C217}"/>
              </a:ext>
            </a:extLst>
          </p:cNvPr>
          <p:cNvSpPr>
            <a:spLocks noGrp="1"/>
          </p:cNvSpPr>
          <p:nvPr>
            <p:ph type="title"/>
          </p:nvPr>
        </p:nvSpPr>
        <p:spPr>
          <a:xfrm>
            <a:off x="472173" y="575576"/>
            <a:ext cx="5138269" cy="429028"/>
          </a:xfrm>
        </p:spPr>
        <p:txBody>
          <a:bodyPr/>
          <a:lstStyle/>
          <a:p>
            <a:r>
              <a:rPr lang="en-US"/>
              <a:t>Click to edit Master title style</a:t>
            </a:r>
            <a:endParaRPr lang="en-US" dirty="0"/>
          </a:p>
        </p:txBody>
      </p:sp>
      <p:sp>
        <p:nvSpPr>
          <p:cNvPr id="22"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475488" y="1709928"/>
            <a:ext cx="5134954"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9"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62507" y="575576"/>
            <a:ext cx="5119689" cy="438183"/>
          </a:xfrm>
        </p:spPr>
        <p:txBody>
          <a:bodyPr anchor="b"/>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Edit Master text styles</a:t>
            </a:r>
          </a:p>
        </p:txBody>
      </p:sp>
      <p:sp>
        <p:nvSpPr>
          <p:cNvPr id="31"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62507" y="1132232"/>
            <a:ext cx="5126495" cy="457103"/>
          </a:xfrm>
        </p:spPr>
        <p:txBody>
          <a:bodyPr/>
          <a:lstStyle>
            <a:lvl1pPr marL="0" indent="0">
              <a:lnSpc>
                <a:spcPct val="83000"/>
              </a:lnSpc>
              <a:buNone/>
              <a:defRPr sz="24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Edit Master text styles</a:t>
            </a:r>
          </a:p>
        </p:txBody>
      </p:sp>
      <p:sp>
        <p:nvSpPr>
          <p:cNvPr id="6"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62506" y="1709738"/>
            <a:ext cx="5119689" cy="463619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TextBox 10">
            <a:extLst>
              <a:ext uri="{FF2B5EF4-FFF2-40B4-BE49-F238E27FC236}">
                <a16:creationId xmlns:a16="http://schemas.microsoft.com/office/drawing/2014/main" id="{EE2287AC-C7F1-4644-A8D6-BFE03E6C2081}"/>
              </a:ext>
            </a:extLst>
          </p:cNvPr>
          <p:cNvSpPr txBox="1"/>
          <p:nvPr userDrawn="1"/>
        </p:nvSpPr>
        <p:spPr>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3" name="Subtitle">
            <a:extLst>
              <a:ext uri="{FF2B5EF4-FFF2-40B4-BE49-F238E27FC236}">
                <a16:creationId xmlns:a16="http://schemas.microsoft.com/office/drawing/2014/main" id="{EEBA1E51-E7B7-4848-B96B-E6FC92350376}"/>
              </a:ext>
            </a:extLst>
          </p:cNvPr>
          <p:cNvSpPr>
            <a:spLocks noGrp="1"/>
          </p:cNvSpPr>
          <p:nvPr>
            <p:ph type="subTitle" idx="1"/>
          </p:nvPr>
        </p:nvSpPr>
        <p:spPr>
          <a:xfrm>
            <a:off x="479793" y="1132232"/>
            <a:ext cx="513064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5AC2321B-8144-4C7C-90AB-3068D5E236DD}"/>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26348823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Cutaway 1/3 Right Blu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33625" y="0"/>
            <a:ext cx="493776" cy="6858000"/>
          </a:xfrm>
          <a:prstGeom prst="rect">
            <a:avLst/>
          </a:prstGeom>
          <a:gradFill flip="none" rotWithShape="1">
            <a:gsLst>
              <a:gs pos="75000">
                <a:srgbClr val="233DA8"/>
              </a:gs>
              <a:gs pos="0">
                <a:schemeClr val="accent1">
                  <a:alpha val="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424F16FF-9EF1-44C1-AAD9-CF1D660D0C2E}"/>
              </a:ext>
            </a:extLst>
          </p:cNvPr>
          <p:cNvSpPr>
            <a:spLocks noGrp="1"/>
          </p:cNvSpPr>
          <p:nvPr>
            <p:ph type="title"/>
          </p:nvPr>
        </p:nvSpPr>
        <p:spPr>
          <a:xfrm>
            <a:off x="472174" y="575576"/>
            <a:ext cx="6449960" cy="429028"/>
          </a:xfrm>
        </p:spPr>
        <p:txBody>
          <a:bodyPr/>
          <a:lstStyle/>
          <a:p>
            <a:r>
              <a:rPr lang="en-US"/>
              <a:t>Click to edit Master title style</a:t>
            </a:r>
            <a:endParaRPr lang="en-US" dirty="0"/>
          </a:p>
        </p:txBody>
      </p:sp>
      <p:sp>
        <p:nvSpPr>
          <p:cNvPr id="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03036" y="559595"/>
            <a:ext cx="3574580" cy="5792856"/>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4" name="TextBox 53">
            <a:extLst>
              <a:ext uri="{FF2B5EF4-FFF2-40B4-BE49-F238E27FC236}">
                <a16:creationId xmlns:a16="http://schemas.microsoft.com/office/drawing/2014/main" id="{8B367A00-B283-4828-9779-A19E5BF46A98}"/>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9" name="Subtitle">
            <a:extLst>
              <a:ext uri="{FF2B5EF4-FFF2-40B4-BE49-F238E27FC236}">
                <a16:creationId xmlns:a16="http://schemas.microsoft.com/office/drawing/2014/main" id="{1F00FF85-FEDB-4F04-92DA-CD8080CA762B}"/>
              </a:ext>
            </a:extLst>
          </p:cNvPr>
          <p:cNvSpPr>
            <a:spLocks noGrp="1"/>
          </p:cNvSpPr>
          <p:nvPr>
            <p:ph type="subTitle" idx="1"/>
          </p:nvPr>
        </p:nvSpPr>
        <p:spPr>
          <a:xfrm>
            <a:off x="479794" y="1132232"/>
            <a:ext cx="6441706"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Footer Placeholder 4">
            <a:extLst>
              <a:ext uri="{FF2B5EF4-FFF2-40B4-BE49-F238E27FC236}">
                <a16:creationId xmlns:a16="http://schemas.microsoft.com/office/drawing/2014/main" id="{F3B9F367-5273-4098-85EF-76069E6BE529}"/>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40817384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Cutaway 1/3 Right Light Blu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33625" y="0"/>
            <a:ext cx="493776" cy="6858000"/>
          </a:xfrm>
          <a:prstGeom prst="rect">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424F16FF-9EF1-44C1-AAD9-CF1D660D0C2E}"/>
              </a:ext>
            </a:extLst>
          </p:cNvPr>
          <p:cNvSpPr>
            <a:spLocks noGrp="1"/>
          </p:cNvSpPr>
          <p:nvPr>
            <p:ph type="title"/>
          </p:nvPr>
        </p:nvSpPr>
        <p:spPr>
          <a:xfrm>
            <a:off x="472174" y="575576"/>
            <a:ext cx="6449960" cy="429028"/>
          </a:xfrm>
        </p:spPr>
        <p:txBody>
          <a:bodyPr/>
          <a:lstStyle/>
          <a:p>
            <a:r>
              <a:rPr lang="en-US"/>
              <a:t>Click to edit Master title style</a:t>
            </a:r>
            <a:endParaRPr lang="en-US" dirty="0"/>
          </a:p>
        </p:txBody>
      </p:sp>
      <p:sp>
        <p:nvSpPr>
          <p:cNvPr id="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black">
          <a:xfrm>
            <a:off x="8103036" y="559595"/>
            <a:ext cx="3574580" cy="5792856"/>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4" name="TextBox 53">
            <a:extLst>
              <a:ext uri="{FF2B5EF4-FFF2-40B4-BE49-F238E27FC236}">
                <a16:creationId xmlns:a16="http://schemas.microsoft.com/office/drawing/2014/main" id="{8B367A00-B283-4828-9779-A19E5BF46A98}"/>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9" name="Subtitle">
            <a:extLst>
              <a:ext uri="{FF2B5EF4-FFF2-40B4-BE49-F238E27FC236}">
                <a16:creationId xmlns:a16="http://schemas.microsoft.com/office/drawing/2014/main" id="{8182772B-51FD-4532-AD53-E798213156F4}"/>
              </a:ext>
            </a:extLst>
          </p:cNvPr>
          <p:cNvSpPr>
            <a:spLocks noGrp="1"/>
          </p:cNvSpPr>
          <p:nvPr>
            <p:ph type="subTitle" idx="1"/>
          </p:nvPr>
        </p:nvSpPr>
        <p:spPr>
          <a:xfrm>
            <a:off x="479794" y="1132232"/>
            <a:ext cx="6441706"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Footer Placeholder 4">
            <a:extLst>
              <a:ext uri="{FF2B5EF4-FFF2-40B4-BE49-F238E27FC236}">
                <a16:creationId xmlns:a16="http://schemas.microsoft.com/office/drawing/2014/main" id="{F6E1F5C1-7965-44F0-AC21-8B61D0E99C20}"/>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5472401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Cutaway 1/3 Right Green">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33625"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424F16FF-9EF1-44C1-AAD9-CF1D660D0C2E}"/>
              </a:ext>
            </a:extLst>
          </p:cNvPr>
          <p:cNvSpPr>
            <a:spLocks noGrp="1"/>
          </p:cNvSpPr>
          <p:nvPr>
            <p:ph type="title"/>
          </p:nvPr>
        </p:nvSpPr>
        <p:spPr>
          <a:xfrm>
            <a:off x="472174" y="575576"/>
            <a:ext cx="6449960" cy="429028"/>
          </a:xfrm>
        </p:spPr>
        <p:txBody>
          <a:bodyPr/>
          <a:lstStyle/>
          <a:p>
            <a:r>
              <a:rPr lang="en-US"/>
              <a:t>Click to edit Master title style</a:t>
            </a:r>
            <a:endParaRPr lang="en-US" dirty="0"/>
          </a:p>
        </p:txBody>
      </p:sp>
      <p:sp>
        <p:nvSpPr>
          <p:cNvPr id="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black">
          <a:xfrm>
            <a:off x="8103036" y="559595"/>
            <a:ext cx="3574580" cy="5792856"/>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4" name="TextBox 53">
            <a:extLst>
              <a:ext uri="{FF2B5EF4-FFF2-40B4-BE49-F238E27FC236}">
                <a16:creationId xmlns:a16="http://schemas.microsoft.com/office/drawing/2014/main" id="{8B367A00-B283-4828-9779-A19E5BF46A98}"/>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9" name="Subtitle">
            <a:extLst>
              <a:ext uri="{FF2B5EF4-FFF2-40B4-BE49-F238E27FC236}">
                <a16:creationId xmlns:a16="http://schemas.microsoft.com/office/drawing/2014/main" id="{E1F3523D-4335-4B42-9C5C-2ADA601D8C2F}"/>
              </a:ext>
            </a:extLst>
          </p:cNvPr>
          <p:cNvSpPr>
            <a:spLocks noGrp="1"/>
          </p:cNvSpPr>
          <p:nvPr>
            <p:ph type="subTitle" idx="1"/>
          </p:nvPr>
        </p:nvSpPr>
        <p:spPr>
          <a:xfrm>
            <a:off x="479794" y="1132232"/>
            <a:ext cx="6441706"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Footer Placeholder 4">
            <a:extLst>
              <a:ext uri="{FF2B5EF4-FFF2-40B4-BE49-F238E27FC236}">
                <a16:creationId xmlns:a16="http://schemas.microsoft.com/office/drawing/2014/main" id="{8ADC46CF-FB24-453C-AA66-FB54B937C7DC}"/>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3715470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Green">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74661E1B-8950-4571-B812-FF89A34C489B}"/>
              </a:ext>
            </a:extLst>
          </p:cNvPr>
          <p:cNvGrpSpPr/>
          <p:nvPr userDrawn="1"/>
        </p:nvGrpSpPr>
        <p:grpSpPr bwMode="gray">
          <a:xfrm>
            <a:off x="0" y="-1"/>
            <a:ext cx="9773500" cy="6359182"/>
            <a:chOff x="-1" y="-6"/>
            <a:chExt cx="9773500" cy="6359182"/>
          </a:xfrm>
        </p:grpSpPr>
        <p:pic>
          <p:nvPicPr>
            <p:cNvPr id="6" name="Picture 5">
              <a:extLst>
                <a:ext uri="{FF2B5EF4-FFF2-40B4-BE49-F238E27FC236}">
                  <a16:creationId xmlns:a16="http://schemas.microsoft.com/office/drawing/2014/main" id="{A74BE142-9DFF-4752-86A2-7CD1767FFF68}"/>
                </a:ext>
              </a:extLst>
            </p:cNvPr>
            <p:cNvPicPr>
              <a:picLocks noChangeAspect="1"/>
            </p:cNvPicPr>
            <p:nvPr userDrawn="1"/>
          </p:nvPicPr>
          <p:blipFill rotWithShape="1">
            <a:blip r:embed="rId2"/>
            <a:srcRect l="3659"/>
            <a:stretch/>
          </p:blipFill>
          <p:spPr bwMode="gray">
            <a:xfrm>
              <a:off x="0" y="1231996"/>
              <a:ext cx="9773499" cy="5127180"/>
            </a:xfrm>
            <a:prstGeom prst="rect">
              <a:avLst/>
            </a:prstGeom>
          </p:spPr>
        </p:pic>
        <p:sp>
          <p:nvSpPr>
            <p:cNvPr id="11" name="Rectangle 10">
              <a:extLst>
                <a:ext uri="{FF2B5EF4-FFF2-40B4-BE49-F238E27FC236}">
                  <a16:creationId xmlns:a16="http://schemas.microsoft.com/office/drawing/2014/main" id="{99A7D86E-0511-40BC-9C4F-607427228C38}"/>
                </a:ext>
              </a:extLst>
            </p:cNvPr>
            <p:cNvSpPr/>
            <p:nvPr userDrawn="1"/>
          </p:nvSpPr>
          <p:spPr bwMode="gray">
            <a:xfrm>
              <a:off x="9533873" y="0"/>
              <a:ext cx="239626" cy="1305694"/>
            </a:xfrm>
            <a:prstGeom prst="rect">
              <a:avLst/>
            </a:prstGeom>
            <a:solidFill>
              <a:srgbClr val="CACBD0"/>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3" name="Rectangle: Single Corner Rounded 55">
              <a:extLst>
                <a:ext uri="{FF2B5EF4-FFF2-40B4-BE49-F238E27FC236}">
                  <a16:creationId xmlns:a16="http://schemas.microsoft.com/office/drawing/2014/main" id="{85EC940F-80A8-4854-B668-0B2C3B537AEF}"/>
                </a:ext>
              </a:extLst>
            </p:cNvPr>
            <p:cNvSpPr/>
            <p:nvPr userDrawn="1"/>
          </p:nvSpPr>
          <p:spPr bwMode="gray">
            <a:xfrm flipV="1">
              <a:off x="-1" y="0"/>
              <a:ext cx="9567417" cy="6266834"/>
            </a:xfrm>
            <a:prstGeom prst="round1Rect">
              <a:avLst>
                <a:gd name="adj" fmla="val 3540"/>
              </a:avLst>
            </a:prstGeom>
            <a:solidFill>
              <a:schemeClr val="accent3">
                <a:lumMod val="60000"/>
                <a:lumOff val="40000"/>
              </a:schemeClr>
            </a:solidFill>
            <a:ln w="10795" cap="flat" cmpd="sng" algn="ctr">
              <a:noFill/>
              <a:prstDash val="solid"/>
            </a:ln>
            <a:effectLst>
              <a:outerShdw blurRad="139700" dist="38100" dir="21540000" algn="bl" rotWithShape="0">
                <a:prstClr val="black">
                  <a:alpha val="2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14" name="Rectangle: Single Corner Rounded 49">
              <a:extLst>
                <a:ext uri="{FF2B5EF4-FFF2-40B4-BE49-F238E27FC236}">
                  <a16:creationId xmlns:a16="http://schemas.microsoft.com/office/drawing/2014/main" id="{11C11600-149C-4FE5-B9F8-44B51907F4B9}"/>
                </a:ext>
              </a:extLst>
            </p:cNvPr>
            <p:cNvSpPr/>
            <p:nvPr userDrawn="1"/>
          </p:nvSpPr>
          <p:spPr bwMode="gray">
            <a:xfrm flipV="1">
              <a:off x="8911646" y="0"/>
              <a:ext cx="655771" cy="6267118"/>
            </a:xfrm>
            <a:prstGeom prst="round1Rect">
              <a:avLst>
                <a:gd name="adj" fmla="val 30312"/>
              </a:avLst>
            </a:prstGeom>
            <a:gradFill flip="none" rotWithShape="1">
              <a:gsLst>
                <a:gs pos="100000">
                  <a:schemeClr val="accent3">
                    <a:lumMod val="50000"/>
                  </a:schemeClr>
                </a:gs>
                <a:gs pos="66000">
                  <a:schemeClr val="accent3">
                    <a:lumMod val="50000"/>
                    <a:alpha val="14000"/>
                  </a:schemeClr>
                </a:gs>
                <a:gs pos="34000">
                  <a:schemeClr val="accent3">
                    <a:lumMod val="60000"/>
                    <a:lumOff val="40000"/>
                    <a:alpha val="0"/>
                  </a:scheme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5" name="Group 14">
              <a:extLst>
                <a:ext uri="{FF2B5EF4-FFF2-40B4-BE49-F238E27FC236}">
                  <a16:creationId xmlns:a16="http://schemas.microsoft.com/office/drawing/2014/main" id="{13AA064E-BF94-4220-A2E6-AD0EBAD92E5F}"/>
                </a:ext>
              </a:extLst>
            </p:cNvPr>
            <p:cNvGrpSpPr/>
            <p:nvPr userDrawn="1"/>
          </p:nvGrpSpPr>
          <p:grpSpPr bwMode="gray">
            <a:xfrm>
              <a:off x="0" y="-6"/>
              <a:ext cx="8822604" cy="5487296"/>
              <a:chOff x="503573" y="46743"/>
              <a:chExt cx="9419881" cy="5487296"/>
            </a:xfrm>
          </p:grpSpPr>
          <p:sp>
            <p:nvSpPr>
              <p:cNvPr id="16" name="Rectangle 15">
                <a:extLst>
                  <a:ext uri="{FF2B5EF4-FFF2-40B4-BE49-F238E27FC236}">
                    <a16:creationId xmlns:a16="http://schemas.microsoft.com/office/drawing/2014/main" id="{BED2CEFD-5D4A-461C-A377-D3F78C612FBF}"/>
                  </a:ext>
                </a:extLst>
              </p:cNvPr>
              <p:cNvSpPr/>
              <p:nvPr/>
            </p:nvSpPr>
            <p:spPr bwMode="gray">
              <a:xfrm>
                <a:off x="9800389" y="46748"/>
                <a:ext cx="123065" cy="2105026"/>
              </a:xfrm>
              <a:prstGeom prst="rect">
                <a:avLst/>
              </a:prstGeom>
              <a:solidFill>
                <a:schemeClr val="accent3">
                  <a:lumMod val="75000"/>
                </a:schemeClr>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7" name="Rectangle 16">
                <a:extLst>
                  <a:ext uri="{FF2B5EF4-FFF2-40B4-BE49-F238E27FC236}">
                    <a16:creationId xmlns:a16="http://schemas.microsoft.com/office/drawing/2014/main" id="{B2211A6A-7503-41DE-ABF8-BCB51F60E455}"/>
                  </a:ext>
                </a:extLst>
              </p:cNvPr>
              <p:cNvSpPr/>
              <p:nvPr/>
            </p:nvSpPr>
            <p:spPr bwMode="gray">
              <a:xfrm>
                <a:off x="503573" y="5454636"/>
                <a:ext cx="1380260" cy="79403"/>
              </a:xfrm>
              <a:prstGeom prst="rect">
                <a:avLst/>
              </a:prstGeom>
              <a:solidFill>
                <a:schemeClr val="accent3"/>
              </a:soli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8" name="Group 17">
                <a:extLst>
                  <a:ext uri="{FF2B5EF4-FFF2-40B4-BE49-F238E27FC236}">
                    <a16:creationId xmlns:a16="http://schemas.microsoft.com/office/drawing/2014/main" id="{32004FDB-3A51-4F30-A9B8-D9B749A13FC9}"/>
                  </a:ext>
                </a:extLst>
              </p:cNvPr>
              <p:cNvGrpSpPr/>
              <p:nvPr/>
            </p:nvGrpSpPr>
            <p:grpSpPr bwMode="gray">
              <a:xfrm>
                <a:off x="503573" y="46743"/>
                <a:ext cx="9419881" cy="5487296"/>
                <a:chOff x="416724" y="46743"/>
                <a:chExt cx="9419881" cy="5487296"/>
              </a:xfrm>
            </p:grpSpPr>
            <p:grpSp>
              <p:nvGrpSpPr>
                <p:cNvPr id="19" name="Group 18">
                  <a:extLst>
                    <a:ext uri="{FF2B5EF4-FFF2-40B4-BE49-F238E27FC236}">
                      <a16:creationId xmlns:a16="http://schemas.microsoft.com/office/drawing/2014/main" id="{2C058AD1-07AF-4499-9494-597DE33277B0}"/>
                    </a:ext>
                  </a:extLst>
                </p:cNvPr>
                <p:cNvGrpSpPr/>
                <p:nvPr/>
              </p:nvGrpSpPr>
              <p:grpSpPr bwMode="gray">
                <a:xfrm>
                  <a:off x="416724" y="46747"/>
                  <a:ext cx="9419881" cy="5487292"/>
                  <a:chOff x="678407" y="-1026120"/>
                  <a:chExt cx="9440352" cy="5501077"/>
                </a:xfrm>
                <a:effectLst/>
              </p:grpSpPr>
              <p:sp>
                <p:nvSpPr>
                  <p:cNvPr id="21" name="Rectangle: Single Corner Rounded 60">
                    <a:extLst>
                      <a:ext uri="{FF2B5EF4-FFF2-40B4-BE49-F238E27FC236}">
                        <a16:creationId xmlns:a16="http://schemas.microsoft.com/office/drawing/2014/main" id="{1F96330C-3C2B-4FCA-A935-814CF91EA0D2}"/>
                      </a:ext>
                    </a:extLst>
                  </p:cNvPr>
                  <p:cNvSpPr/>
                  <p:nvPr/>
                </p:nvSpPr>
                <p:spPr bwMode="gray">
                  <a:xfrm flipV="1">
                    <a:off x="1974711" y="1033561"/>
                    <a:ext cx="8144048" cy="3441396"/>
                  </a:xfrm>
                  <a:prstGeom prst="round1Rect">
                    <a:avLst>
                      <a:gd name="adj" fmla="val 4294"/>
                    </a:avLst>
                  </a:prstGeom>
                  <a:gradFill>
                    <a:gsLst>
                      <a:gs pos="0">
                        <a:schemeClr val="accent3"/>
                      </a:gs>
                      <a:gs pos="31000">
                        <a:schemeClr val="accent3"/>
                      </a:gs>
                      <a:gs pos="38000">
                        <a:schemeClr val="accent3">
                          <a:lumMod val="75000"/>
                        </a:schemeClr>
                      </a:gs>
                      <a:gs pos="100000">
                        <a:schemeClr val="accent3">
                          <a:lumMod val="75000"/>
                        </a:schemeClr>
                      </a:gs>
                      <a:gs pos="44000">
                        <a:schemeClr val="accent3">
                          <a:lumMod val="75000"/>
                        </a:schemeClr>
                      </a:gs>
                    </a:gsLst>
                    <a:lin ang="4560000" scaled="0"/>
                  </a:gra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22" name="Rectangle: Single Corner Rounded 61">
                    <a:extLst>
                      <a:ext uri="{FF2B5EF4-FFF2-40B4-BE49-F238E27FC236}">
                        <a16:creationId xmlns:a16="http://schemas.microsoft.com/office/drawing/2014/main" id="{D7D9F917-4981-4A29-9637-9B4B91D49790}"/>
                      </a:ext>
                    </a:extLst>
                  </p:cNvPr>
                  <p:cNvSpPr/>
                  <p:nvPr/>
                </p:nvSpPr>
                <p:spPr bwMode="gray">
                  <a:xfrm flipV="1">
                    <a:off x="678407" y="-1026120"/>
                    <a:ext cx="9332269" cy="5464871"/>
                  </a:xfrm>
                  <a:prstGeom prst="round1Rect">
                    <a:avLst>
                      <a:gd name="adj" fmla="val 2348"/>
                    </a:avLst>
                  </a:prstGeom>
                  <a:solidFill>
                    <a:schemeClr val="accent3"/>
                  </a:solidFill>
                  <a:ln w="10795" cap="flat" cmpd="sng" algn="ctr">
                    <a:noFill/>
                    <a:prstDash val="solid"/>
                  </a:ln>
                  <a:effectLst>
                    <a:outerShdw blurRad="38100" dist="12700" dir="1800000" algn="bl" rotWithShape="0">
                      <a:prstClr val="black">
                        <a:alpha val="3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grpSp>
            <p:sp>
              <p:nvSpPr>
                <p:cNvPr id="20" name="Rectangle: Single Corner Rounded 19">
                  <a:extLst>
                    <a:ext uri="{FF2B5EF4-FFF2-40B4-BE49-F238E27FC236}">
                      <a16:creationId xmlns:a16="http://schemas.microsoft.com/office/drawing/2014/main" id="{EA5E7F3D-50F1-4682-B2B8-61C177A98043}"/>
                    </a:ext>
                  </a:extLst>
                </p:cNvPr>
                <p:cNvSpPr/>
                <p:nvPr/>
              </p:nvSpPr>
              <p:spPr bwMode="gray">
                <a:xfrm flipV="1">
                  <a:off x="9193284" y="46743"/>
                  <a:ext cx="535473" cy="5446965"/>
                </a:xfrm>
                <a:prstGeom prst="round1Rect">
                  <a:avLst>
                    <a:gd name="adj" fmla="val 25526"/>
                  </a:avLst>
                </a:prstGeom>
                <a:gradFill flip="none" rotWithShape="1">
                  <a:gsLst>
                    <a:gs pos="100000">
                      <a:schemeClr val="accent3">
                        <a:lumMod val="31000"/>
                      </a:schemeClr>
                    </a:gs>
                    <a:gs pos="99000">
                      <a:srgbClr val="284C40"/>
                    </a:gs>
                    <a:gs pos="93000">
                      <a:schemeClr val="accent3">
                        <a:lumMod val="50000"/>
                        <a:alpha val="91000"/>
                      </a:schemeClr>
                    </a:gs>
                    <a:gs pos="61000">
                      <a:schemeClr val="accent3">
                        <a:lumMod val="37000"/>
                        <a:alpha val="39000"/>
                      </a:schemeClr>
                    </a:gs>
                    <a:gs pos="0">
                      <a:srgbClr val="6AB19B">
                        <a:alpha val="0"/>
                      </a:srgbClr>
                    </a:gs>
                  </a:gsLst>
                  <a:lin ang="0" scaled="1"/>
                  <a:tileRect/>
                </a:gradFill>
                <a:ln w="10795" cap="flat" cmpd="sng" algn="ctr">
                  <a:noFill/>
                  <a:prstDash val="solid"/>
                </a:ln>
                <a:effectLst/>
              </p:spPr>
              <p:txBody>
                <a:bodyPr rtlCol="0" anchor="ctr"/>
                <a:lstStyle/>
                <a:p>
                  <a:pPr lvl="0" algn="ctr"/>
                  <a:endParaRPr lang="en-US" kern="0" dirty="0" err="1">
                    <a:solidFill>
                      <a:prstClr val="white"/>
                    </a:solidFill>
                  </a:endParaRPr>
                </a:p>
              </p:txBody>
            </p:sp>
          </p:grpSp>
        </p:grpSp>
      </p:grpSp>
      <p:sp>
        <p:nvSpPr>
          <p:cNvPr id="2" name="Title 1"/>
          <p:cNvSpPr>
            <a:spLocks noGrp="1"/>
          </p:cNvSpPr>
          <p:nvPr>
            <p:ph type="ctrTitle"/>
          </p:nvPr>
        </p:nvSpPr>
        <p:spPr bwMode="gray">
          <a:xfrm>
            <a:off x="434551" y="2615706"/>
            <a:ext cx="7425116" cy="1461939"/>
          </a:xfrm>
        </p:spPr>
        <p:txBody>
          <a:bodyPr wrap="square" anchor="b">
            <a:noAutofit/>
          </a:bodyPr>
          <a:lstStyle>
            <a:lvl1pPr algn="l">
              <a:lnSpc>
                <a:spcPct val="90000"/>
              </a:lnSpc>
              <a:defRPr sz="6000" spc="-20" baseline="0">
                <a:solidFill>
                  <a:schemeClr val="bg1"/>
                </a:solidFill>
              </a:defRPr>
            </a:lvl1pPr>
          </a:lstStyle>
          <a:p>
            <a:r>
              <a:rPr lang="en-US"/>
              <a:t>Click to edit Master title style</a:t>
            </a:r>
            <a:endParaRPr lang="en-US" dirty="0"/>
          </a:p>
        </p:txBody>
      </p:sp>
      <p:sp>
        <p:nvSpPr>
          <p:cNvPr id="38" name="Text Placeholder 7"/>
          <p:cNvSpPr>
            <a:spLocks noGrp="1"/>
          </p:cNvSpPr>
          <p:nvPr>
            <p:ph type="body" sz="quarter" idx="10" hasCustomPrompt="1"/>
          </p:nvPr>
        </p:nvSpPr>
        <p:spPr bwMode="gray">
          <a:xfrm>
            <a:off x="483783" y="4195085"/>
            <a:ext cx="7363786" cy="961930"/>
          </a:xfr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8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88" name="Freeform 5">
            <a:extLst>
              <a:ext uri="{FF2B5EF4-FFF2-40B4-BE49-F238E27FC236}">
                <a16:creationId xmlns:a16="http://schemas.microsoft.com/office/drawing/2014/main" id="{3915EFCB-AFF4-4D78-8B01-1EBD79B33901}"/>
              </a:ext>
            </a:extLst>
          </p:cNvPr>
          <p:cNvSpPr>
            <a:spLocks noEditPoints="1"/>
          </p:cNvSpPr>
          <p:nvPr userDrawn="1"/>
        </p:nvSpPr>
        <p:spPr bwMode="gray">
          <a:xfrm>
            <a:off x="10318621" y="477043"/>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8" name="Text Placeholder 7">
            <a:extLst>
              <a:ext uri="{FF2B5EF4-FFF2-40B4-BE49-F238E27FC236}">
                <a16:creationId xmlns:a16="http://schemas.microsoft.com/office/drawing/2014/main" id="{B04D80C5-5B09-4391-914E-491EB6BF922B}"/>
              </a:ext>
            </a:extLst>
          </p:cNvPr>
          <p:cNvSpPr>
            <a:spLocks noGrp="1"/>
          </p:cNvSpPr>
          <p:nvPr>
            <p:ph type="body" sz="quarter" idx="11" hasCustomPrompt="1"/>
          </p:nvPr>
        </p:nvSpPr>
        <p:spPr bwMode="gray">
          <a:xfrm>
            <a:off x="3350231" y="504078"/>
            <a:ext cx="2615937" cy="226772"/>
          </a:xfrm>
        </p:spPr>
        <p:txBody>
          <a:bodyPr/>
          <a:lstStyle>
            <a:lvl1pPr marL="0" indent="0" algn="l">
              <a:lnSpc>
                <a:spcPct val="90000"/>
              </a:lnSpc>
              <a:spcBef>
                <a:spcPts val="0"/>
              </a:spcBef>
              <a:buNone/>
              <a:defRPr sz="1600" b="1">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a:t>
            </a:r>
            <a:r>
              <a:rPr lang="en-US" dirty="0" err="1"/>
              <a:t>qualcomm</a:t>
            </a:r>
            <a:endParaRPr lang="en-US" dirty="0"/>
          </a:p>
        </p:txBody>
      </p:sp>
      <p:sp>
        <p:nvSpPr>
          <p:cNvPr id="184" name="Text Placeholder 5">
            <a:extLst>
              <a:ext uri="{FF2B5EF4-FFF2-40B4-BE49-F238E27FC236}">
                <a16:creationId xmlns:a16="http://schemas.microsoft.com/office/drawing/2014/main" id="{E4B73436-F9A5-4201-8676-5BB1475322E2}"/>
              </a:ext>
            </a:extLst>
          </p:cNvPr>
          <p:cNvSpPr>
            <a:spLocks noGrp="1"/>
          </p:cNvSpPr>
          <p:nvPr>
            <p:ph type="body" sz="quarter" idx="13" hasCustomPrompt="1"/>
          </p:nvPr>
        </p:nvSpPr>
        <p:spPr bwMode="gray">
          <a:xfrm>
            <a:off x="478848" y="485695"/>
            <a:ext cx="2620484" cy="262176"/>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185" name="Text Placeholder 48">
            <a:extLst>
              <a:ext uri="{FF2B5EF4-FFF2-40B4-BE49-F238E27FC236}">
                <a16:creationId xmlns:a16="http://schemas.microsoft.com/office/drawing/2014/main" id="{44CE8076-2642-41CB-B9C4-44BBD2A86AAA}"/>
              </a:ext>
            </a:extLst>
          </p:cNvPr>
          <p:cNvSpPr>
            <a:spLocks noGrp="1"/>
          </p:cNvSpPr>
          <p:nvPr>
            <p:ph type="body" sz="quarter" idx="14" hasCustomPrompt="1"/>
          </p:nvPr>
        </p:nvSpPr>
        <p:spPr bwMode="gray">
          <a:xfrm>
            <a:off x="6194425" y="484981"/>
            <a:ext cx="2272217" cy="265271"/>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Event location</a:t>
            </a:r>
          </a:p>
        </p:txBody>
      </p:sp>
    </p:spTree>
    <p:extLst>
      <p:ext uri="{BB962C8B-B14F-4D97-AF65-F5344CB8AC3E}">
        <p14:creationId xmlns:p14="http://schemas.microsoft.com/office/powerpoint/2010/main" val="6378513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Cutaway 1/3 Right Gray">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33625"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424F16FF-9EF1-44C1-AAD9-CF1D660D0C2E}"/>
              </a:ext>
            </a:extLst>
          </p:cNvPr>
          <p:cNvSpPr>
            <a:spLocks noGrp="1"/>
          </p:cNvSpPr>
          <p:nvPr>
            <p:ph type="title"/>
          </p:nvPr>
        </p:nvSpPr>
        <p:spPr>
          <a:xfrm>
            <a:off x="472174" y="575576"/>
            <a:ext cx="6449960" cy="429028"/>
          </a:xfrm>
        </p:spPr>
        <p:txBody>
          <a:bodyPr/>
          <a:lstStyle/>
          <a:p>
            <a:r>
              <a:rPr lang="en-US"/>
              <a:t>Click to edit Master title style</a:t>
            </a:r>
            <a:endParaRPr lang="en-US" dirty="0"/>
          </a:p>
        </p:txBody>
      </p:sp>
      <p:sp>
        <p:nvSpPr>
          <p:cNvPr id="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03036" y="559595"/>
            <a:ext cx="3574580" cy="5792856"/>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4" name="TextBox 53">
            <a:extLst>
              <a:ext uri="{FF2B5EF4-FFF2-40B4-BE49-F238E27FC236}">
                <a16:creationId xmlns:a16="http://schemas.microsoft.com/office/drawing/2014/main" id="{8B367A00-B283-4828-9779-A19E5BF46A98}"/>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9" name="Subtitle">
            <a:extLst>
              <a:ext uri="{FF2B5EF4-FFF2-40B4-BE49-F238E27FC236}">
                <a16:creationId xmlns:a16="http://schemas.microsoft.com/office/drawing/2014/main" id="{17EB043F-C376-48C5-A1C7-C2B8417352A5}"/>
              </a:ext>
            </a:extLst>
          </p:cNvPr>
          <p:cNvSpPr>
            <a:spLocks noGrp="1"/>
          </p:cNvSpPr>
          <p:nvPr>
            <p:ph type="subTitle" idx="1"/>
          </p:nvPr>
        </p:nvSpPr>
        <p:spPr>
          <a:xfrm>
            <a:off x="479794" y="1132232"/>
            <a:ext cx="6441706"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Footer Placeholder 4">
            <a:extLst>
              <a:ext uri="{FF2B5EF4-FFF2-40B4-BE49-F238E27FC236}">
                <a16:creationId xmlns:a16="http://schemas.microsoft.com/office/drawing/2014/main" id="{A849781E-47E1-4D42-B04A-351F10411275}"/>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6132454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Image Left Blu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noFill/>
        </p:spPr>
        <p:txBody>
          <a:bodyPr anchor="ctr"/>
          <a:lstStyle>
            <a:lvl1pPr marL="0" indent="0" algn="ctr">
              <a:buNone/>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07651"/>
          </a:xfrm>
        </p:spPr>
        <p:txBody>
          <a:bodyPr anchor="t"/>
          <a:lstStyle>
            <a:lvl1pPr marL="0" indent="0">
              <a:lnSpc>
                <a:spcPct val="95000"/>
              </a:lnSpc>
              <a:buClr>
                <a:schemeClr val="bg1"/>
              </a:buClr>
              <a:buNone/>
              <a:defRPr>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600">
                <a:solidFill>
                  <a:schemeClr val="bg1"/>
                </a:solidFill>
              </a:defRPr>
            </a:lvl4pPr>
            <a:lvl5pPr marL="0" indent="0">
              <a:lnSpc>
                <a:spcPct val="107000"/>
              </a:lnSpc>
              <a:spcBef>
                <a:spcPts val="1200"/>
              </a:spcBef>
              <a:buFont typeface="Arial" panose="020B0604020202020204" pitchFamily="34" charset="0"/>
              <a:buNone/>
              <a:defRPr sz="14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8103394" y="2749751"/>
            <a:ext cx="3579126" cy="1834948"/>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9" name="TextBox 8">
            <a:extLst>
              <a:ext uri="{FF2B5EF4-FFF2-40B4-BE49-F238E27FC236}">
                <a16:creationId xmlns:a16="http://schemas.microsoft.com/office/drawing/2014/main" id="{EF5DB9B7-8863-49E0-8C5E-E5B3F98902C7}"/>
              </a:ext>
            </a:extLst>
          </p:cNvPr>
          <p:cNvSpPr txBox="1"/>
          <p:nvPr userDrawn="1"/>
        </p:nvSpPr>
        <p:spPr bwMode="white">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1" name="Footer Placeholder 4">
            <a:extLst>
              <a:ext uri="{FF2B5EF4-FFF2-40B4-BE49-F238E27FC236}">
                <a16:creationId xmlns:a16="http://schemas.microsoft.com/office/drawing/2014/main" id="{6BFDA095-18AD-4CD4-BE6D-A29020FC2516}"/>
              </a:ext>
            </a:extLst>
          </p:cNvPr>
          <p:cNvSpPr>
            <a:spLocks noGrp="1"/>
          </p:cNvSpPr>
          <p:nvPr>
            <p:ph type="ftr" sz="quarter" idx="3"/>
          </p:nvPr>
        </p:nvSpPr>
        <p:spPr>
          <a:xfrm>
            <a:off x="8103395"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19925987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Image Left Light Blu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noFill/>
        </p:spPr>
        <p:txBody>
          <a:bodyPr anchor="ctr"/>
          <a:lstStyle>
            <a:lvl1pPr marL="0" indent="0" algn="ctr">
              <a:buNone/>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07651"/>
          </a:xfrm>
        </p:spPr>
        <p:txBody>
          <a:bodyPr anchor="t"/>
          <a:lstStyle>
            <a:lvl1pPr marL="0" indent="0">
              <a:lnSpc>
                <a:spcPct val="95000"/>
              </a:lnSpc>
              <a:buClr>
                <a:schemeClr val="bg1"/>
              </a:buClr>
              <a:buNone/>
              <a:defRPr>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600">
                <a:solidFill>
                  <a:schemeClr val="bg1"/>
                </a:solidFill>
              </a:defRPr>
            </a:lvl4pPr>
            <a:lvl5pPr marL="0" indent="0">
              <a:lnSpc>
                <a:spcPct val="107000"/>
              </a:lnSpc>
              <a:spcBef>
                <a:spcPts val="1200"/>
              </a:spcBef>
              <a:buFont typeface="Arial" panose="020B0604020202020204" pitchFamily="34" charset="0"/>
              <a:buNone/>
              <a:defRPr sz="14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8103394" y="2749751"/>
            <a:ext cx="3579126" cy="1834948"/>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9" name="TextBox 8">
            <a:extLst>
              <a:ext uri="{FF2B5EF4-FFF2-40B4-BE49-F238E27FC236}">
                <a16:creationId xmlns:a16="http://schemas.microsoft.com/office/drawing/2014/main" id="{EF5DB9B7-8863-49E0-8C5E-E5B3F98902C7}"/>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1" name="Footer Placeholder 4">
            <a:extLst>
              <a:ext uri="{FF2B5EF4-FFF2-40B4-BE49-F238E27FC236}">
                <a16:creationId xmlns:a16="http://schemas.microsoft.com/office/drawing/2014/main" id="{6DCAC94D-95BA-4EA9-9AC8-22A3151E3997}"/>
              </a:ext>
            </a:extLst>
          </p:cNvPr>
          <p:cNvSpPr>
            <a:spLocks noGrp="1"/>
          </p:cNvSpPr>
          <p:nvPr>
            <p:ph type="ftr" sz="quarter" idx="3"/>
          </p:nvPr>
        </p:nvSpPr>
        <p:spPr>
          <a:xfrm>
            <a:off x="8103395"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16908947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Image Left Green">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noFill/>
        </p:spPr>
        <p:txBody>
          <a:bodyPr anchor="ctr"/>
          <a:lstStyle>
            <a:lvl1pPr marL="0" indent="0" algn="ctr">
              <a:buNone/>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sysClr val="windowText" lastClr="000000"/>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07651"/>
          </a:xfrm>
        </p:spPr>
        <p:txBody>
          <a:bodyPr anchor="t"/>
          <a:lstStyle>
            <a:lvl1pPr marL="0" indent="0">
              <a:lnSpc>
                <a:spcPct val="95000"/>
              </a:lnSpc>
              <a:buClr>
                <a:schemeClr val="bg1"/>
              </a:buClr>
              <a:buNone/>
              <a:defRPr>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600">
                <a:solidFill>
                  <a:schemeClr val="bg1"/>
                </a:solidFill>
              </a:defRPr>
            </a:lvl4pPr>
            <a:lvl5pPr marL="0" indent="0">
              <a:lnSpc>
                <a:spcPct val="107000"/>
              </a:lnSpc>
              <a:spcBef>
                <a:spcPts val="1200"/>
              </a:spcBef>
              <a:buFont typeface="Arial" panose="020B0604020202020204" pitchFamily="34" charset="0"/>
              <a:buNone/>
              <a:defRPr sz="14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8103394" y="2749751"/>
            <a:ext cx="3579126" cy="1834948"/>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9" name="TextBox 8">
            <a:extLst>
              <a:ext uri="{FF2B5EF4-FFF2-40B4-BE49-F238E27FC236}">
                <a16:creationId xmlns:a16="http://schemas.microsoft.com/office/drawing/2014/main" id="{EF5DB9B7-8863-49E0-8C5E-E5B3F98902C7}"/>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1" name="Footer Placeholder 4">
            <a:extLst>
              <a:ext uri="{FF2B5EF4-FFF2-40B4-BE49-F238E27FC236}">
                <a16:creationId xmlns:a16="http://schemas.microsoft.com/office/drawing/2014/main" id="{C8B9117A-45C8-41B8-A737-D5E3DDD673C1}"/>
              </a:ext>
            </a:extLst>
          </p:cNvPr>
          <p:cNvSpPr>
            <a:spLocks noGrp="1"/>
          </p:cNvSpPr>
          <p:nvPr>
            <p:ph type="ftr" sz="quarter" idx="3"/>
          </p:nvPr>
        </p:nvSpPr>
        <p:spPr>
          <a:xfrm>
            <a:off x="8103395"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2881316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Image Left Gray">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noFill/>
        </p:spPr>
        <p:txBody>
          <a:bodyPr anchor="ctr"/>
          <a:lstStyle>
            <a:lvl1pPr marL="0" indent="0" algn="ctr">
              <a:buNone/>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07651"/>
          </a:xfrm>
        </p:spPr>
        <p:txBody>
          <a:bodyPr anchor="t"/>
          <a:lstStyle>
            <a:lvl1pPr marL="0" indent="0">
              <a:lnSpc>
                <a:spcPct val="95000"/>
              </a:lnSpc>
              <a:buClr>
                <a:schemeClr val="bg1"/>
              </a:buClr>
              <a:buNone/>
              <a:defRPr>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600">
                <a:solidFill>
                  <a:schemeClr val="bg1"/>
                </a:solidFill>
              </a:defRPr>
            </a:lvl4pPr>
            <a:lvl5pPr marL="0" indent="0">
              <a:lnSpc>
                <a:spcPct val="107000"/>
              </a:lnSpc>
              <a:spcBef>
                <a:spcPts val="1200"/>
              </a:spcBef>
              <a:buFont typeface="Arial" panose="020B0604020202020204" pitchFamily="34" charset="0"/>
              <a:buNone/>
              <a:defRPr sz="14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8103394" y="2749751"/>
            <a:ext cx="3579126" cy="1834948"/>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9" name="TextBox 8">
            <a:extLst>
              <a:ext uri="{FF2B5EF4-FFF2-40B4-BE49-F238E27FC236}">
                <a16:creationId xmlns:a16="http://schemas.microsoft.com/office/drawing/2014/main" id="{EF5DB9B7-8863-49E0-8C5E-E5B3F98902C7}"/>
              </a:ext>
            </a:extLst>
          </p:cNvPr>
          <p:cNvSpPr txBox="1"/>
          <p:nvPr userDrawn="1"/>
        </p:nvSpPr>
        <p:spPr bwMode="white">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1" name="Footer Placeholder 4">
            <a:extLst>
              <a:ext uri="{FF2B5EF4-FFF2-40B4-BE49-F238E27FC236}">
                <a16:creationId xmlns:a16="http://schemas.microsoft.com/office/drawing/2014/main" id="{3DE1ADF2-1F17-43A1-A385-A237AFE3253C}"/>
              </a:ext>
            </a:extLst>
          </p:cNvPr>
          <p:cNvSpPr>
            <a:spLocks noGrp="1"/>
          </p:cNvSpPr>
          <p:nvPr>
            <p:ph type="ftr" sz="quarter" idx="3"/>
          </p:nvPr>
        </p:nvSpPr>
        <p:spPr>
          <a:xfrm>
            <a:off x="8103395"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23870869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Image R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75000">
                <a:srgbClr val="233DA8"/>
              </a:gs>
              <a:gs pos="0">
                <a:schemeClr val="accent1">
                  <a:alpha val="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noFill/>
        </p:spPr>
        <p:txBody>
          <a:bodyPr anchor="ctr"/>
          <a:lstStyle>
            <a:lvl1pPr marL="0" indent="0" algn="ctr">
              <a:buNone/>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77078" y="4743450"/>
            <a:ext cx="3574222" cy="1607651"/>
          </a:xfrm>
        </p:spPr>
        <p:txBody>
          <a:bodyPr anchor="t"/>
          <a:lstStyle>
            <a:lvl1pPr marL="0" indent="0">
              <a:lnSpc>
                <a:spcPct val="110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472174" y="2740859"/>
            <a:ext cx="3579126" cy="1843840"/>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9" name="Footer Placeholder 4">
            <a:extLst>
              <a:ext uri="{FF2B5EF4-FFF2-40B4-BE49-F238E27FC236}">
                <a16:creationId xmlns:a16="http://schemas.microsoft.com/office/drawing/2014/main" id="{1C1442D5-AD6A-45E3-8351-EC243B0008FE}"/>
              </a:ext>
            </a:extLst>
          </p:cNvPr>
          <p:cNvSpPr>
            <a:spLocks noGrp="1"/>
          </p:cNvSpPr>
          <p:nvPr>
            <p:ph type="ftr" sz="quarter" idx="3"/>
          </p:nvPr>
        </p:nvSpPr>
        <p:spPr>
          <a:xfrm>
            <a:off x="477078"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4637996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Image Right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noFill/>
        </p:spPr>
        <p:txBody>
          <a:bodyPr anchor="ctr"/>
          <a:lstStyle>
            <a:lvl1pPr marL="0" indent="0" algn="ctr">
              <a:buNone/>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77078" y="4743450"/>
            <a:ext cx="3574222" cy="1607651"/>
          </a:xfrm>
        </p:spPr>
        <p:txBody>
          <a:bodyPr anchor="t"/>
          <a:lstStyle>
            <a:lvl1pPr marL="0" indent="0">
              <a:lnSpc>
                <a:spcPct val="110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black">
          <a:xfrm>
            <a:off x="472174" y="2740859"/>
            <a:ext cx="3579126" cy="1843840"/>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10" name="Footer Placeholder 4">
            <a:extLst>
              <a:ext uri="{FF2B5EF4-FFF2-40B4-BE49-F238E27FC236}">
                <a16:creationId xmlns:a16="http://schemas.microsoft.com/office/drawing/2014/main" id="{33FCEADD-7D87-4F38-B124-99BC46562D2E}"/>
              </a:ext>
            </a:extLst>
          </p:cNvPr>
          <p:cNvSpPr>
            <a:spLocks noGrp="1"/>
          </p:cNvSpPr>
          <p:nvPr>
            <p:ph type="ftr" sz="quarter" idx="3"/>
          </p:nvPr>
        </p:nvSpPr>
        <p:spPr>
          <a:xfrm>
            <a:off x="477078"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22977121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Image Right Green">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noFill/>
        </p:spPr>
        <p:txBody>
          <a:bodyPr anchor="ctr"/>
          <a:lstStyle>
            <a:lvl1pPr marL="0" indent="0" algn="ctr">
              <a:buNone/>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77078" y="4743450"/>
            <a:ext cx="3574222" cy="1607651"/>
          </a:xfrm>
        </p:spPr>
        <p:txBody>
          <a:bodyPr anchor="t"/>
          <a:lstStyle>
            <a:lvl1pPr marL="0" indent="0">
              <a:lnSpc>
                <a:spcPct val="110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black">
          <a:xfrm>
            <a:off x="472174" y="2740859"/>
            <a:ext cx="3579126" cy="1843840"/>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9" name="Footer Placeholder 4">
            <a:extLst>
              <a:ext uri="{FF2B5EF4-FFF2-40B4-BE49-F238E27FC236}">
                <a16:creationId xmlns:a16="http://schemas.microsoft.com/office/drawing/2014/main" id="{87CECA87-665D-4422-BFD8-C14511DAB20A}"/>
              </a:ext>
            </a:extLst>
          </p:cNvPr>
          <p:cNvSpPr>
            <a:spLocks noGrp="1"/>
          </p:cNvSpPr>
          <p:nvPr>
            <p:ph type="ftr" sz="quarter" idx="3"/>
          </p:nvPr>
        </p:nvSpPr>
        <p:spPr>
          <a:xfrm>
            <a:off x="477078"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41232495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Image Right Gray">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noFill/>
        </p:spPr>
        <p:txBody>
          <a:bodyPr anchor="ctr"/>
          <a:lstStyle>
            <a:lvl1pPr marL="0" indent="0" algn="ctr">
              <a:buNone/>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77078" y="4743450"/>
            <a:ext cx="3574222" cy="1607651"/>
          </a:xfrm>
        </p:spPr>
        <p:txBody>
          <a:bodyPr anchor="t"/>
          <a:lstStyle>
            <a:lvl1pPr marL="0" indent="0">
              <a:lnSpc>
                <a:spcPct val="110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472174" y="2740859"/>
            <a:ext cx="3579126" cy="1843840"/>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9" name="Footer Placeholder 4">
            <a:extLst>
              <a:ext uri="{FF2B5EF4-FFF2-40B4-BE49-F238E27FC236}">
                <a16:creationId xmlns:a16="http://schemas.microsoft.com/office/drawing/2014/main" id="{191DDB5E-A32A-4871-AC95-3D19FCD67740}"/>
              </a:ext>
            </a:extLst>
          </p:cNvPr>
          <p:cNvSpPr>
            <a:spLocks noGrp="1"/>
          </p:cNvSpPr>
          <p:nvPr>
            <p:ph type="ftr" sz="quarter" idx="3"/>
          </p:nvPr>
        </p:nvSpPr>
        <p:spPr>
          <a:xfrm>
            <a:off x="477078"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7123281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Cutaway 1/4 Lef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15"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white">
          <a:xfrm>
            <a:off x="493713" y="2673350"/>
            <a:ext cx="2606675" cy="3679824"/>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6" name="Title 46">
            <a:extLst>
              <a:ext uri="{FF2B5EF4-FFF2-40B4-BE49-F238E27FC236}">
                <a16:creationId xmlns:a16="http://schemas.microsoft.com/office/drawing/2014/main" id="{19FB8D88-FE4D-4206-9EF0-2E40E5A22C52}"/>
              </a:ext>
            </a:extLst>
          </p:cNvPr>
          <p:cNvSpPr>
            <a:spLocks noGrp="1"/>
          </p:cNvSpPr>
          <p:nvPr>
            <p:ph type="title"/>
          </p:nvPr>
        </p:nvSpPr>
        <p:spPr bwMode="gray">
          <a:xfrm>
            <a:off x="472173" y="504545"/>
            <a:ext cx="2628215" cy="1301247"/>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8" name="Subtitle">
            <a:extLst>
              <a:ext uri="{FF2B5EF4-FFF2-40B4-BE49-F238E27FC236}">
                <a16:creationId xmlns:a16="http://schemas.microsoft.com/office/drawing/2014/main" id="{7B8D4663-B6E0-4AD4-8563-711289FF2DB0}"/>
              </a:ext>
            </a:extLst>
          </p:cNvPr>
          <p:cNvSpPr>
            <a:spLocks noGrp="1"/>
          </p:cNvSpPr>
          <p:nvPr>
            <p:ph type="subTitle" idx="1"/>
          </p:nvPr>
        </p:nvSpPr>
        <p:spPr bwMode="white">
          <a:xfrm>
            <a:off x="479316" y="1869281"/>
            <a:ext cx="2623453" cy="192964"/>
          </a:xfrm>
        </p:spPr>
        <p:txBody>
          <a:bodyPr/>
          <a:lstStyle>
            <a:lvl1pPr marL="0" indent="0" algn="l">
              <a:lnSpc>
                <a:spcPct val="83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Footer Placeholder 4">
            <a:extLst>
              <a:ext uri="{FF2B5EF4-FFF2-40B4-BE49-F238E27FC236}">
                <a16:creationId xmlns:a16="http://schemas.microsoft.com/office/drawing/2014/main" id="{5FA51CC5-68A4-4BAF-99A2-E4F88105CC67}"/>
              </a:ext>
            </a:extLst>
          </p:cNvPr>
          <p:cNvSpPr>
            <a:spLocks noGrp="1"/>
          </p:cNvSpPr>
          <p:nvPr>
            <p:ph type="ftr" sz="quarter" idx="3"/>
          </p:nvPr>
        </p:nvSpPr>
        <p:spPr>
          <a:xfrm>
            <a:off x="477078" y="6484545"/>
            <a:ext cx="2623310"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594143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le Gray">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74661E1B-8950-4571-B812-FF89A34C489B}"/>
              </a:ext>
            </a:extLst>
          </p:cNvPr>
          <p:cNvGrpSpPr/>
          <p:nvPr userDrawn="1"/>
        </p:nvGrpSpPr>
        <p:grpSpPr bwMode="gray">
          <a:xfrm>
            <a:off x="-1" y="-5"/>
            <a:ext cx="9773500" cy="6359181"/>
            <a:chOff x="-1" y="-5"/>
            <a:chExt cx="9773500" cy="6359181"/>
          </a:xfrm>
        </p:grpSpPr>
        <p:pic>
          <p:nvPicPr>
            <p:cNvPr id="6" name="Picture 5">
              <a:extLst>
                <a:ext uri="{FF2B5EF4-FFF2-40B4-BE49-F238E27FC236}">
                  <a16:creationId xmlns:a16="http://schemas.microsoft.com/office/drawing/2014/main" id="{A74BE142-9DFF-4752-86A2-7CD1767FFF68}"/>
                </a:ext>
              </a:extLst>
            </p:cNvPr>
            <p:cNvPicPr>
              <a:picLocks noChangeAspect="1"/>
            </p:cNvPicPr>
            <p:nvPr userDrawn="1"/>
          </p:nvPicPr>
          <p:blipFill rotWithShape="1">
            <a:blip r:embed="rId2"/>
            <a:srcRect l="3659"/>
            <a:stretch/>
          </p:blipFill>
          <p:spPr bwMode="gray">
            <a:xfrm>
              <a:off x="0" y="1231996"/>
              <a:ext cx="9773499" cy="5127180"/>
            </a:xfrm>
            <a:prstGeom prst="rect">
              <a:avLst/>
            </a:prstGeom>
          </p:spPr>
        </p:pic>
        <p:sp>
          <p:nvSpPr>
            <p:cNvPr id="11" name="Rectangle 10">
              <a:extLst>
                <a:ext uri="{FF2B5EF4-FFF2-40B4-BE49-F238E27FC236}">
                  <a16:creationId xmlns:a16="http://schemas.microsoft.com/office/drawing/2014/main" id="{99A7D86E-0511-40BC-9C4F-607427228C38}"/>
                </a:ext>
              </a:extLst>
            </p:cNvPr>
            <p:cNvSpPr/>
            <p:nvPr userDrawn="1"/>
          </p:nvSpPr>
          <p:spPr bwMode="gray">
            <a:xfrm>
              <a:off x="9533873" y="0"/>
              <a:ext cx="239626" cy="1305694"/>
            </a:xfrm>
            <a:prstGeom prst="rect">
              <a:avLst/>
            </a:prstGeom>
            <a:solidFill>
              <a:srgbClr val="CACBD0"/>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3" name="Rectangle: Single Corner Rounded 55">
              <a:extLst>
                <a:ext uri="{FF2B5EF4-FFF2-40B4-BE49-F238E27FC236}">
                  <a16:creationId xmlns:a16="http://schemas.microsoft.com/office/drawing/2014/main" id="{85EC940F-80A8-4854-B668-0B2C3B537AEF}"/>
                </a:ext>
              </a:extLst>
            </p:cNvPr>
            <p:cNvSpPr/>
            <p:nvPr userDrawn="1"/>
          </p:nvSpPr>
          <p:spPr bwMode="gray">
            <a:xfrm flipV="1">
              <a:off x="-1" y="0"/>
              <a:ext cx="9567417" cy="6266834"/>
            </a:xfrm>
            <a:prstGeom prst="round1Rect">
              <a:avLst>
                <a:gd name="adj" fmla="val 3540"/>
              </a:avLst>
            </a:prstGeom>
            <a:solidFill>
              <a:schemeClr val="accent6"/>
            </a:solidFill>
            <a:ln w="10795" cap="flat" cmpd="sng" algn="ctr">
              <a:noFill/>
              <a:prstDash val="solid"/>
            </a:ln>
            <a:effectLst>
              <a:outerShdw blurRad="139700" dist="38100" dir="21540000" algn="bl" rotWithShape="0">
                <a:prstClr val="black">
                  <a:alpha val="2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14" name="Rectangle: Single Corner Rounded 49">
              <a:extLst>
                <a:ext uri="{FF2B5EF4-FFF2-40B4-BE49-F238E27FC236}">
                  <a16:creationId xmlns:a16="http://schemas.microsoft.com/office/drawing/2014/main" id="{11C11600-149C-4FE5-B9F8-44B51907F4B9}"/>
                </a:ext>
              </a:extLst>
            </p:cNvPr>
            <p:cNvSpPr/>
            <p:nvPr userDrawn="1"/>
          </p:nvSpPr>
          <p:spPr bwMode="gray">
            <a:xfrm flipV="1">
              <a:off x="9126204" y="0"/>
              <a:ext cx="441213" cy="6267118"/>
            </a:xfrm>
            <a:prstGeom prst="round1Rect">
              <a:avLst>
                <a:gd name="adj" fmla="val 29015"/>
              </a:avLst>
            </a:prstGeom>
            <a:gradFill flip="none" rotWithShape="1">
              <a:gsLst>
                <a:gs pos="100000">
                  <a:schemeClr val="accent6">
                    <a:lumMod val="50000"/>
                  </a:schemeClr>
                </a:gs>
                <a:gs pos="43000">
                  <a:schemeClr val="accent6">
                    <a:alpha val="0"/>
                  </a:scheme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5" name="Group 14">
              <a:extLst>
                <a:ext uri="{FF2B5EF4-FFF2-40B4-BE49-F238E27FC236}">
                  <a16:creationId xmlns:a16="http://schemas.microsoft.com/office/drawing/2014/main" id="{13AA064E-BF94-4220-A2E6-AD0EBAD92E5F}"/>
                </a:ext>
              </a:extLst>
            </p:cNvPr>
            <p:cNvGrpSpPr/>
            <p:nvPr userDrawn="1"/>
          </p:nvGrpSpPr>
          <p:grpSpPr bwMode="gray">
            <a:xfrm>
              <a:off x="-1" y="-5"/>
              <a:ext cx="8822605" cy="5487295"/>
              <a:chOff x="503572" y="46744"/>
              <a:chExt cx="9419882" cy="5487295"/>
            </a:xfrm>
          </p:grpSpPr>
          <p:sp>
            <p:nvSpPr>
              <p:cNvPr id="16" name="Rectangle 15">
                <a:extLst>
                  <a:ext uri="{FF2B5EF4-FFF2-40B4-BE49-F238E27FC236}">
                    <a16:creationId xmlns:a16="http://schemas.microsoft.com/office/drawing/2014/main" id="{BED2CEFD-5D4A-461C-A377-D3F78C612FBF}"/>
                  </a:ext>
                </a:extLst>
              </p:cNvPr>
              <p:cNvSpPr/>
              <p:nvPr/>
            </p:nvSpPr>
            <p:spPr bwMode="gray">
              <a:xfrm>
                <a:off x="9800389" y="46748"/>
                <a:ext cx="123065" cy="2105026"/>
              </a:xfrm>
              <a:prstGeom prst="rect">
                <a:avLst/>
              </a:prstGeom>
              <a:solidFill>
                <a:schemeClr val="accent6">
                  <a:lumMod val="75000"/>
                </a:schemeClr>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7" name="Rectangle 16">
                <a:extLst>
                  <a:ext uri="{FF2B5EF4-FFF2-40B4-BE49-F238E27FC236}">
                    <a16:creationId xmlns:a16="http://schemas.microsoft.com/office/drawing/2014/main" id="{B2211A6A-7503-41DE-ABF8-BCB51F60E455}"/>
                  </a:ext>
                </a:extLst>
              </p:cNvPr>
              <p:cNvSpPr/>
              <p:nvPr/>
            </p:nvSpPr>
            <p:spPr bwMode="gray">
              <a:xfrm>
                <a:off x="503573" y="5454636"/>
                <a:ext cx="1380260" cy="79403"/>
              </a:xfrm>
              <a:prstGeom prst="rect">
                <a:avLst/>
              </a:prstGeom>
              <a:solidFill>
                <a:schemeClr val="accent6">
                  <a:lumMod val="75000"/>
                </a:schemeClr>
              </a:soli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8" name="Group 17">
                <a:extLst>
                  <a:ext uri="{FF2B5EF4-FFF2-40B4-BE49-F238E27FC236}">
                    <a16:creationId xmlns:a16="http://schemas.microsoft.com/office/drawing/2014/main" id="{32004FDB-3A51-4F30-A9B8-D9B749A13FC9}"/>
                  </a:ext>
                </a:extLst>
              </p:cNvPr>
              <p:cNvGrpSpPr/>
              <p:nvPr/>
            </p:nvGrpSpPr>
            <p:grpSpPr bwMode="gray">
              <a:xfrm>
                <a:off x="503572" y="46744"/>
                <a:ext cx="9419882" cy="5487295"/>
                <a:chOff x="416723" y="46744"/>
                <a:chExt cx="9419882" cy="5487295"/>
              </a:xfrm>
            </p:grpSpPr>
            <p:grpSp>
              <p:nvGrpSpPr>
                <p:cNvPr id="19" name="Group 18">
                  <a:extLst>
                    <a:ext uri="{FF2B5EF4-FFF2-40B4-BE49-F238E27FC236}">
                      <a16:creationId xmlns:a16="http://schemas.microsoft.com/office/drawing/2014/main" id="{2C058AD1-07AF-4499-9494-597DE33277B0}"/>
                    </a:ext>
                  </a:extLst>
                </p:cNvPr>
                <p:cNvGrpSpPr/>
                <p:nvPr/>
              </p:nvGrpSpPr>
              <p:grpSpPr bwMode="gray">
                <a:xfrm>
                  <a:off x="416723" y="46747"/>
                  <a:ext cx="9419882" cy="5487292"/>
                  <a:chOff x="678406" y="-1026120"/>
                  <a:chExt cx="9440353" cy="5501077"/>
                </a:xfrm>
                <a:effectLst/>
              </p:grpSpPr>
              <p:sp>
                <p:nvSpPr>
                  <p:cNvPr id="21" name="Rectangle: Single Corner Rounded 60">
                    <a:extLst>
                      <a:ext uri="{FF2B5EF4-FFF2-40B4-BE49-F238E27FC236}">
                        <a16:creationId xmlns:a16="http://schemas.microsoft.com/office/drawing/2014/main" id="{1F96330C-3C2B-4FCA-A935-814CF91EA0D2}"/>
                      </a:ext>
                    </a:extLst>
                  </p:cNvPr>
                  <p:cNvSpPr/>
                  <p:nvPr/>
                </p:nvSpPr>
                <p:spPr bwMode="gray">
                  <a:xfrm flipV="1">
                    <a:off x="1974711" y="1033561"/>
                    <a:ext cx="8144048" cy="3441396"/>
                  </a:xfrm>
                  <a:prstGeom prst="round1Rect">
                    <a:avLst>
                      <a:gd name="adj" fmla="val 4294"/>
                    </a:avLst>
                  </a:prstGeom>
                  <a:gradFill>
                    <a:gsLst>
                      <a:gs pos="0">
                        <a:schemeClr val="accent6">
                          <a:lumMod val="75000"/>
                        </a:schemeClr>
                      </a:gs>
                      <a:gs pos="31000">
                        <a:schemeClr val="accent6"/>
                      </a:gs>
                      <a:gs pos="38000">
                        <a:schemeClr val="accent6">
                          <a:lumMod val="75000"/>
                        </a:schemeClr>
                      </a:gs>
                      <a:gs pos="100000">
                        <a:schemeClr val="accent6">
                          <a:lumMod val="75000"/>
                        </a:schemeClr>
                      </a:gs>
                      <a:gs pos="48000">
                        <a:schemeClr val="accent6">
                          <a:lumMod val="75000"/>
                        </a:schemeClr>
                      </a:gs>
                    </a:gsLst>
                    <a:lin ang="4560000" scaled="0"/>
                  </a:gra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22" name="Rectangle: Single Corner Rounded 61">
                    <a:extLst>
                      <a:ext uri="{FF2B5EF4-FFF2-40B4-BE49-F238E27FC236}">
                        <a16:creationId xmlns:a16="http://schemas.microsoft.com/office/drawing/2014/main" id="{D7D9F917-4981-4A29-9637-9B4B91D49790}"/>
                      </a:ext>
                    </a:extLst>
                  </p:cNvPr>
                  <p:cNvSpPr/>
                  <p:nvPr/>
                </p:nvSpPr>
                <p:spPr bwMode="gray">
                  <a:xfrm flipV="1">
                    <a:off x="678406" y="-1026120"/>
                    <a:ext cx="9332270" cy="5464871"/>
                  </a:xfrm>
                  <a:prstGeom prst="round1Rect">
                    <a:avLst>
                      <a:gd name="adj" fmla="val 2348"/>
                    </a:avLst>
                  </a:prstGeom>
                  <a:solidFill>
                    <a:schemeClr val="accent5"/>
                  </a:solidFill>
                  <a:ln w="10795" cap="flat" cmpd="sng" algn="ctr">
                    <a:noFill/>
                    <a:prstDash val="solid"/>
                  </a:ln>
                  <a:effectLst>
                    <a:outerShdw blurRad="38100" dist="12700" dir="1800000" algn="bl" rotWithShape="0">
                      <a:prstClr val="black">
                        <a:alpha val="3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grpSp>
            <p:sp>
              <p:nvSpPr>
                <p:cNvPr id="20" name="Rectangle: Single Corner Rounded 19">
                  <a:extLst>
                    <a:ext uri="{FF2B5EF4-FFF2-40B4-BE49-F238E27FC236}">
                      <a16:creationId xmlns:a16="http://schemas.microsoft.com/office/drawing/2014/main" id="{EA5E7F3D-50F1-4682-B2B8-61C177A98043}"/>
                    </a:ext>
                  </a:extLst>
                </p:cNvPr>
                <p:cNvSpPr/>
                <p:nvPr/>
              </p:nvSpPr>
              <p:spPr bwMode="gray">
                <a:xfrm flipV="1">
                  <a:off x="9272448" y="46746"/>
                  <a:ext cx="456310" cy="5446965"/>
                </a:xfrm>
                <a:prstGeom prst="round1Rect">
                  <a:avLst>
                    <a:gd name="adj" fmla="val 29954"/>
                  </a:avLst>
                </a:prstGeom>
                <a:gradFill flip="none" rotWithShape="0">
                  <a:gsLst>
                    <a:gs pos="100000">
                      <a:schemeClr val="accent5">
                        <a:lumMod val="50000"/>
                      </a:schemeClr>
                    </a:gs>
                    <a:gs pos="0">
                      <a:schemeClr val="accent5">
                        <a:alpha val="0"/>
                      </a:schemeClr>
                    </a:gs>
                    <a:gs pos="59000">
                      <a:schemeClr val="accent5">
                        <a:lumMod val="50000"/>
                        <a:alpha val="20000"/>
                      </a:scheme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24" name="Rectangle: Single Corner Rounded 23">
                  <a:extLst>
                    <a:ext uri="{FF2B5EF4-FFF2-40B4-BE49-F238E27FC236}">
                      <a16:creationId xmlns:a16="http://schemas.microsoft.com/office/drawing/2014/main" id="{9D6F1FDB-F52B-4FEA-A765-45F8965E26E4}"/>
                    </a:ext>
                  </a:extLst>
                </p:cNvPr>
                <p:cNvSpPr/>
                <p:nvPr userDrawn="1"/>
              </p:nvSpPr>
              <p:spPr bwMode="gray">
                <a:xfrm flipV="1">
                  <a:off x="9182404" y="46744"/>
                  <a:ext cx="438370" cy="5446965"/>
                </a:xfrm>
                <a:prstGeom prst="round1Rect">
                  <a:avLst>
                    <a:gd name="adj" fmla="val 0"/>
                  </a:avLst>
                </a:prstGeom>
                <a:gradFill flip="none" rotWithShape="1">
                  <a:gsLst>
                    <a:gs pos="98972">
                      <a:schemeClr val="accent5">
                        <a:lumMod val="75000"/>
                      </a:schemeClr>
                    </a:gs>
                    <a:gs pos="48000">
                      <a:schemeClr val="accent5">
                        <a:alpha val="0"/>
                      </a:schemeClr>
                    </a:gs>
                    <a:gs pos="68000">
                      <a:schemeClr val="accent5">
                        <a:alpha val="50000"/>
                        <a:lumMod val="85000"/>
                      </a:scheme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grpSp>
        </p:grpSp>
      </p:grpSp>
      <p:sp>
        <p:nvSpPr>
          <p:cNvPr id="2" name="Title 1"/>
          <p:cNvSpPr>
            <a:spLocks noGrp="1"/>
          </p:cNvSpPr>
          <p:nvPr>
            <p:ph type="ctrTitle"/>
          </p:nvPr>
        </p:nvSpPr>
        <p:spPr bwMode="gray">
          <a:xfrm>
            <a:off x="434551" y="2615706"/>
            <a:ext cx="7425116" cy="1461939"/>
          </a:xfrm>
        </p:spPr>
        <p:txBody>
          <a:bodyPr wrap="square" anchor="b">
            <a:noAutofit/>
          </a:bodyPr>
          <a:lstStyle>
            <a:lvl1pPr algn="l">
              <a:lnSpc>
                <a:spcPct val="90000"/>
              </a:lnSpc>
              <a:defRPr sz="6000" spc="-20" baseline="0">
                <a:solidFill>
                  <a:schemeClr val="bg1"/>
                </a:solidFill>
              </a:defRPr>
            </a:lvl1pPr>
          </a:lstStyle>
          <a:p>
            <a:r>
              <a:rPr lang="en-US"/>
              <a:t>Click to edit Master title style</a:t>
            </a:r>
            <a:endParaRPr lang="en-US" dirty="0"/>
          </a:p>
        </p:txBody>
      </p:sp>
      <p:sp>
        <p:nvSpPr>
          <p:cNvPr id="38" name="Text Placeholder 7"/>
          <p:cNvSpPr>
            <a:spLocks noGrp="1"/>
          </p:cNvSpPr>
          <p:nvPr>
            <p:ph type="body" sz="quarter" idx="10" hasCustomPrompt="1"/>
          </p:nvPr>
        </p:nvSpPr>
        <p:spPr bwMode="gray">
          <a:xfrm>
            <a:off x="483783" y="4195085"/>
            <a:ext cx="7363786" cy="961930"/>
          </a:xfr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8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88" name="Freeform 5">
            <a:extLst>
              <a:ext uri="{FF2B5EF4-FFF2-40B4-BE49-F238E27FC236}">
                <a16:creationId xmlns:a16="http://schemas.microsoft.com/office/drawing/2014/main" id="{3915EFCB-AFF4-4D78-8B01-1EBD79B33901}"/>
              </a:ext>
            </a:extLst>
          </p:cNvPr>
          <p:cNvSpPr>
            <a:spLocks noEditPoints="1"/>
          </p:cNvSpPr>
          <p:nvPr userDrawn="1"/>
        </p:nvSpPr>
        <p:spPr bwMode="gray">
          <a:xfrm>
            <a:off x="10318621" y="477043"/>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8" name="Text Placeholder 7">
            <a:extLst>
              <a:ext uri="{FF2B5EF4-FFF2-40B4-BE49-F238E27FC236}">
                <a16:creationId xmlns:a16="http://schemas.microsoft.com/office/drawing/2014/main" id="{B04D80C5-5B09-4391-914E-491EB6BF922B}"/>
              </a:ext>
            </a:extLst>
          </p:cNvPr>
          <p:cNvSpPr>
            <a:spLocks noGrp="1"/>
          </p:cNvSpPr>
          <p:nvPr>
            <p:ph type="body" sz="quarter" idx="11" hasCustomPrompt="1"/>
          </p:nvPr>
        </p:nvSpPr>
        <p:spPr bwMode="gray">
          <a:xfrm>
            <a:off x="3350231" y="504078"/>
            <a:ext cx="2615937" cy="226772"/>
          </a:xfrm>
        </p:spPr>
        <p:txBody>
          <a:bodyPr/>
          <a:lstStyle>
            <a:lvl1pPr marL="0" indent="0" algn="l">
              <a:lnSpc>
                <a:spcPct val="90000"/>
              </a:lnSpc>
              <a:spcBef>
                <a:spcPts val="0"/>
              </a:spcBef>
              <a:buNone/>
              <a:defRPr sz="1600" b="1">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a:t>
            </a:r>
            <a:r>
              <a:rPr lang="en-US" dirty="0" err="1"/>
              <a:t>qualcomm</a:t>
            </a:r>
            <a:endParaRPr lang="en-US" dirty="0"/>
          </a:p>
        </p:txBody>
      </p:sp>
      <p:sp>
        <p:nvSpPr>
          <p:cNvPr id="184" name="Text Placeholder 5">
            <a:extLst>
              <a:ext uri="{FF2B5EF4-FFF2-40B4-BE49-F238E27FC236}">
                <a16:creationId xmlns:a16="http://schemas.microsoft.com/office/drawing/2014/main" id="{E4B73436-F9A5-4201-8676-5BB1475322E2}"/>
              </a:ext>
            </a:extLst>
          </p:cNvPr>
          <p:cNvSpPr>
            <a:spLocks noGrp="1"/>
          </p:cNvSpPr>
          <p:nvPr>
            <p:ph type="body" sz="quarter" idx="13" hasCustomPrompt="1"/>
          </p:nvPr>
        </p:nvSpPr>
        <p:spPr bwMode="gray">
          <a:xfrm>
            <a:off x="478848" y="485695"/>
            <a:ext cx="2620484" cy="262176"/>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185" name="Text Placeholder 48">
            <a:extLst>
              <a:ext uri="{FF2B5EF4-FFF2-40B4-BE49-F238E27FC236}">
                <a16:creationId xmlns:a16="http://schemas.microsoft.com/office/drawing/2014/main" id="{44CE8076-2642-41CB-B9C4-44BBD2A86AAA}"/>
              </a:ext>
            </a:extLst>
          </p:cNvPr>
          <p:cNvSpPr>
            <a:spLocks noGrp="1"/>
          </p:cNvSpPr>
          <p:nvPr>
            <p:ph type="body" sz="quarter" idx="14" hasCustomPrompt="1"/>
          </p:nvPr>
        </p:nvSpPr>
        <p:spPr bwMode="gray">
          <a:xfrm>
            <a:off x="6194425" y="484981"/>
            <a:ext cx="2272217" cy="265271"/>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Event location</a:t>
            </a:r>
          </a:p>
        </p:txBody>
      </p:sp>
    </p:spTree>
    <p:extLst>
      <p:ext uri="{BB962C8B-B14F-4D97-AF65-F5344CB8AC3E}">
        <p14:creationId xmlns:p14="http://schemas.microsoft.com/office/powerpoint/2010/main" val="31834778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Cutaway 1/4 Left Ligh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15"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black">
          <a:xfrm>
            <a:off x="493713" y="2673350"/>
            <a:ext cx="2606675" cy="3679824"/>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6" name="Title 46">
            <a:extLst>
              <a:ext uri="{FF2B5EF4-FFF2-40B4-BE49-F238E27FC236}">
                <a16:creationId xmlns:a16="http://schemas.microsoft.com/office/drawing/2014/main" id="{19FB8D88-FE4D-4206-9EF0-2E40E5A22C52}"/>
              </a:ext>
            </a:extLst>
          </p:cNvPr>
          <p:cNvSpPr>
            <a:spLocks noGrp="1"/>
          </p:cNvSpPr>
          <p:nvPr>
            <p:ph type="title"/>
          </p:nvPr>
        </p:nvSpPr>
        <p:spPr bwMode="black">
          <a:xfrm>
            <a:off x="472173" y="504545"/>
            <a:ext cx="2628215" cy="1301247"/>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8" name="Subtitle">
            <a:extLst>
              <a:ext uri="{FF2B5EF4-FFF2-40B4-BE49-F238E27FC236}">
                <a16:creationId xmlns:a16="http://schemas.microsoft.com/office/drawing/2014/main" id="{20DF2BD0-4E27-4570-B05E-8AFF559149C2}"/>
              </a:ext>
            </a:extLst>
          </p:cNvPr>
          <p:cNvSpPr>
            <a:spLocks noGrp="1"/>
          </p:cNvSpPr>
          <p:nvPr>
            <p:ph type="subTitle" idx="1"/>
          </p:nvPr>
        </p:nvSpPr>
        <p:spPr bwMode="black">
          <a:xfrm>
            <a:off x="479316" y="1869281"/>
            <a:ext cx="2623453" cy="192964"/>
          </a:xfrm>
        </p:spPr>
        <p:txBody>
          <a:bodyPr/>
          <a:lstStyle>
            <a:lvl1pPr marL="0" indent="0" algn="l">
              <a:lnSpc>
                <a:spcPct val="83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Footer Placeholder 4">
            <a:extLst>
              <a:ext uri="{FF2B5EF4-FFF2-40B4-BE49-F238E27FC236}">
                <a16:creationId xmlns:a16="http://schemas.microsoft.com/office/drawing/2014/main" id="{A74A5DE2-FD46-41C2-992A-25069F64CEFC}"/>
              </a:ext>
            </a:extLst>
          </p:cNvPr>
          <p:cNvSpPr>
            <a:spLocks noGrp="1"/>
          </p:cNvSpPr>
          <p:nvPr>
            <p:ph type="ftr" sz="quarter" idx="3"/>
          </p:nvPr>
        </p:nvSpPr>
        <p:spPr>
          <a:xfrm>
            <a:off x="477078" y="6484545"/>
            <a:ext cx="2623310"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5573622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Cutaway 1/4 Left Green">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black">
          <a:xfrm>
            <a:off x="493713" y="2673350"/>
            <a:ext cx="2606675" cy="3679824"/>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7" name="Title 46">
            <a:extLst>
              <a:ext uri="{FF2B5EF4-FFF2-40B4-BE49-F238E27FC236}">
                <a16:creationId xmlns:a16="http://schemas.microsoft.com/office/drawing/2014/main" id="{5B20B20D-0E34-4EAF-BB3A-1A541B67B8F2}"/>
              </a:ext>
            </a:extLst>
          </p:cNvPr>
          <p:cNvSpPr>
            <a:spLocks noGrp="1"/>
          </p:cNvSpPr>
          <p:nvPr>
            <p:ph type="title"/>
          </p:nvPr>
        </p:nvSpPr>
        <p:spPr bwMode="black">
          <a:xfrm>
            <a:off x="472173" y="504545"/>
            <a:ext cx="2628215" cy="1301247"/>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11" name="Subtitle">
            <a:extLst>
              <a:ext uri="{FF2B5EF4-FFF2-40B4-BE49-F238E27FC236}">
                <a16:creationId xmlns:a16="http://schemas.microsoft.com/office/drawing/2014/main" id="{067D152C-BB2C-489C-97C9-DB2F678CFA17}"/>
              </a:ext>
            </a:extLst>
          </p:cNvPr>
          <p:cNvSpPr>
            <a:spLocks noGrp="1"/>
          </p:cNvSpPr>
          <p:nvPr>
            <p:ph type="subTitle" idx="1"/>
          </p:nvPr>
        </p:nvSpPr>
        <p:spPr bwMode="black">
          <a:xfrm>
            <a:off x="479316" y="1869281"/>
            <a:ext cx="2623453" cy="192964"/>
          </a:xfrm>
        </p:spPr>
        <p:txBody>
          <a:bodyPr/>
          <a:lstStyle>
            <a:lvl1pPr marL="0" indent="0" algn="l">
              <a:lnSpc>
                <a:spcPct val="83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8" name="Footer Placeholder 4">
            <a:extLst>
              <a:ext uri="{FF2B5EF4-FFF2-40B4-BE49-F238E27FC236}">
                <a16:creationId xmlns:a16="http://schemas.microsoft.com/office/drawing/2014/main" id="{8F7DAADF-C002-4FC3-9ADD-BE1237EA6DF9}"/>
              </a:ext>
            </a:extLst>
          </p:cNvPr>
          <p:cNvSpPr>
            <a:spLocks noGrp="1"/>
          </p:cNvSpPr>
          <p:nvPr>
            <p:ph type="ftr" sz="quarter" idx="3"/>
          </p:nvPr>
        </p:nvSpPr>
        <p:spPr>
          <a:xfrm>
            <a:off x="477078" y="6484545"/>
            <a:ext cx="2623310"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11370911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Cutaway 1/4 Left Gray">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white">
          <a:xfrm>
            <a:off x="493713" y="2673350"/>
            <a:ext cx="2606675" cy="3679824"/>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7" name="Title 46">
            <a:extLst>
              <a:ext uri="{FF2B5EF4-FFF2-40B4-BE49-F238E27FC236}">
                <a16:creationId xmlns:a16="http://schemas.microsoft.com/office/drawing/2014/main" id="{5B20B20D-0E34-4EAF-BB3A-1A541B67B8F2}"/>
              </a:ext>
            </a:extLst>
          </p:cNvPr>
          <p:cNvSpPr>
            <a:spLocks noGrp="1"/>
          </p:cNvSpPr>
          <p:nvPr>
            <p:ph type="title"/>
          </p:nvPr>
        </p:nvSpPr>
        <p:spPr bwMode="white">
          <a:xfrm>
            <a:off x="472173" y="504545"/>
            <a:ext cx="2628215" cy="1301247"/>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11" name="Subtitle">
            <a:extLst>
              <a:ext uri="{FF2B5EF4-FFF2-40B4-BE49-F238E27FC236}">
                <a16:creationId xmlns:a16="http://schemas.microsoft.com/office/drawing/2014/main" id="{B8D9CE30-2D7C-44D7-9E6E-CAA9B6492262}"/>
              </a:ext>
            </a:extLst>
          </p:cNvPr>
          <p:cNvSpPr>
            <a:spLocks noGrp="1"/>
          </p:cNvSpPr>
          <p:nvPr>
            <p:ph type="subTitle" idx="1"/>
          </p:nvPr>
        </p:nvSpPr>
        <p:spPr bwMode="white">
          <a:xfrm>
            <a:off x="479316" y="1869281"/>
            <a:ext cx="2623453" cy="192964"/>
          </a:xfrm>
        </p:spPr>
        <p:txBody>
          <a:bodyPr/>
          <a:lstStyle>
            <a:lvl1pPr marL="0" indent="0" algn="l">
              <a:lnSpc>
                <a:spcPct val="83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8" name="Footer Placeholder 4">
            <a:extLst>
              <a:ext uri="{FF2B5EF4-FFF2-40B4-BE49-F238E27FC236}">
                <a16:creationId xmlns:a16="http://schemas.microsoft.com/office/drawing/2014/main" id="{27FAF4D7-2DD3-4685-91D9-73F6C3B57BF0}"/>
              </a:ext>
            </a:extLst>
          </p:cNvPr>
          <p:cNvSpPr>
            <a:spLocks noGrp="1"/>
          </p:cNvSpPr>
          <p:nvPr>
            <p:ph type="ftr" sz="quarter" idx="3"/>
          </p:nvPr>
        </p:nvSpPr>
        <p:spPr>
          <a:xfrm>
            <a:off x="477078" y="6484545"/>
            <a:ext cx="2623310"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1995680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Segue Blue">
    <p:spTree>
      <p:nvGrpSpPr>
        <p:cNvPr id="1" name=""/>
        <p:cNvGrpSpPr/>
        <p:nvPr/>
      </p:nvGrpSpPr>
      <p:grpSpPr>
        <a:xfrm>
          <a:off x="0" y="0"/>
          <a:ext cx="0" cy="0"/>
          <a:chOff x="0" y="0"/>
          <a:chExt cx="0" cy="0"/>
        </a:xfrm>
      </p:grpSpPr>
      <p:grpSp>
        <p:nvGrpSpPr>
          <p:cNvPr id="22" name="Group 21">
            <a:extLst>
              <a:ext uri="{FF2B5EF4-FFF2-40B4-BE49-F238E27FC236}">
                <a16:creationId xmlns:a16="http://schemas.microsoft.com/office/drawing/2014/main" id="{9708ABA9-7054-48E8-8EF4-CD658D07952F}"/>
              </a:ext>
            </a:extLst>
          </p:cNvPr>
          <p:cNvGrpSpPr/>
          <p:nvPr userDrawn="1"/>
        </p:nvGrpSpPr>
        <p:grpSpPr>
          <a:xfrm>
            <a:off x="0" y="0"/>
            <a:ext cx="6116442" cy="6023894"/>
            <a:chOff x="0" y="0"/>
            <a:chExt cx="6116442" cy="6023894"/>
          </a:xfrm>
        </p:grpSpPr>
        <p:sp>
          <p:nvSpPr>
            <p:cNvPr id="23" name="Rectangle: Single Corner Rounded 22">
              <a:extLst>
                <a:ext uri="{FF2B5EF4-FFF2-40B4-BE49-F238E27FC236}">
                  <a16:creationId xmlns:a16="http://schemas.microsoft.com/office/drawing/2014/main" id="{3EB25D07-4F37-4907-816A-DF261B27F8F9}"/>
                </a:ext>
              </a:extLst>
            </p:cNvPr>
            <p:cNvSpPr/>
            <p:nvPr userDrawn="1"/>
          </p:nvSpPr>
          <p:spPr>
            <a:xfrm flipV="1">
              <a:off x="0" y="0"/>
              <a:ext cx="6116442" cy="6023894"/>
            </a:xfrm>
            <a:prstGeom prst="round1Rect">
              <a:avLst>
                <a:gd name="adj" fmla="val 3634"/>
              </a:avLst>
            </a:prstGeom>
            <a:gradFill>
              <a:gsLst>
                <a:gs pos="79000">
                  <a:srgbClr val="CFD0D5"/>
                </a:gs>
                <a:gs pos="100000">
                  <a:srgbClr val="B1B5C3"/>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Microsoft Sans Serif"/>
                <a:ea typeface="+mn-ea"/>
                <a:cs typeface="+mn-cs"/>
              </a:endParaRPr>
            </a:p>
          </p:txBody>
        </p:sp>
        <p:sp>
          <p:nvSpPr>
            <p:cNvPr id="24" name="Rectangle: Single Corner Rounded 23">
              <a:extLst>
                <a:ext uri="{FF2B5EF4-FFF2-40B4-BE49-F238E27FC236}">
                  <a16:creationId xmlns:a16="http://schemas.microsoft.com/office/drawing/2014/main" id="{C48B92C6-8BAB-46BE-82E1-29A041E97FB8}"/>
                </a:ext>
              </a:extLst>
            </p:cNvPr>
            <p:cNvSpPr/>
            <p:nvPr userDrawn="1"/>
          </p:nvSpPr>
          <p:spPr>
            <a:xfrm flipV="1">
              <a:off x="0" y="0"/>
              <a:ext cx="6116442" cy="5917440"/>
            </a:xfrm>
            <a:prstGeom prst="round1Rect">
              <a:avLst>
                <a:gd name="adj" fmla="val 3163"/>
              </a:avLst>
            </a:prstGeom>
            <a:gradFill>
              <a:gsLst>
                <a:gs pos="0">
                  <a:schemeClr val="accent1"/>
                </a:gs>
                <a:gs pos="99000">
                  <a:schemeClr val="accent2">
                    <a:lumMod val="50000"/>
                  </a:schemeClr>
                </a:gs>
              </a:gsLst>
              <a:lin ang="18000000" scaled="0"/>
            </a:gradFill>
            <a:ln w="10795" cap="flat" cmpd="sng" algn="ctr">
              <a:noFill/>
              <a:prstDash val="solid"/>
            </a:ln>
            <a:effectLst>
              <a:innerShdw blurRad="1231900" dist="317500" dir="18900000">
                <a:schemeClr val="accent6">
                  <a:lumMod val="50000"/>
                  <a:alpha val="15000"/>
                </a:schemeClr>
              </a:innerShdw>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Microsoft Sans Serif"/>
                <a:ea typeface="+mn-ea"/>
                <a:cs typeface="+mn-cs"/>
              </a:endParaRPr>
            </a:p>
          </p:txBody>
        </p:sp>
        <p:sp>
          <p:nvSpPr>
            <p:cNvPr id="26" name="Rectangle: Single Corner Rounded 25">
              <a:extLst>
                <a:ext uri="{FF2B5EF4-FFF2-40B4-BE49-F238E27FC236}">
                  <a16:creationId xmlns:a16="http://schemas.microsoft.com/office/drawing/2014/main" id="{222BEFF9-595E-4CCB-89E5-0AB82C002F90}"/>
                </a:ext>
              </a:extLst>
            </p:cNvPr>
            <p:cNvSpPr/>
            <p:nvPr userDrawn="1"/>
          </p:nvSpPr>
          <p:spPr>
            <a:xfrm flipV="1">
              <a:off x="4722552" y="0"/>
              <a:ext cx="1393890" cy="6023894"/>
            </a:xfrm>
            <a:prstGeom prst="round1Rect">
              <a:avLst>
                <a:gd name="adj" fmla="val 15972"/>
              </a:avLst>
            </a:prstGeom>
            <a:gradFill>
              <a:gsLst>
                <a:gs pos="88000">
                  <a:schemeClr val="tx1">
                    <a:alpha val="60000"/>
                  </a:schemeClr>
                </a:gs>
                <a:gs pos="54000">
                  <a:schemeClr val="accent1">
                    <a:lumMod val="50000"/>
                    <a:alpha val="0"/>
                  </a:schemeClr>
                </a:gs>
                <a:gs pos="100000">
                  <a:schemeClr val="tx1">
                    <a:alpha val="47000"/>
                  </a:schemeClr>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lang="en-US" sz="1800" b="1" kern="1200" noProof="0" dirty="0" err="1">
                <a:solidFill>
                  <a:prstClr val="white"/>
                </a:solidFill>
                <a:latin typeface="+mn-lt"/>
                <a:ea typeface="+mn-ea"/>
                <a:cs typeface="+mn-cs"/>
              </a:endParaRPr>
            </a:p>
          </p:txBody>
        </p:sp>
      </p:grpSp>
      <p:sp>
        <p:nvSpPr>
          <p:cNvPr id="28" name="Title 1">
            <a:extLst>
              <a:ext uri="{FF2B5EF4-FFF2-40B4-BE49-F238E27FC236}">
                <a16:creationId xmlns:a16="http://schemas.microsoft.com/office/drawing/2014/main" id="{25F1A353-3E38-4C55-8B4C-DA6E6061AE81}"/>
              </a:ext>
            </a:extLst>
          </p:cNvPr>
          <p:cNvSpPr>
            <a:spLocks noGrp="1"/>
          </p:cNvSpPr>
          <p:nvPr>
            <p:ph type="title" hasCustomPrompt="1"/>
          </p:nvPr>
        </p:nvSpPr>
        <p:spPr bwMode="black">
          <a:xfrm>
            <a:off x="434074" y="1383898"/>
            <a:ext cx="5176367" cy="2211454"/>
          </a:xfrm>
        </p:spPr>
        <p:txBody>
          <a:bodyPr/>
          <a:lstStyle>
            <a:lvl1pPr>
              <a:lnSpc>
                <a:spcPct val="90000"/>
              </a:lnSpc>
              <a:defRPr sz="6000">
                <a:solidFill>
                  <a:schemeClr val="bg1"/>
                </a:solidFill>
              </a:defRPr>
            </a:lvl1pPr>
          </a:lstStyle>
          <a:p>
            <a:r>
              <a:rPr lang="en-US" dirty="0"/>
              <a:t>Segue title</a:t>
            </a:r>
          </a:p>
        </p:txBody>
      </p:sp>
      <p:grpSp>
        <p:nvGrpSpPr>
          <p:cNvPr id="30" name="Group 29">
            <a:extLst>
              <a:ext uri="{FF2B5EF4-FFF2-40B4-BE49-F238E27FC236}">
                <a16:creationId xmlns:a16="http://schemas.microsoft.com/office/drawing/2014/main" id="{2FB99DA3-BFDE-4BAF-9307-4373FE46B701}"/>
              </a:ext>
            </a:extLst>
          </p:cNvPr>
          <p:cNvGrpSpPr/>
          <p:nvPr userDrawn="1"/>
        </p:nvGrpSpPr>
        <p:grpSpPr bwMode="gray">
          <a:xfrm>
            <a:off x="6509242" y="991365"/>
            <a:ext cx="4873999" cy="4873999"/>
            <a:chOff x="2253530" y="4154873"/>
            <a:chExt cx="2342448" cy="2342449"/>
          </a:xfrm>
        </p:grpSpPr>
        <p:sp>
          <p:nvSpPr>
            <p:cNvPr id="31" name="Oval 30">
              <a:extLst>
                <a:ext uri="{FF2B5EF4-FFF2-40B4-BE49-F238E27FC236}">
                  <a16:creationId xmlns:a16="http://schemas.microsoft.com/office/drawing/2014/main" id="{D6FF1BD2-8623-4F83-9573-76598F50C0F6}"/>
                </a:ext>
              </a:extLst>
            </p:cNvPr>
            <p:cNvSpPr/>
            <p:nvPr/>
          </p:nvSpPr>
          <p:spPr bwMode="gray">
            <a:xfrm>
              <a:off x="2253530" y="4154873"/>
              <a:ext cx="2342448" cy="2342449"/>
            </a:xfrm>
            <a:prstGeom prst="ellipse">
              <a:avLst/>
            </a:prstGeom>
            <a:gradFill flip="none" rotWithShape="1">
              <a:gsLst>
                <a:gs pos="100000">
                  <a:schemeClr val="accent1">
                    <a:lumMod val="75000"/>
                  </a:schemeClr>
                </a:gs>
                <a:gs pos="37000">
                  <a:schemeClr val="accent1"/>
                </a:gs>
              </a:gsLst>
              <a:lin ang="10800000" scaled="1"/>
              <a:tileRect/>
            </a:gradFill>
            <a:ln>
              <a:noFill/>
            </a:ln>
            <a:effectLst>
              <a:outerShdw blurRad="647700" dist="355600" dir="10800000" algn="t" rotWithShape="0">
                <a:schemeClr val="accent6">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err="1">
                <a:solidFill>
                  <a:prstClr val="white"/>
                </a:solidFill>
              </a:endParaRPr>
            </a:p>
          </p:txBody>
        </p:sp>
        <p:sp>
          <p:nvSpPr>
            <p:cNvPr id="32" name="Oval 31">
              <a:extLst>
                <a:ext uri="{FF2B5EF4-FFF2-40B4-BE49-F238E27FC236}">
                  <a16:creationId xmlns:a16="http://schemas.microsoft.com/office/drawing/2014/main" id="{FF377C24-94E7-481C-9B02-0E57F6ADD462}"/>
                </a:ext>
              </a:extLst>
            </p:cNvPr>
            <p:cNvSpPr/>
            <p:nvPr/>
          </p:nvSpPr>
          <p:spPr bwMode="gray">
            <a:xfrm>
              <a:off x="2547266" y="4448609"/>
              <a:ext cx="1754976" cy="1754976"/>
            </a:xfrm>
            <a:prstGeom prst="ellipse">
              <a:avLst/>
            </a:prstGeom>
            <a:gradFill flip="none" rotWithShape="1">
              <a:gsLst>
                <a:gs pos="100000">
                  <a:schemeClr val="accent2"/>
                </a:gs>
                <a:gs pos="0">
                  <a:schemeClr val="accent2">
                    <a:lumMod val="85000"/>
                    <a:lumOff val="15000"/>
                  </a:schemeClr>
                </a:gs>
              </a:gsLst>
              <a:lin ang="10800000" scaled="1"/>
              <a:tileRect/>
            </a:gradFill>
            <a:ln>
              <a:noFill/>
            </a:ln>
            <a:effectLst>
              <a:outerShdw blurRad="647700" dist="355600" dir="10800000" algn="t" rotWithShape="0">
                <a:prstClr val="black">
                  <a:alpha val="2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err="1">
                <a:solidFill>
                  <a:prstClr val="white"/>
                </a:solidFill>
              </a:endParaRPr>
            </a:p>
          </p:txBody>
        </p:sp>
      </p:grpSp>
      <p:sp>
        <p:nvSpPr>
          <p:cNvPr id="12" name="Subtitle">
            <a:extLst>
              <a:ext uri="{FF2B5EF4-FFF2-40B4-BE49-F238E27FC236}">
                <a16:creationId xmlns:a16="http://schemas.microsoft.com/office/drawing/2014/main" id="{26C2B330-CA81-4AC8-9295-95D8B999A52E}"/>
              </a:ext>
            </a:extLst>
          </p:cNvPr>
          <p:cNvSpPr>
            <a:spLocks noGrp="1"/>
          </p:cNvSpPr>
          <p:nvPr>
            <p:ph type="subTitle" idx="1"/>
          </p:nvPr>
        </p:nvSpPr>
        <p:spPr bwMode="black">
          <a:xfrm>
            <a:off x="494189" y="3821531"/>
            <a:ext cx="5116143" cy="914400"/>
          </a:xfrm>
        </p:spPr>
        <p:txBody>
          <a:bodyPr/>
          <a:lstStyle>
            <a:lvl1pPr marL="0" indent="0" algn="l">
              <a:lnSpc>
                <a:spcPct val="89000"/>
              </a:lnSpc>
              <a:spcBef>
                <a:spcPts val="1200"/>
              </a:spcBef>
              <a:buNone/>
              <a:defRPr sz="28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9293011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Segue Green">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FDC80D07-556B-4C14-BCA1-515D34401A57}"/>
              </a:ext>
            </a:extLst>
          </p:cNvPr>
          <p:cNvGrpSpPr/>
          <p:nvPr userDrawn="1"/>
        </p:nvGrpSpPr>
        <p:grpSpPr>
          <a:xfrm>
            <a:off x="0" y="-186267"/>
            <a:ext cx="6116442" cy="6210161"/>
            <a:chOff x="0" y="0"/>
            <a:chExt cx="6116442" cy="6023894"/>
          </a:xfrm>
        </p:grpSpPr>
        <p:sp>
          <p:nvSpPr>
            <p:cNvPr id="12" name="Rectangle: Single Corner Rounded 11">
              <a:extLst>
                <a:ext uri="{FF2B5EF4-FFF2-40B4-BE49-F238E27FC236}">
                  <a16:creationId xmlns:a16="http://schemas.microsoft.com/office/drawing/2014/main" id="{9B9E05DE-D753-41A7-988E-75F6026BC79C}"/>
                </a:ext>
              </a:extLst>
            </p:cNvPr>
            <p:cNvSpPr/>
            <p:nvPr userDrawn="1"/>
          </p:nvSpPr>
          <p:spPr>
            <a:xfrm flipV="1">
              <a:off x="0" y="0"/>
              <a:ext cx="6116442" cy="6023894"/>
            </a:xfrm>
            <a:prstGeom prst="round1Rect">
              <a:avLst>
                <a:gd name="adj" fmla="val 3634"/>
              </a:avLst>
            </a:prstGeom>
            <a:gradFill>
              <a:gsLst>
                <a:gs pos="79000">
                  <a:srgbClr val="CFD0D5"/>
                </a:gs>
                <a:gs pos="100000">
                  <a:srgbClr val="B1B5C3"/>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Microsoft Sans Serif"/>
                <a:ea typeface="+mn-ea"/>
                <a:cs typeface="+mn-cs"/>
              </a:endParaRPr>
            </a:p>
          </p:txBody>
        </p:sp>
        <p:sp>
          <p:nvSpPr>
            <p:cNvPr id="13" name="Rectangle: Single Corner Rounded 12">
              <a:extLst>
                <a:ext uri="{FF2B5EF4-FFF2-40B4-BE49-F238E27FC236}">
                  <a16:creationId xmlns:a16="http://schemas.microsoft.com/office/drawing/2014/main" id="{90C834A1-B64D-4FAD-93F5-33F11049F483}"/>
                </a:ext>
              </a:extLst>
            </p:cNvPr>
            <p:cNvSpPr/>
            <p:nvPr userDrawn="1"/>
          </p:nvSpPr>
          <p:spPr>
            <a:xfrm flipV="1">
              <a:off x="0" y="0"/>
              <a:ext cx="6116442" cy="5917440"/>
            </a:xfrm>
            <a:prstGeom prst="round1Rect">
              <a:avLst>
                <a:gd name="adj" fmla="val 3425"/>
              </a:avLst>
            </a:prstGeom>
            <a:gradFill>
              <a:gsLst>
                <a:gs pos="15000">
                  <a:schemeClr val="accent3"/>
                </a:gs>
                <a:gs pos="100000">
                  <a:srgbClr val="4F9781"/>
                </a:gs>
              </a:gsLst>
              <a:lin ang="18900000" scaled="0"/>
            </a:gradFill>
            <a:ln w="25400" cap="flat" cmpd="sng" algn="ctr">
              <a:noFill/>
              <a:prstDash val="solid"/>
            </a:ln>
            <a:effectLst>
              <a:innerShdw blurRad="127000" dist="114300">
                <a:srgbClr val="27493E">
                  <a:alpha val="74902"/>
                </a:srgb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err="1">
                <a:ln>
                  <a:noFill/>
                </a:ln>
                <a:solidFill>
                  <a:prstClr val="white"/>
                </a:solidFill>
                <a:effectLst/>
                <a:uLnTx/>
                <a:uFillTx/>
                <a:latin typeface="Microsoft Sans Serif"/>
              </a:endParaRPr>
            </a:p>
          </p:txBody>
        </p:sp>
        <p:sp>
          <p:nvSpPr>
            <p:cNvPr id="14" name="Rectangle: Single Corner Rounded 13">
              <a:extLst>
                <a:ext uri="{FF2B5EF4-FFF2-40B4-BE49-F238E27FC236}">
                  <a16:creationId xmlns:a16="http://schemas.microsoft.com/office/drawing/2014/main" id="{70181F62-E06B-4917-942E-5D7D4C95D712}"/>
                </a:ext>
              </a:extLst>
            </p:cNvPr>
            <p:cNvSpPr/>
            <p:nvPr userDrawn="1"/>
          </p:nvSpPr>
          <p:spPr>
            <a:xfrm flipV="1">
              <a:off x="4722552" y="0"/>
              <a:ext cx="1393890" cy="6023894"/>
            </a:xfrm>
            <a:prstGeom prst="round1Rect">
              <a:avLst>
                <a:gd name="adj" fmla="val 15972"/>
              </a:avLst>
            </a:prstGeom>
            <a:gradFill>
              <a:gsLst>
                <a:gs pos="88000">
                  <a:schemeClr val="tx1">
                    <a:alpha val="60000"/>
                  </a:schemeClr>
                </a:gs>
                <a:gs pos="54000">
                  <a:schemeClr val="accent1">
                    <a:lumMod val="50000"/>
                    <a:alpha val="0"/>
                  </a:schemeClr>
                </a:gs>
                <a:gs pos="100000">
                  <a:schemeClr val="tx1">
                    <a:alpha val="47000"/>
                  </a:schemeClr>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Microsoft Sans Serif"/>
                <a:ea typeface="+mn-ea"/>
                <a:cs typeface="+mn-cs"/>
              </a:endParaRPr>
            </a:p>
          </p:txBody>
        </p:sp>
      </p:grpSp>
      <p:sp>
        <p:nvSpPr>
          <p:cNvPr id="16" name="Title 1">
            <a:extLst>
              <a:ext uri="{FF2B5EF4-FFF2-40B4-BE49-F238E27FC236}">
                <a16:creationId xmlns:a16="http://schemas.microsoft.com/office/drawing/2014/main" id="{41C1FC8D-B2EA-4858-9547-343D786A59A8}"/>
              </a:ext>
            </a:extLst>
          </p:cNvPr>
          <p:cNvSpPr>
            <a:spLocks noGrp="1"/>
          </p:cNvSpPr>
          <p:nvPr>
            <p:ph type="title" hasCustomPrompt="1"/>
          </p:nvPr>
        </p:nvSpPr>
        <p:spPr bwMode="black">
          <a:xfrm>
            <a:off x="434074" y="1383898"/>
            <a:ext cx="5176367" cy="2211454"/>
          </a:xfrm>
        </p:spPr>
        <p:txBody>
          <a:bodyPr/>
          <a:lstStyle>
            <a:lvl1pPr>
              <a:lnSpc>
                <a:spcPct val="90000"/>
              </a:lnSpc>
              <a:defRPr sz="6000">
                <a:solidFill>
                  <a:schemeClr val="bg1"/>
                </a:solidFill>
              </a:defRPr>
            </a:lvl1pPr>
          </a:lstStyle>
          <a:p>
            <a:r>
              <a:rPr lang="en-US" dirty="0"/>
              <a:t>Segue title</a:t>
            </a:r>
          </a:p>
        </p:txBody>
      </p:sp>
      <p:grpSp>
        <p:nvGrpSpPr>
          <p:cNvPr id="18" name="Group 17">
            <a:extLst>
              <a:ext uri="{FF2B5EF4-FFF2-40B4-BE49-F238E27FC236}">
                <a16:creationId xmlns:a16="http://schemas.microsoft.com/office/drawing/2014/main" id="{BDFDEE91-3E4D-4F77-954F-E23B4D7599D6}"/>
              </a:ext>
            </a:extLst>
          </p:cNvPr>
          <p:cNvGrpSpPr/>
          <p:nvPr userDrawn="1"/>
        </p:nvGrpSpPr>
        <p:grpSpPr bwMode="gray">
          <a:xfrm>
            <a:off x="6509242" y="991365"/>
            <a:ext cx="4873999" cy="4873999"/>
            <a:chOff x="2253530" y="4154873"/>
            <a:chExt cx="2342448" cy="2342449"/>
          </a:xfrm>
        </p:grpSpPr>
        <p:sp>
          <p:nvSpPr>
            <p:cNvPr id="19" name="Oval 18">
              <a:extLst>
                <a:ext uri="{FF2B5EF4-FFF2-40B4-BE49-F238E27FC236}">
                  <a16:creationId xmlns:a16="http://schemas.microsoft.com/office/drawing/2014/main" id="{629C64C2-6DC7-4AEA-86A5-3A7657450B41}"/>
                </a:ext>
              </a:extLst>
            </p:cNvPr>
            <p:cNvSpPr/>
            <p:nvPr/>
          </p:nvSpPr>
          <p:spPr bwMode="gray">
            <a:xfrm>
              <a:off x="2253530" y="4154873"/>
              <a:ext cx="2342448" cy="2342449"/>
            </a:xfrm>
            <a:prstGeom prst="ellipse">
              <a:avLst/>
            </a:prstGeom>
            <a:gradFill>
              <a:gsLst>
                <a:gs pos="100000">
                  <a:schemeClr val="accent3"/>
                </a:gs>
                <a:gs pos="15000">
                  <a:srgbClr val="4F9781"/>
                </a:gs>
              </a:gsLst>
              <a:lin ang="18900000" scaled="0"/>
            </a:gradFill>
            <a:ln>
              <a:noFill/>
            </a:ln>
            <a:effectLst>
              <a:outerShdw blurRad="647700" dist="355600" dir="10800000" algn="t" rotWithShape="0">
                <a:schemeClr val="accent6">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20" name="Oval 19">
              <a:extLst>
                <a:ext uri="{FF2B5EF4-FFF2-40B4-BE49-F238E27FC236}">
                  <a16:creationId xmlns:a16="http://schemas.microsoft.com/office/drawing/2014/main" id="{347FF8FF-50F2-40C3-B054-4C2CA431E051}"/>
                </a:ext>
              </a:extLst>
            </p:cNvPr>
            <p:cNvSpPr/>
            <p:nvPr/>
          </p:nvSpPr>
          <p:spPr bwMode="gray">
            <a:xfrm>
              <a:off x="2547266" y="4448609"/>
              <a:ext cx="1754976" cy="1754976"/>
            </a:xfrm>
            <a:prstGeom prst="ellipse">
              <a:avLst/>
            </a:prstGeom>
            <a:solidFill>
              <a:schemeClr val="accent3">
                <a:lumMod val="60000"/>
                <a:lumOff val="40000"/>
              </a:schemeClr>
            </a:solidFill>
            <a:ln>
              <a:noFill/>
            </a:ln>
            <a:effectLst>
              <a:outerShdw blurRad="647700" dist="355600" dir="10800000" algn="t" rotWithShape="0">
                <a:schemeClr val="accent3">
                  <a:lumMod val="50000"/>
                  <a:alpha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err="1">
                <a:solidFill>
                  <a:prstClr val="white"/>
                </a:solidFill>
              </a:endParaRPr>
            </a:p>
          </p:txBody>
        </p:sp>
      </p:grpSp>
      <p:sp>
        <p:nvSpPr>
          <p:cNvPr id="21" name="Subtitle">
            <a:extLst>
              <a:ext uri="{FF2B5EF4-FFF2-40B4-BE49-F238E27FC236}">
                <a16:creationId xmlns:a16="http://schemas.microsoft.com/office/drawing/2014/main" id="{BA0BCBDC-974B-43F5-80D7-2F8CBE4ECE70}"/>
              </a:ext>
            </a:extLst>
          </p:cNvPr>
          <p:cNvSpPr>
            <a:spLocks noGrp="1"/>
          </p:cNvSpPr>
          <p:nvPr>
            <p:ph type="subTitle" idx="1"/>
          </p:nvPr>
        </p:nvSpPr>
        <p:spPr bwMode="black">
          <a:xfrm>
            <a:off x="494189" y="3821531"/>
            <a:ext cx="5116143" cy="914400"/>
          </a:xfrm>
        </p:spPr>
        <p:txBody>
          <a:bodyPr/>
          <a:lstStyle>
            <a:lvl1pPr marL="0" indent="0" algn="l">
              <a:lnSpc>
                <a:spcPct val="89000"/>
              </a:lnSpc>
              <a:spcBef>
                <a:spcPts val="1200"/>
              </a:spcBef>
              <a:buNone/>
              <a:defRPr sz="28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4560284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Segue Gray">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2A3CA8A2-C866-420D-A9C5-62377C62C72C}"/>
              </a:ext>
            </a:extLst>
          </p:cNvPr>
          <p:cNvGrpSpPr/>
          <p:nvPr userDrawn="1"/>
        </p:nvGrpSpPr>
        <p:grpSpPr>
          <a:xfrm>
            <a:off x="0" y="-186267"/>
            <a:ext cx="6116442" cy="6210161"/>
            <a:chOff x="0" y="0"/>
            <a:chExt cx="6116442" cy="6023894"/>
          </a:xfrm>
        </p:grpSpPr>
        <p:sp>
          <p:nvSpPr>
            <p:cNvPr id="12" name="Rectangle: Single Corner Rounded 11">
              <a:extLst>
                <a:ext uri="{FF2B5EF4-FFF2-40B4-BE49-F238E27FC236}">
                  <a16:creationId xmlns:a16="http://schemas.microsoft.com/office/drawing/2014/main" id="{9748C67E-7E92-497F-B7C0-AA6D6EA7DD25}"/>
                </a:ext>
              </a:extLst>
            </p:cNvPr>
            <p:cNvSpPr/>
            <p:nvPr userDrawn="1"/>
          </p:nvSpPr>
          <p:spPr>
            <a:xfrm flipV="1">
              <a:off x="0" y="0"/>
              <a:ext cx="6116442" cy="6023894"/>
            </a:xfrm>
            <a:prstGeom prst="round1Rect">
              <a:avLst>
                <a:gd name="adj" fmla="val 3634"/>
              </a:avLst>
            </a:prstGeom>
            <a:gradFill>
              <a:gsLst>
                <a:gs pos="79000">
                  <a:srgbClr val="CFD0D5"/>
                </a:gs>
                <a:gs pos="100000">
                  <a:srgbClr val="B1B5C3"/>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Microsoft Sans Serif"/>
                <a:ea typeface="+mn-ea"/>
                <a:cs typeface="+mn-cs"/>
              </a:endParaRPr>
            </a:p>
          </p:txBody>
        </p:sp>
        <p:sp>
          <p:nvSpPr>
            <p:cNvPr id="13" name="Rectangle: Single Corner Rounded 12">
              <a:extLst>
                <a:ext uri="{FF2B5EF4-FFF2-40B4-BE49-F238E27FC236}">
                  <a16:creationId xmlns:a16="http://schemas.microsoft.com/office/drawing/2014/main" id="{0E16C0B4-6DE3-45FD-B7E2-0B34ACCCD3B7}"/>
                </a:ext>
              </a:extLst>
            </p:cNvPr>
            <p:cNvSpPr/>
            <p:nvPr userDrawn="1"/>
          </p:nvSpPr>
          <p:spPr>
            <a:xfrm flipV="1">
              <a:off x="0" y="0"/>
              <a:ext cx="6116442" cy="5917440"/>
            </a:xfrm>
            <a:prstGeom prst="round1Rect">
              <a:avLst>
                <a:gd name="adj" fmla="val 3425"/>
              </a:avLst>
            </a:prstGeom>
            <a:gradFill>
              <a:gsLst>
                <a:gs pos="15000">
                  <a:srgbClr val="697790"/>
                </a:gs>
                <a:gs pos="100000">
                  <a:schemeClr val="accent5"/>
                </a:gs>
              </a:gsLst>
              <a:lin ang="18900000" scaled="0"/>
            </a:gradFill>
            <a:ln w="25400" cap="flat" cmpd="sng" algn="ctr">
              <a:noFill/>
              <a:prstDash val="solid"/>
            </a:ln>
            <a:effectLst>
              <a:innerShdw blurRad="127000" dist="114300">
                <a:schemeClr val="accent5">
                  <a:lumMod val="75000"/>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err="1">
                <a:ln>
                  <a:noFill/>
                </a:ln>
                <a:solidFill>
                  <a:prstClr val="white"/>
                </a:solidFill>
                <a:effectLst/>
                <a:uLnTx/>
                <a:uFillTx/>
                <a:latin typeface="Microsoft Sans Serif"/>
              </a:endParaRPr>
            </a:p>
          </p:txBody>
        </p:sp>
        <p:sp>
          <p:nvSpPr>
            <p:cNvPr id="14" name="Rectangle: Single Corner Rounded 13">
              <a:extLst>
                <a:ext uri="{FF2B5EF4-FFF2-40B4-BE49-F238E27FC236}">
                  <a16:creationId xmlns:a16="http://schemas.microsoft.com/office/drawing/2014/main" id="{2CD83F23-3590-47FE-A589-ECD4728A83C4}"/>
                </a:ext>
              </a:extLst>
            </p:cNvPr>
            <p:cNvSpPr/>
            <p:nvPr userDrawn="1"/>
          </p:nvSpPr>
          <p:spPr>
            <a:xfrm flipV="1">
              <a:off x="4722552" y="0"/>
              <a:ext cx="1393890" cy="6023894"/>
            </a:xfrm>
            <a:prstGeom prst="round1Rect">
              <a:avLst>
                <a:gd name="adj" fmla="val 15972"/>
              </a:avLst>
            </a:prstGeom>
            <a:gradFill>
              <a:gsLst>
                <a:gs pos="88000">
                  <a:schemeClr val="tx1">
                    <a:alpha val="60000"/>
                  </a:schemeClr>
                </a:gs>
                <a:gs pos="54000">
                  <a:schemeClr val="accent1">
                    <a:lumMod val="50000"/>
                    <a:alpha val="0"/>
                  </a:schemeClr>
                </a:gs>
                <a:gs pos="100000">
                  <a:schemeClr val="tx1">
                    <a:alpha val="47000"/>
                  </a:schemeClr>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Microsoft Sans Serif"/>
                <a:ea typeface="+mn-ea"/>
                <a:cs typeface="+mn-cs"/>
              </a:endParaRPr>
            </a:p>
          </p:txBody>
        </p:sp>
      </p:grpSp>
      <p:sp>
        <p:nvSpPr>
          <p:cNvPr id="16" name="Title 1">
            <a:extLst>
              <a:ext uri="{FF2B5EF4-FFF2-40B4-BE49-F238E27FC236}">
                <a16:creationId xmlns:a16="http://schemas.microsoft.com/office/drawing/2014/main" id="{A2F9CEB0-FD72-4544-B8E3-F778962162E1}"/>
              </a:ext>
            </a:extLst>
          </p:cNvPr>
          <p:cNvSpPr>
            <a:spLocks noGrp="1"/>
          </p:cNvSpPr>
          <p:nvPr>
            <p:ph type="title" hasCustomPrompt="1"/>
          </p:nvPr>
        </p:nvSpPr>
        <p:spPr bwMode="black">
          <a:xfrm>
            <a:off x="434074" y="1383898"/>
            <a:ext cx="5176367" cy="2211454"/>
          </a:xfrm>
        </p:spPr>
        <p:txBody>
          <a:bodyPr/>
          <a:lstStyle>
            <a:lvl1pPr>
              <a:lnSpc>
                <a:spcPct val="90000"/>
              </a:lnSpc>
              <a:defRPr sz="6000">
                <a:solidFill>
                  <a:schemeClr val="bg1"/>
                </a:solidFill>
              </a:defRPr>
            </a:lvl1pPr>
          </a:lstStyle>
          <a:p>
            <a:r>
              <a:rPr lang="en-US" dirty="0"/>
              <a:t>Segue title</a:t>
            </a:r>
          </a:p>
        </p:txBody>
      </p:sp>
      <p:grpSp>
        <p:nvGrpSpPr>
          <p:cNvPr id="18" name="Group 17">
            <a:extLst>
              <a:ext uri="{FF2B5EF4-FFF2-40B4-BE49-F238E27FC236}">
                <a16:creationId xmlns:a16="http://schemas.microsoft.com/office/drawing/2014/main" id="{67735C45-946F-4397-AADE-28DD68F225A4}"/>
              </a:ext>
            </a:extLst>
          </p:cNvPr>
          <p:cNvGrpSpPr/>
          <p:nvPr userDrawn="1"/>
        </p:nvGrpSpPr>
        <p:grpSpPr bwMode="gray">
          <a:xfrm>
            <a:off x="6509242" y="991365"/>
            <a:ext cx="4873999" cy="4873999"/>
            <a:chOff x="2253530" y="4154873"/>
            <a:chExt cx="2342448" cy="2342449"/>
          </a:xfrm>
        </p:grpSpPr>
        <p:sp>
          <p:nvSpPr>
            <p:cNvPr id="19" name="Oval 18">
              <a:extLst>
                <a:ext uri="{FF2B5EF4-FFF2-40B4-BE49-F238E27FC236}">
                  <a16:creationId xmlns:a16="http://schemas.microsoft.com/office/drawing/2014/main" id="{B5EDBE7D-1580-432B-9EFA-2285652716A1}"/>
                </a:ext>
              </a:extLst>
            </p:cNvPr>
            <p:cNvSpPr/>
            <p:nvPr/>
          </p:nvSpPr>
          <p:spPr bwMode="gray">
            <a:xfrm>
              <a:off x="2253530" y="4154873"/>
              <a:ext cx="2342448" cy="2342449"/>
            </a:xfrm>
            <a:prstGeom prst="ellipse">
              <a:avLst/>
            </a:prstGeom>
            <a:gradFill>
              <a:gsLst>
                <a:gs pos="100000">
                  <a:srgbClr val="697790"/>
                </a:gs>
                <a:gs pos="1000">
                  <a:schemeClr val="accent5"/>
                </a:gs>
              </a:gsLst>
              <a:lin ang="18900000" scaled="0"/>
            </a:gradFill>
            <a:ln>
              <a:noFill/>
            </a:ln>
            <a:effectLst>
              <a:outerShdw blurRad="647700" dist="355600" dir="10800000" algn="t" rotWithShape="0">
                <a:schemeClr val="accent6">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20" name="Oval 19">
              <a:extLst>
                <a:ext uri="{FF2B5EF4-FFF2-40B4-BE49-F238E27FC236}">
                  <a16:creationId xmlns:a16="http://schemas.microsoft.com/office/drawing/2014/main" id="{DF032FD5-AD24-4BC5-8AED-05C43A0DF34C}"/>
                </a:ext>
              </a:extLst>
            </p:cNvPr>
            <p:cNvSpPr/>
            <p:nvPr/>
          </p:nvSpPr>
          <p:spPr bwMode="gray">
            <a:xfrm>
              <a:off x="2547266" y="4448609"/>
              <a:ext cx="1754976" cy="1754976"/>
            </a:xfrm>
            <a:prstGeom prst="ellipse">
              <a:avLst/>
            </a:prstGeom>
            <a:solidFill>
              <a:schemeClr val="accent6"/>
            </a:solidFill>
            <a:ln>
              <a:noFill/>
            </a:ln>
            <a:effectLst>
              <a:outerShdw blurRad="647700" dist="355600" dir="10800000" algn="t" rotWithShape="0">
                <a:schemeClr val="accent5">
                  <a:lumMod val="50000"/>
                  <a:alpha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err="1">
                <a:solidFill>
                  <a:prstClr val="white"/>
                </a:solidFill>
              </a:endParaRPr>
            </a:p>
          </p:txBody>
        </p:sp>
      </p:grpSp>
      <p:sp>
        <p:nvSpPr>
          <p:cNvPr id="21" name="Subtitle">
            <a:extLst>
              <a:ext uri="{FF2B5EF4-FFF2-40B4-BE49-F238E27FC236}">
                <a16:creationId xmlns:a16="http://schemas.microsoft.com/office/drawing/2014/main" id="{0323B195-1D42-4C65-B2F9-FEF67F561438}"/>
              </a:ext>
            </a:extLst>
          </p:cNvPr>
          <p:cNvSpPr>
            <a:spLocks noGrp="1"/>
          </p:cNvSpPr>
          <p:nvPr>
            <p:ph type="subTitle" idx="1"/>
          </p:nvPr>
        </p:nvSpPr>
        <p:spPr>
          <a:xfrm>
            <a:off x="494189" y="3821531"/>
            <a:ext cx="5116143" cy="914400"/>
          </a:xfrm>
        </p:spPr>
        <p:txBody>
          <a:bodyPr/>
          <a:lstStyle>
            <a:lvl1pPr marL="0" indent="0" algn="l">
              <a:lnSpc>
                <a:spcPct val="89000"/>
              </a:lnSpc>
              <a:spcBef>
                <a:spcPts val="1200"/>
              </a:spcBef>
              <a:buNone/>
              <a:defRPr sz="28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019297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Quote Blue">
    <p:bg>
      <p:bgPr>
        <a:solidFill>
          <a:schemeClr val="accent1"/>
        </a:solidFill>
        <a:effectLst/>
      </p:bgPr>
    </p:bg>
    <p:spTree>
      <p:nvGrpSpPr>
        <p:cNvPr id="1" name=""/>
        <p:cNvGrpSpPr/>
        <p:nvPr/>
      </p:nvGrpSpPr>
      <p:grpSpPr>
        <a:xfrm>
          <a:off x="0" y="0"/>
          <a:ext cx="0" cy="0"/>
          <a:chOff x="0" y="0"/>
          <a:chExt cx="0" cy="0"/>
        </a:xfrm>
      </p:grpSpPr>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807" y="6171314"/>
            <a:ext cx="2623343" cy="236312"/>
          </a:xfrm>
        </p:spPr>
        <p:txBody>
          <a:bodyPr/>
          <a:lstStyle>
            <a:lvl1pPr marL="0" indent="0">
              <a:lnSpc>
                <a:spcPct val="114000"/>
              </a:lnSpc>
              <a:spcBef>
                <a:spcPts val="0"/>
              </a:spcBef>
              <a:buNone/>
              <a:defRPr sz="1400" b="1">
                <a:solidFill>
                  <a:schemeClr val="bg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40102" y="6171314"/>
            <a:ext cx="2613026" cy="236312"/>
          </a:xfrm>
        </p:spPr>
        <p:txBody>
          <a:bodyPr/>
          <a:lstStyle>
            <a:lvl1pPr marL="0" indent="0">
              <a:lnSpc>
                <a:spcPct val="114000"/>
              </a:lnSpc>
              <a:buNone/>
              <a:defRPr sz="14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30213" y="395662"/>
            <a:ext cx="10287318" cy="4122848"/>
          </a:xfrm>
        </p:spPr>
        <p:txBody>
          <a:bodyPr/>
          <a:lstStyle>
            <a:lvl1pPr marL="0" indent="0">
              <a:lnSpc>
                <a:spcPct val="99000"/>
              </a:lnSpc>
              <a:spcBef>
                <a:spcPts val="1200"/>
              </a:spcBef>
              <a:buFont typeface="Microsoft Sans Serif" panose="020B0604020202020204" pitchFamily="34" charset="0"/>
              <a:buChar char="​"/>
              <a:defRPr sz="64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useBgFill="1">
        <p:nvSpPr>
          <p:cNvPr id="2" name="Oval 1">
            <a:extLst>
              <a:ext uri="{FF2B5EF4-FFF2-40B4-BE49-F238E27FC236}">
                <a16:creationId xmlns:a16="http://schemas.microsoft.com/office/drawing/2014/main" id="{0E49FEFF-B60C-496C-AD02-38AB5B442C06}"/>
              </a:ext>
            </a:extLst>
          </p:cNvPr>
          <p:cNvSpPr/>
          <p:nvPr userDrawn="1"/>
        </p:nvSpPr>
        <p:spPr bwMode="black">
          <a:xfrm>
            <a:off x="11320041" y="6238423"/>
            <a:ext cx="613458" cy="50303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7" name="TextBox 6">
            <a:extLst>
              <a:ext uri="{FF2B5EF4-FFF2-40B4-BE49-F238E27FC236}">
                <a16:creationId xmlns:a16="http://schemas.microsoft.com/office/drawing/2014/main" id="{8658B07D-31E1-48BC-BC0C-70CE6331F31B}"/>
              </a:ext>
            </a:extLst>
          </p:cNvPr>
          <p:cNvSpPr txBox="1"/>
          <p:nvPr userDrawn="1"/>
        </p:nvSpPr>
        <p:spPr bwMode="black">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15269797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Quote Light Blue">
    <p:bg>
      <p:bgPr>
        <a:solidFill>
          <a:schemeClr val="accent2"/>
        </a:solidFill>
        <a:effectLst/>
      </p:bgPr>
    </p:bg>
    <p:spTree>
      <p:nvGrpSpPr>
        <p:cNvPr id="1" name=""/>
        <p:cNvGrpSpPr/>
        <p:nvPr/>
      </p:nvGrpSpPr>
      <p:grpSpPr>
        <a:xfrm>
          <a:off x="0" y="0"/>
          <a:ext cx="0" cy="0"/>
          <a:chOff x="0" y="0"/>
          <a:chExt cx="0" cy="0"/>
        </a:xfrm>
      </p:grpSpPr>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807" y="6171314"/>
            <a:ext cx="2623343" cy="236312"/>
          </a:xfrm>
        </p:spPr>
        <p:txBody>
          <a:bodyPr/>
          <a:lstStyle>
            <a:lvl1pPr marL="0" indent="0">
              <a:lnSpc>
                <a:spcPct val="114000"/>
              </a:lnSpc>
              <a:spcBef>
                <a:spcPts val="0"/>
              </a:spcBef>
              <a:buNone/>
              <a:defRPr sz="1400" b="1">
                <a:solidFill>
                  <a:schemeClr val="bg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40102" y="6171314"/>
            <a:ext cx="2613026" cy="236312"/>
          </a:xfrm>
        </p:spPr>
        <p:txBody>
          <a:bodyPr/>
          <a:lstStyle>
            <a:lvl1pPr marL="0" indent="0">
              <a:lnSpc>
                <a:spcPct val="114000"/>
              </a:lnSpc>
              <a:buNone/>
              <a:defRPr sz="14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30213" y="395662"/>
            <a:ext cx="10287318" cy="4122848"/>
          </a:xfrm>
        </p:spPr>
        <p:txBody>
          <a:bodyPr/>
          <a:lstStyle>
            <a:lvl1pPr marL="0" indent="0">
              <a:lnSpc>
                <a:spcPct val="99000"/>
              </a:lnSpc>
              <a:spcBef>
                <a:spcPts val="1200"/>
              </a:spcBef>
              <a:buFont typeface="Microsoft Sans Serif" panose="020B0604020202020204" pitchFamily="34" charset="0"/>
              <a:buChar char="​"/>
              <a:defRPr sz="64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useBgFill="1">
        <p:nvSpPr>
          <p:cNvPr id="6" name="Oval 5">
            <a:extLst>
              <a:ext uri="{FF2B5EF4-FFF2-40B4-BE49-F238E27FC236}">
                <a16:creationId xmlns:a16="http://schemas.microsoft.com/office/drawing/2014/main" id="{CF6F9DF9-E096-445A-905D-2AB90039115C}"/>
              </a:ext>
            </a:extLst>
          </p:cNvPr>
          <p:cNvSpPr/>
          <p:nvPr userDrawn="1"/>
        </p:nvSpPr>
        <p:spPr bwMode="black">
          <a:xfrm>
            <a:off x="11320041" y="6238423"/>
            <a:ext cx="613458" cy="50303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7" name="TextBox 6">
            <a:extLst>
              <a:ext uri="{FF2B5EF4-FFF2-40B4-BE49-F238E27FC236}">
                <a16:creationId xmlns:a16="http://schemas.microsoft.com/office/drawing/2014/main" id="{025D53BA-329C-4470-833F-FEFBCCD90624}"/>
              </a:ext>
            </a:extLst>
          </p:cNvPr>
          <p:cNvSpPr txBox="1"/>
          <p:nvPr userDrawn="1"/>
        </p:nvSpPr>
        <p:spPr bwMode="black">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38992959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Quote Green">
    <p:bg>
      <p:bgPr>
        <a:solidFill>
          <a:schemeClr val="accent3"/>
        </a:solidFill>
        <a:effectLst/>
      </p:bgPr>
    </p:bg>
    <p:spTree>
      <p:nvGrpSpPr>
        <p:cNvPr id="1" name=""/>
        <p:cNvGrpSpPr/>
        <p:nvPr/>
      </p:nvGrpSpPr>
      <p:grpSpPr>
        <a:xfrm>
          <a:off x="0" y="0"/>
          <a:ext cx="0" cy="0"/>
          <a:chOff x="0" y="0"/>
          <a:chExt cx="0" cy="0"/>
        </a:xfrm>
      </p:grpSpPr>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807" y="6171314"/>
            <a:ext cx="2623343" cy="236312"/>
          </a:xfrm>
        </p:spPr>
        <p:txBody>
          <a:bodyPr/>
          <a:lstStyle>
            <a:lvl1pPr marL="0" indent="0">
              <a:lnSpc>
                <a:spcPct val="114000"/>
              </a:lnSpc>
              <a:spcBef>
                <a:spcPts val="0"/>
              </a:spcBef>
              <a:buNone/>
              <a:defRPr sz="1400" b="1">
                <a:solidFill>
                  <a:schemeClr val="bg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40102" y="6171314"/>
            <a:ext cx="2613026" cy="236312"/>
          </a:xfrm>
        </p:spPr>
        <p:txBody>
          <a:bodyPr/>
          <a:lstStyle>
            <a:lvl1pPr marL="0" indent="0">
              <a:lnSpc>
                <a:spcPct val="114000"/>
              </a:lnSpc>
              <a:buNone/>
              <a:defRPr sz="14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30213" y="395662"/>
            <a:ext cx="10287318" cy="4122848"/>
          </a:xfrm>
        </p:spPr>
        <p:txBody>
          <a:bodyPr/>
          <a:lstStyle>
            <a:lvl1pPr marL="0" indent="0">
              <a:lnSpc>
                <a:spcPct val="99000"/>
              </a:lnSpc>
              <a:spcBef>
                <a:spcPts val="1200"/>
              </a:spcBef>
              <a:buFont typeface="Microsoft Sans Serif" panose="020B0604020202020204" pitchFamily="34" charset="0"/>
              <a:buChar char="​"/>
              <a:defRPr sz="64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useBgFill="1">
        <p:nvSpPr>
          <p:cNvPr id="6" name="Oval 5">
            <a:extLst>
              <a:ext uri="{FF2B5EF4-FFF2-40B4-BE49-F238E27FC236}">
                <a16:creationId xmlns:a16="http://schemas.microsoft.com/office/drawing/2014/main" id="{912CABFA-1146-4C26-A7A8-8BE5726010EB}"/>
              </a:ext>
            </a:extLst>
          </p:cNvPr>
          <p:cNvSpPr/>
          <p:nvPr userDrawn="1"/>
        </p:nvSpPr>
        <p:spPr bwMode="black">
          <a:xfrm>
            <a:off x="11320041" y="6238423"/>
            <a:ext cx="613458" cy="50303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7" name="TextBox 6">
            <a:extLst>
              <a:ext uri="{FF2B5EF4-FFF2-40B4-BE49-F238E27FC236}">
                <a16:creationId xmlns:a16="http://schemas.microsoft.com/office/drawing/2014/main" id="{199CA8C0-F801-4CF0-9D39-60FEAB852907}"/>
              </a:ext>
            </a:extLst>
          </p:cNvPr>
          <p:cNvSpPr txBox="1"/>
          <p:nvPr userDrawn="1"/>
        </p:nvSpPr>
        <p:spPr bwMode="black">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25197681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Quote Gray">
    <p:bg>
      <p:bgPr>
        <a:solidFill>
          <a:schemeClr val="accent5"/>
        </a:solidFill>
        <a:effectLst/>
      </p:bgPr>
    </p:bg>
    <p:spTree>
      <p:nvGrpSpPr>
        <p:cNvPr id="1" name=""/>
        <p:cNvGrpSpPr/>
        <p:nvPr/>
      </p:nvGrpSpPr>
      <p:grpSpPr>
        <a:xfrm>
          <a:off x="0" y="0"/>
          <a:ext cx="0" cy="0"/>
          <a:chOff x="0" y="0"/>
          <a:chExt cx="0" cy="0"/>
        </a:xfrm>
      </p:grpSpPr>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807" y="6171314"/>
            <a:ext cx="2623343" cy="236312"/>
          </a:xfrm>
        </p:spPr>
        <p:txBody>
          <a:bodyPr/>
          <a:lstStyle>
            <a:lvl1pPr marL="0" indent="0">
              <a:lnSpc>
                <a:spcPct val="114000"/>
              </a:lnSpc>
              <a:spcBef>
                <a:spcPts val="0"/>
              </a:spcBef>
              <a:buNone/>
              <a:defRPr sz="1400" b="1">
                <a:solidFill>
                  <a:schemeClr val="bg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40102" y="6171314"/>
            <a:ext cx="2613026" cy="236312"/>
          </a:xfrm>
        </p:spPr>
        <p:txBody>
          <a:bodyPr/>
          <a:lstStyle>
            <a:lvl1pPr marL="0" indent="0">
              <a:lnSpc>
                <a:spcPct val="114000"/>
              </a:lnSpc>
              <a:buNone/>
              <a:defRPr sz="14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30213" y="395662"/>
            <a:ext cx="10287318" cy="4122848"/>
          </a:xfrm>
        </p:spPr>
        <p:txBody>
          <a:bodyPr/>
          <a:lstStyle>
            <a:lvl1pPr marL="0" indent="0">
              <a:lnSpc>
                <a:spcPct val="99000"/>
              </a:lnSpc>
              <a:spcBef>
                <a:spcPts val="1200"/>
              </a:spcBef>
              <a:buFont typeface="Microsoft Sans Serif" panose="020B0604020202020204" pitchFamily="34" charset="0"/>
              <a:buChar char="​"/>
              <a:defRPr sz="64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useBgFill="1">
        <p:nvSpPr>
          <p:cNvPr id="6" name="Oval 5">
            <a:extLst>
              <a:ext uri="{FF2B5EF4-FFF2-40B4-BE49-F238E27FC236}">
                <a16:creationId xmlns:a16="http://schemas.microsoft.com/office/drawing/2014/main" id="{D8A97C9B-4499-4412-B7FB-98DC54585AE5}"/>
              </a:ext>
            </a:extLst>
          </p:cNvPr>
          <p:cNvSpPr/>
          <p:nvPr userDrawn="1"/>
        </p:nvSpPr>
        <p:spPr bwMode="black">
          <a:xfrm>
            <a:off x="11320041" y="6238423"/>
            <a:ext cx="613458" cy="50303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7" name="TextBox 6">
            <a:extLst>
              <a:ext uri="{FF2B5EF4-FFF2-40B4-BE49-F238E27FC236}">
                <a16:creationId xmlns:a16="http://schemas.microsoft.com/office/drawing/2014/main" id="{AD27C9AC-5F48-4C57-A266-CF746A1CF17D}"/>
              </a:ext>
            </a:extLst>
          </p:cNvPr>
          <p:cNvSpPr txBox="1"/>
          <p:nvPr userDrawn="1"/>
        </p:nvSpPr>
        <p:spPr bwMode="black">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18334776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and Subtitl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85000"/>
                    <a:lumOff val="15000"/>
                  </a:schemeClr>
                </a:solidFill>
              </a:defRPr>
            </a:lvl1pPr>
          </a:lstStyle>
          <a:p>
            <a:r>
              <a:rPr lang="en-US"/>
              <a:t>Click to edit Master title style</a:t>
            </a:r>
            <a:endParaRPr lang="en-US" dirty="0"/>
          </a:p>
        </p:txBody>
      </p:sp>
      <p:sp>
        <p:nvSpPr>
          <p:cNvPr id="5" name="Subtitle">
            <a:extLst>
              <a:ext uri="{FF2B5EF4-FFF2-40B4-BE49-F238E27FC236}">
                <a16:creationId xmlns:a16="http://schemas.microsoft.com/office/drawing/2014/main" id="{27286BD7-4573-4AC0-A2EA-73702314CA0C}"/>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6" name="Footer Placeholder 4">
            <a:extLst>
              <a:ext uri="{FF2B5EF4-FFF2-40B4-BE49-F238E27FC236}">
                <a16:creationId xmlns:a16="http://schemas.microsoft.com/office/drawing/2014/main" id="{E2069815-7C74-4EFC-BAEB-378036544812}"/>
              </a:ext>
            </a:extLst>
          </p:cNvPr>
          <p:cNvSpPr>
            <a:spLocks noGrp="1"/>
          </p:cNvSpPr>
          <p:nvPr>
            <p:ph type="ftr" sz="quarter" idx="3"/>
          </p:nvPr>
        </p:nvSpPr>
        <p:spPr>
          <a:xfrm>
            <a:off x="494189" y="6484545"/>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4630110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preserve="1" userDrawn="1">
  <p:cSld name="14_Thank You">
    <p:bg bwMode="gray">
      <p:bgPr>
        <a:solidFill>
          <a:schemeClr val="accent1"/>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6283EE"/>
              </a:gs>
              <a:gs pos="75000">
                <a:schemeClr val="accent2"/>
              </a:gs>
            </a:gsLst>
            <a:lin ang="3000000" scaled="0"/>
          </a:gradFill>
          <a:ln>
            <a:noFill/>
          </a:ln>
          <a:effectLst>
            <a:outerShdw blurRad="571500" dist="317500" dir="8100000" algn="t" rotWithShape="0">
              <a:schemeClr val="accent1">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rgbClr val="111D51">
                <a:alpha val="8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84656" y="2348891"/>
            <a:ext cx="3952236"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83068" y="1128889"/>
            <a:ext cx="3952236" cy="889026"/>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5400" b="0" i="0" u="none" strike="noStrike" kern="1200" cap="none" spc="0" normalizeH="0" baseline="0" noProof="0" dirty="0">
                <a:ln>
                  <a:noFill/>
                </a:ln>
                <a:solidFill>
                  <a:prstClr val="black"/>
                </a:solidFill>
                <a:effectLst/>
                <a:uLnTx/>
                <a:uFillTx/>
                <a:latin typeface="Microsoft Sans Serif" panose="020B0604020202020204" pitchFamily="34" charset="0"/>
                <a:ea typeface="+mn-ea"/>
                <a:cs typeface="+mn-cs"/>
              </a:rPr>
              <a:t>Thank you!</a:t>
            </a:r>
          </a:p>
        </p:txBody>
      </p:sp>
      <p:grpSp>
        <p:nvGrpSpPr>
          <p:cNvPr id="44" name="Group 43">
            <a:extLst>
              <a:ext uri="{FF2B5EF4-FFF2-40B4-BE49-F238E27FC236}">
                <a16:creationId xmlns:a16="http://schemas.microsoft.com/office/drawing/2014/main" id="{8E58AE09-1E5F-4803-A45C-18227E43D796}"/>
              </a:ext>
            </a:extLst>
          </p:cNvPr>
          <p:cNvGrpSpPr/>
          <p:nvPr userDrawn="1"/>
        </p:nvGrpSpPr>
        <p:grpSpPr bwMode="gray">
          <a:xfrm>
            <a:off x="1631429" y="2378044"/>
            <a:ext cx="662232" cy="166848"/>
            <a:chOff x="2444506" y="3670918"/>
            <a:chExt cx="416641" cy="104972"/>
          </a:xfrm>
          <a:solidFill>
            <a:schemeClr val="tx1">
              <a:lumMod val="85000"/>
              <a:lumOff val="15000"/>
            </a:schemeClr>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2560525" y="3671306"/>
              <a:ext cx="128510" cy="104427"/>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756386" y="3671305"/>
              <a:ext cx="104761" cy="103529"/>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2444506" y="3670918"/>
              <a:ext cx="48669" cy="104972"/>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26" name="Freeform 5">
            <a:extLst>
              <a:ext uri="{FF2B5EF4-FFF2-40B4-BE49-F238E27FC236}">
                <a16:creationId xmlns:a16="http://schemas.microsoft.com/office/drawing/2014/main" id="{9AE80950-E40D-4560-B328-E8273E5BF344}"/>
              </a:ext>
            </a:extLst>
          </p:cNvPr>
          <p:cNvSpPr>
            <a:spLocks noEditPoints="1"/>
          </p:cNvSpPr>
          <p:nvPr userDrawn="1"/>
        </p:nvSpPr>
        <p:spPr bwMode="gray">
          <a:xfrm>
            <a:off x="485449" y="474662"/>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5" name="TextBox 14">
            <a:extLst>
              <a:ext uri="{FF2B5EF4-FFF2-40B4-BE49-F238E27FC236}">
                <a16:creationId xmlns:a16="http://schemas.microsoft.com/office/drawing/2014/main" id="{AC835D43-8A65-4035-A683-22A12DBD52FF}"/>
              </a:ext>
            </a:extLst>
          </p:cNvPr>
          <p:cNvSpPr txBox="1"/>
          <p:nvPr userDrawn="1"/>
        </p:nvSpPr>
        <p:spPr bwMode="gray">
          <a:xfrm>
            <a:off x="494974" y="4086843"/>
            <a:ext cx="3456432" cy="1683538"/>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©2018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16" name="TextBox 15">
            <a:extLst>
              <a:ext uri="{FF2B5EF4-FFF2-40B4-BE49-F238E27FC236}">
                <a16:creationId xmlns:a16="http://schemas.microsoft.com/office/drawing/2014/main" id="{5ECB9C80-4B52-44F0-A52E-551E207FA5BB}"/>
              </a:ext>
            </a:extLst>
          </p:cNvPr>
          <p:cNvSpPr txBox="1"/>
          <p:nvPr userDrawn="1"/>
        </p:nvSpPr>
        <p:spPr bwMode="gray">
          <a:xfrm>
            <a:off x="4054476" y="4086843"/>
            <a:ext cx="3950208" cy="216219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1106046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preserve="1" userDrawn="1">
  <p:cSld name="10_Thank You">
    <p:bg bwMode="gray">
      <p:bgPr>
        <a:solidFill>
          <a:schemeClr val="accent3"/>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80BCAA"/>
              </a:gs>
              <a:gs pos="75000">
                <a:schemeClr val="accent3">
                  <a:lumMod val="60000"/>
                  <a:lumOff val="40000"/>
                </a:schemeClr>
              </a:gs>
            </a:gsLst>
            <a:lin ang="3000000" scaled="0"/>
          </a:gradFill>
          <a:ln>
            <a:noFill/>
          </a:ln>
          <a:effectLst>
            <a:outerShdw blurRad="825500" dist="317500" dir="8100000" algn="t" rotWithShape="0">
              <a:schemeClr val="accent3">
                <a:lumMod val="50000"/>
                <a:alpha val="8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chemeClr val="accent3">
                <a:lumMod val="50000"/>
                <a:alpha val="8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84656" y="2348891"/>
            <a:ext cx="3952236"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83068" y="1128889"/>
            <a:ext cx="3952236" cy="889026"/>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5400" b="0" i="0" u="none" strike="noStrike" kern="1200" cap="none" spc="0" normalizeH="0" baseline="0" noProof="0" dirty="0">
                <a:ln>
                  <a:noFill/>
                </a:ln>
                <a:solidFill>
                  <a:prstClr val="black"/>
                </a:solidFill>
                <a:effectLst/>
                <a:uLnTx/>
                <a:uFillTx/>
                <a:latin typeface="Microsoft Sans Serif" panose="020B0604020202020204" pitchFamily="34" charset="0"/>
                <a:ea typeface="+mn-ea"/>
                <a:cs typeface="+mn-cs"/>
              </a:rPr>
              <a:t>Thank you!</a:t>
            </a:r>
          </a:p>
        </p:txBody>
      </p:sp>
      <p:grpSp>
        <p:nvGrpSpPr>
          <p:cNvPr id="44" name="Group 43">
            <a:extLst>
              <a:ext uri="{FF2B5EF4-FFF2-40B4-BE49-F238E27FC236}">
                <a16:creationId xmlns:a16="http://schemas.microsoft.com/office/drawing/2014/main" id="{8E58AE09-1E5F-4803-A45C-18227E43D796}"/>
              </a:ext>
            </a:extLst>
          </p:cNvPr>
          <p:cNvGrpSpPr/>
          <p:nvPr userDrawn="1"/>
        </p:nvGrpSpPr>
        <p:grpSpPr bwMode="gray">
          <a:xfrm>
            <a:off x="1631429" y="2378044"/>
            <a:ext cx="662232" cy="166848"/>
            <a:chOff x="2444506" y="3670918"/>
            <a:chExt cx="416641" cy="104972"/>
          </a:xfrm>
          <a:solidFill>
            <a:schemeClr val="tx1">
              <a:lumMod val="85000"/>
              <a:lumOff val="15000"/>
            </a:schemeClr>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2560525" y="3671306"/>
              <a:ext cx="128510" cy="104427"/>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756386" y="3671305"/>
              <a:ext cx="104761" cy="103529"/>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2444506" y="3670918"/>
              <a:ext cx="48669" cy="104972"/>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26" name="Freeform 5">
            <a:extLst>
              <a:ext uri="{FF2B5EF4-FFF2-40B4-BE49-F238E27FC236}">
                <a16:creationId xmlns:a16="http://schemas.microsoft.com/office/drawing/2014/main" id="{9AE80950-E40D-4560-B328-E8273E5BF344}"/>
              </a:ext>
            </a:extLst>
          </p:cNvPr>
          <p:cNvSpPr>
            <a:spLocks noEditPoints="1"/>
          </p:cNvSpPr>
          <p:nvPr userDrawn="1"/>
        </p:nvSpPr>
        <p:spPr bwMode="gray">
          <a:xfrm>
            <a:off x="485449" y="474662"/>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5" name="TextBox 14">
            <a:extLst>
              <a:ext uri="{FF2B5EF4-FFF2-40B4-BE49-F238E27FC236}">
                <a16:creationId xmlns:a16="http://schemas.microsoft.com/office/drawing/2014/main" id="{FECA1437-2DE4-4541-8CC7-542EB1A660B2}"/>
              </a:ext>
            </a:extLst>
          </p:cNvPr>
          <p:cNvSpPr txBox="1"/>
          <p:nvPr userDrawn="1"/>
        </p:nvSpPr>
        <p:spPr bwMode="gray">
          <a:xfrm>
            <a:off x="494974" y="4086843"/>
            <a:ext cx="3456432" cy="1683538"/>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©2018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16" name="TextBox 15">
            <a:extLst>
              <a:ext uri="{FF2B5EF4-FFF2-40B4-BE49-F238E27FC236}">
                <a16:creationId xmlns:a16="http://schemas.microsoft.com/office/drawing/2014/main" id="{2A7A2340-A86B-4E79-9FF2-BDEACDC1434A}"/>
              </a:ext>
            </a:extLst>
          </p:cNvPr>
          <p:cNvSpPr txBox="1"/>
          <p:nvPr userDrawn="1"/>
        </p:nvSpPr>
        <p:spPr bwMode="gray">
          <a:xfrm>
            <a:off x="4054476" y="4086843"/>
            <a:ext cx="3950208" cy="216219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36477789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preserve="1" userDrawn="1">
  <p:cSld name="20_Thank You">
    <p:bg bwMode="gray">
      <p:bgPr>
        <a:solidFill>
          <a:schemeClr val="accent5"/>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7F8699"/>
              </a:gs>
              <a:gs pos="75000">
                <a:schemeClr val="accent6"/>
              </a:gs>
            </a:gsLst>
            <a:lin ang="3000000" scaled="0"/>
          </a:gradFill>
          <a:ln>
            <a:noFill/>
          </a:ln>
          <a:effectLst>
            <a:outerShdw blurRad="825500" dist="317500" dir="8100000" algn="t" rotWithShape="0">
              <a:schemeClr val="accent5">
                <a:lumMod val="50000"/>
                <a:alpha val="8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571500" dist="406400" dir="7440000" sx="96000" sy="96000" algn="t" rotWithShape="0">
              <a:schemeClr val="accent5">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84656" y="2348891"/>
            <a:ext cx="3952236"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83068" y="1128889"/>
            <a:ext cx="3952236" cy="889026"/>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5400" b="0" i="0" u="none" strike="noStrike" kern="1200" cap="none" spc="0" normalizeH="0" baseline="0" noProof="0" dirty="0">
                <a:ln>
                  <a:noFill/>
                </a:ln>
                <a:solidFill>
                  <a:prstClr val="black"/>
                </a:solidFill>
                <a:effectLst/>
                <a:uLnTx/>
                <a:uFillTx/>
                <a:latin typeface="Microsoft Sans Serif" panose="020B0604020202020204" pitchFamily="34" charset="0"/>
                <a:ea typeface="+mn-ea"/>
                <a:cs typeface="+mn-cs"/>
              </a:rPr>
              <a:t>Thank you!</a:t>
            </a:r>
          </a:p>
        </p:txBody>
      </p:sp>
      <p:grpSp>
        <p:nvGrpSpPr>
          <p:cNvPr id="44" name="Group 43">
            <a:extLst>
              <a:ext uri="{FF2B5EF4-FFF2-40B4-BE49-F238E27FC236}">
                <a16:creationId xmlns:a16="http://schemas.microsoft.com/office/drawing/2014/main" id="{8E58AE09-1E5F-4803-A45C-18227E43D796}"/>
              </a:ext>
            </a:extLst>
          </p:cNvPr>
          <p:cNvGrpSpPr/>
          <p:nvPr userDrawn="1"/>
        </p:nvGrpSpPr>
        <p:grpSpPr bwMode="gray">
          <a:xfrm>
            <a:off x="1631429" y="2378044"/>
            <a:ext cx="662232" cy="166848"/>
            <a:chOff x="2444506" y="3670918"/>
            <a:chExt cx="416641" cy="104972"/>
          </a:xfrm>
          <a:solidFill>
            <a:schemeClr val="tx1">
              <a:lumMod val="85000"/>
              <a:lumOff val="15000"/>
            </a:schemeClr>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2560525" y="3671306"/>
              <a:ext cx="128510" cy="104427"/>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756386" y="3671305"/>
              <a:ext cx="104761" cy="103529"/>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2444506" y="3670918"/>
              <a:ext cx="48669" cy="104972"/>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26" name="Freeform 5">
            <a:extLst>
              <a:ext uri="{FF2B5EF4-FFF2-40B4-BE49-F238E27FC236}">
                <a16:creationId xmlns:a16="http://schemas.microsoft.com/office/drawing/2014/main" id="{9AE80950-E40D-4560-B328-E8273E5BF344}"/>
              </a:ext>
            </a:extLst>
          </p:cNvPr>
          <p:cNvSpPr>
            <a:spLocks noEditPoints="1"/>
          </p:cNvSpPr>
          <p:nvPr userDrawn="1"/>
        </p:nvSpPr>
        <p:spPr bwMode="gray">
          <a:xfrm>
            <a:off x="485449" y="474662"/>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5" name="TextBox 14">
            <a:extLst>
              <a:ext uri="{FF2B5EF4-FFF2-40B4-BE49-F238E27FC236}">
                <a16:creationId xmlns:a16="http://schemas.microsoft.com/office/drawing/2014/main" id="{AD3C36F5-9C2E-4267-B9D8-9CBB3C38A90F}"/>
              </a:ext>
            </a:extLst>
          </p:cNvPr>
          <p:cNvSpPr txBox="1"/>
          <p:nvPr userDrawn="1"/>
        </p:nvSpPr>
        <p:spPr bwMode="gray">
          <a:xfrm>
            <a:off x="494974" y="4086843"/>
            <a:ext cx="3456432" cy="1683538"/>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©2018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16" name="TextBox 15">
            <a:extLst>
              <a:ext uri="{FF2B5EF4-FFF2-40B4-BE49-F238E27FC236}">
                <a16:creationId xmlns:a16="http://schemas.microsoft.com/office/drawing/2014/main" id="{97EA16B3-77C2-4F46-A9F1-67927CB1CB7C}"/>
              </a:ext>
            </a:extLst>
          </p:cNvPr>
          <p:cNvSpPr txBox="1"/>
          <p:nvPr userDrawn="1"/>
        </p:nvSpPr>
        <p:spPr bwMode="gray">
          <a:xfrm>
            <a:off x="4054476" y="4086843"/>
            <a:ext cx="3950208" cy="216219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42469508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3" name="Footer Placeholder 4">
            <a:extLst>
              <a:ext uri="{FF2B5EF4-FFF2-40B4-BE49-F238E27FC236}">
                <a16:creationId xmlns:a16="http://schemas.microsoft.com/office/drawing/2014/main" id="{77F368D0-FB27-454C-A516-F7BCCD47B28F}"/>
              </a:ext>
            </a:extLst>
          </p:cNvPr>
          <p:cNvSpPr>
            <a:spLocks noGrp="1"/>
          </p:cNvSpPr>
          <p:nvPr>
            <p:ph type="ftr" sz="quarter" idx="3"/>
          </p:nvPr>
        </p:nvSpPr>
        <p:spPr>
          <a:xfrm>
            <a:off x="494189" y="6484545"/>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099371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a:t>Click to edit Master title style</a:t>
            </a:r>
            <a:endParaRPr lang="en-US" dirty="0"/>
          </a:p>
        </p:txBody>
      </p:sp>
      <p:sp>
        <p:nvSpPr>
          <p:cNvPr id="6" name="Content Placeholder 5"/>
          <p:cNvSpPr>
            <a:spLocks noGrp="1"/>
          </p:cNvSpPr>
          <p:nvPr>
            <p:ph sz="quarter" idx="12"/>
          </p:nvPr>
        </p:nvSpPr>
        <p:spPr>
          <a:xfrm>
            <a:off x="475488" y="1709928"/>
            <a:ext cx="11210544" cy="4636008"/>
          </a:xfrm>
        </p:spPr>
        <p:txBody>
          <a:bodyPr/>
          <a:lstStyle>
            <a:lvl5pPr>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Subtitle">
            <a:extLst>
              <a:ext uri="{FF2B5EF4-FFF2-40B4-BE49-F238E27FC236}">
                <a16:creationId xmlns:a16="http://schemas.microsoft.com/office/drawing/2014/main" id="{A19E94CA-F00B-4A8B-A6EB-3E6BCE6D18AF}"/>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7" name="Footer Placeholder 4">
            <a:extLst>
              <a:ext uri="{FF2B5EF4-FFF2-40B4-BE49-F238E27FC236}">
                <a16:creationId xmlns:a16="http://schemas.microsoft.com/office/drawing/2014/main" id="{CE17B5C3-EC24-45A0-9C9A-FB9EEA124575}"/>
              </a:ext>
            </a:extLst>
          </p:cNvPr>
          <p:cNvSpPr>
            <a:spLocks noGrp="1"/>
          </p:cNvSpPr>
          <p:nvPr>
            <p:ph type="ftr" sz="quarter" idx="3"/>
          </p:nvPr>
        </p:nvSpPr>
        <p:spPr>
          <a:xfrm>
            <a:off x="494189" y="6484545"/>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7362925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wo Column Content">
    <p:spTree>
      <p:nvGrpSpPr>
        <p:cNvPr id="1" name=""/>
        <p:cNvGrpSpPr/>
        <p:nvPr/>
      </p:nvGrpSpPr>
      <p:grpSpPr>
        <a:xfrm>
          <a:off x="0" y="0"/>
          <a:ext cx="0" cy="0"/>
          <a:chOff x="0" y="0"/>
          <a:chExt cx="0" cy="0"/>
        </a:xfrm>
      </p:grpSpPr>
      <p:sp>
        <p:nvSpPr>
          <p:cNvPr id="2" name="Title 1"/>
          <p:cNvSpPr>
            <a:spLocks noGrp="1"/>
          </p:cNvSpPr>
          <p:nvPr>
            <p:ph type="title"/>
          </p:nvPr>
        </p:nvSpPr>
        <p:spPr>
          <a:xfrm>
            <a:off x="472174" y="575560"/>
            <a:ext cx="11210238" cy="429028"/>
          </a:xfrm>
        </p:spPr>
        <p:txBody>
          <a:bodyPr/>
          <a:lstStyle/>
          <a:p>
            <a:r>
              <a:rPr lang="en-US"/>
              <a:t>Click to edit Master title style</a:t>
            </a:r>
            <a:endParaRPr lang="en-US" dirty="0"/>
          </a:p>
        </p:txBody>
      </p:sp>
      <p:sp>
        <p:nvSpPr>
          <p:cNvPr id="11" name="Content Placeholder 10"/>
          <p:cNvSpPr>
            <a:spLocks noGrp="1"/>
          </p:cNvSpPr>
          <p:nvPr>
            <p:ph sz="quarter" idx="14"/>
          </p:nvPr>
        </p:nvSpPr>
        <p:spPr>
          <a:xfrm>
            <a:off x="475488" y="1709928"/>
            <a:ext cx="5486400"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Content Placeholder 12"/>
          <p:cNvSpPr>
            <a:spLocks noGrp="1"/>
          </p:cNvSpPr>
          <p:nvPr>
            <p:ph sz="quarter" idx="15" hasCustomPrompt="1"/>
          </p:nvPr>
        </p:nvSpPr>
        <p:spPr>
          <a:xfrm>
            <a:off x="6190488" y="1709928"/>
            <a:ext cx="5486400" cy="4636008"/>
          </a:xfrm>
        </p:spPr>
        <p:txBody>
          <a:bodyPr/>
          <a:lstStyle>
            <a:lvl5pPr>
              <a:defRPr/>
            </a:lvl5pPr>
            <a:lvl6pPr>
              <a:buNone/>
              <a:defRPr/>
            </a:lvl6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cxnSp>
        <p:nvCxnSpPr>
          <p:cNvPr id="12" name="Straight Connector 11">
            <a:extLst>
              <a:ext uri="{FF2B5EF4-FFF2-40B4-BE49-F238E27FC236}">
                <a16:creationId xmlns:a16="http://schemas.microsoft.com/office/drawing/2014/main" id="{1A1AEB50-14EB-42D4-9C56-805170785215}"/>
              </a:ext>
            </a:extLst>
          </p:cNvPr>
          <p:cNvCxnSpPr/>
          <p:nvPr userDrawn="1"/>
        </p:nvCxnSpPr>
        <p:spPr>
          <a:xfrm>
            <a:off x="6040487" y="1771651"/>
            <a:ext cx="0" cy="4636008"/>
          </a:xfrm>
          <a:prstGeom prst="line">
            <a:avLst/>
          </a:prstGeom>
          <a:ln w="12700" cap="rnd">
            <a:solidFill>
              <a:schemeClr val="bg1">
                <a:lumMod val="65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sp>
        <p:nvSpPr>
          <p:cNvPr id="8" name="Subtitle">
            <a:extLst>
              <a:ext uri="{FF2B5EF4-FFF2-40B4-BE49-F238E27FC236}">
                <a16:creationId xmlns:a16="http://schemas.microsoft.com/office/drawing/2014/main" id="{6685F069-2146-43D9-9D93-8743DAA3BAF6}"/>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0" name="Footer Placeholder 4">
            <a:extLst>
              <a:ext uri="{FF2B5EF4-FFF2-40B4-BE49-F238E27FC236}">
                <a16:creationId xmlns:a16="http://schemas.microsoft.com/office/drawing/2014/main" id="{8E56FFB8-9276-4D42-BEB3-073CF1C18C15}"/>
              </a:ext>
            </a:extLst>
          </p:cNvPr>
          <p:cNvSpPr>
            <a:spLocks noGrp="1"/>
          </p:cNvSpPr>
          <p:nvPr>
            <p:ph type="ftr" sz="quarter" idx="3"/>
          </p:nvPr>
        </p:nvSpPr>
        <p:spPr>
          <a:xfrm>
            <a:off x="494189" y="6484545"/>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6671817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hree Column Content">
    <p:spTree>
      <p:nvGrpSpPr>
        <p:cNvPr id="1" name=""/>
        <p:cNvGrpSpPr/>
        <p:nvPr/>
      </p:nvGrpSpPr>
      <p:grpSpPr>
        <a:xfrm>
          <a:off x="0" y="0"/>
          <a:ext cx="0" cy="0"/>
          <a:chOff x="0" y="0"/>
          <a:chExt cx="0" cy="0"/>
        </a:xfrm>
      </p:grpSpPr>
      <p:sp>
        <p:nvSpPr>
          <p:cNvPr id="2" name="Title 1"/>
          <p:cNvSpPr>
            <a:spLocks noGrp="1"/>
          </p:cNvSpPr>
          <p:nvPr>
            <p:ph type="title"/>
          </p:nvPr>
        </p:nvSpPr>
        <p:spPr>
          <a:xfrm>
            <a:off x="472173" y="575560"/>
            <a:ext cx="11210239" cy="429028"/>
          </a:xfrm>
        </p:spPr>
        <p:txBody>
          <a:bodyPr/>
          <a:lstStyle/>
          <a:p>
            <a:r>
              <a:rPr lang="en-US"/>
              <a:t>Click to edit Master title style</a:t>
            </a:r>
            <a:endParaRPr lang="en-US" dirty="0"/>
          </a:p>
        </p:txBody>
      </p:sp>
      <p:sp>
        <p:nvSpPr>
          <p:cNvPr id="12" name="Content Placeholder 11"/>
          <p:cNvSpPr>
            <a:spLocks noGrp="1"/>
          </p:cNvSpPr>
          <p:nvPr>
            <p:ph sz="quarter" idx="15"/>
          </p:nvPr>
        </p:nvSpPr>
        <p:spPr>
          <a:xfrm>
            <a:off x="475488" y="1709928"/>
            <a:ext cx="3584448"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Content Placeholder 13"/>
          <p:cNvSpPr>
            <a:spLocks noGrp="1"/>
          </p:cNvSpPr>
          <p:nvPr>
            <p:ph sz="quarter" idx="16"/>
          </p:nvPr>
        </p:nvSpPr>
        <p:spPr>
          <a:xfrm>
            <a:off x="4288536" y="1709928"/>
            <a:ext cx="3584448"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Content Placeholder 16"/>
          <p:cNvSpPr>
            <a:spLocks noGrp="1"/>
          </p:cNvSpPr>
          <p:nvPr>
            <p:ph sz="quarter" idx="17"/>
          </p:nvPr>
        </p:nvSpPr>
        <p:spPr>
          <a:xfrm>
            <a:off x="8092440" y="1709928"/>
            <a:ext cx="3584448"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13" name="Straight Connector 12">
            <a:extLst>
              <a:ext uri="{FF2B5EF4-FFF2-40B4-BE49-F238E27FC236}">
                <a16:creationId xmlns:a16="http://schemas.microsoft.com/office/drawing/2014/main" id="{6FE2F61B-F63B-4445-B170-12597C418B34}"/>
              </a:ext>
            </a:extLst>
          </p:cNvPr>
          <p:cNvCxnSpPr/>
          <p:nvPr userDrawn="1"/>
        </p:nvCxnSpPr>
        <p:spPr>
          <a:xfrm>
            <a:off x="4135201" y="1709738"/>
            <a:ext cx="0" cy="4636008"/>
          </a:xfrm>
          <a:prstGeom prst="line">
            <a:avLst/>
          </a:prstGeom>
          <a:ln w="12700" cap="rnd">
            <a:solidFill>
              <a:schemeClr val="bg1">
                <a:lumMod val="65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A63F7B83-382C-4BAD-B80F-F2E12A511A60}"/>
              </a:ext>
            </a:extLst>
          </p:cNvPr>
          <p:cNvCxnSpPr/>
          <p:nvPr userDrawn="1"/>
        </p:nvCxnSpPr>
        <p:spPr>
          <a:xfrm>
            <a:off x="7946136" y="1709738"/>
            <a:ext cx="0" cy="4636008"/>
          </a:xfrm>
          <a:prstGeom prst="line">
            <a:avLst/>
          </a:prstGeom>
          <a:ln w="12700" cap="rnd">
            <a:solidFill>
              <a:schemeClr val="bg1">
                <a:lumMod val="65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sp>
        <p:nvSpPr>
          <p:cNvPr id="11" name="Subtitle">
            <a:extLst>
              <a:ext uri="{FF2B5EF4-FFF2-40B4-BE49-F238E27FC236}">
                <a16:creationId xmlns:a16="http://schemas.microsoft.com/office/drawing/2014/main" id="{51ACB8DE-BAD8-48BF-8468-5755D85404D4}"/>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0" name="Footer Placeholder 4">
            <a:extLst>
              <a:ext uri="{FF2B5EF4-FFF2-40B4-BE49-F238E27FC236}">
                <a16:creationId xmlns:a16="http://schemas.microsoft.com/office/drawing/2014/main" id="{E6BF56D4-6CCF-4B04-8451-164C779269E9}"/>
              </a:ext>
            </a:extLst>
          </p:cNvPr>
          <p:cNvSpPr>
            <a:spLocks noGrp="1"/>
          </p:cNvSpPr>
          <p:nvPr>
            <p:ph type="ftr" sz="quarter" idx="3"/>
          </p:nvPr>
        </p:nvSpPr>
        <p:spPr>
          <a:xfrm>
            <a:off x="494189" y="6484545"/>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39527970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ake Away Shelf Blue">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1"/>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6" y="-536376"/>
            <a:ext cx="493775" cy="1219199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p:cNvSpPr>
            <a:spLocks noGrp="1"/>
          </p:cNvSpPr>
          <p:nvPr>
            <p:ph type="title"/>
          </p:nvPr>
        </p:nvSpPr>
        <p:spPr/>
        <p:txBody>
          <a:bodyPr/>
          <a:lstStyle>
            <a:lvl1pPr>
              <a:defRPr>
                <a:solidFill>
                  <a:schemeClr val="tx1">
                    <a:lumMod val="85000"/>
                    <a:lumOff val="15000"/>
                  </a:schemeClr>
                </a:solidFill>
              </a:defRPr>
            </a:lvl1pPr>
          </a:lstStyle>
          <a:p>
            <a:r>
              <a:rPr lang="en-US"/>
              <a:t>Click to edit Master title style</a:t>
            </a:r>
            <a:endParaRPr lang="en-US" dirty="0"/>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72173" y="5607050"/>
            <a:ext cx="11209286" cy="929054"/>
          </a:xfr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Edit Master text styles</a:t>
            </a:r>
          </a:p>
        </p:txBody>
      </p:sp>
      <p:sp>
        <p:nvSpPr>
          <p:cNvPr id="13"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475488" y="1709928"/>
            <a:ext cx="11209286" cy="308554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7" name="TextBox 16">
            <a:extLst>
              <a:ext uri="{FF2B5EF4-FFF2-40B4-BE49-F238E27FC236}">
                <a16:creationId xmlns:a16="http://schemas.microsoft.com/office/drawing/2014/main" id="{E3913D0A-3ECA-4A43-8D88-81F2A0BA82EB}"/>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0" name="Subtitle">
            <a:extLst>
              <a:ext uri="{FF2B5EF4-FFF2-40B4-BE49-F238E27FC236}">
                <a16:creationId xmlns:a16="http://schemas.microsoft.com/office/drawing/2014/main" id="{323D35A9-FEF4-4E1A-8A9F-5972769D0E83}"/>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52D5628E-33B8-4C71-98B1-788148D72336}"/>
              </a:ext>
            </a:extLst>
          </p:cNvPr>
          <p:cNvSpPr>
            <a:spLocks noGrp="1"/>
          </p:cNvSpPr>
          <p:nvPr>
            <p:ph type="ftr" sz="quarter" idx="3"/>
          </p:nvPr>
        </p:nvSpPr>
        <p:spPr>
          <a:xfrm>
            <a:off x="494189" y="5052451"/>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28255270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gray">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72173" y="575576"/>
            <a:ext cx="11210239" cy="429028"/>
          </a:xfrm>
          <a:prstGeom prst="rect">
            <a:avLst/>
          </a:prstGeom>
        </p:spPr>
        <p:txBody>
          <a:bodyPr vert="horz" wrap="square" lIns="0" tIns="0" rIns="0" bIns="0" rtlCol="0" anchor="b">
            <a:noAutofit/>
          </a:bodyPr>
          <a:lstStyle/>
          <a:p>
            <a:r>
              <a:rPr lang="en-US"/>
              <a:t>Click to edit Master title style</a:t>
            </a:r>
            <a:endParaRPr lang="en-US" dirty="0"/>
          </a:p>
        </p:txBody>
      </p:sp>
      <p:sp>
        <p:nvSpPr>
          <p:cNvPr id="6" name="TextBox 5"/>
          <p:cNvSpPr txBox="1"/>
          <p:nvPr userDrawn="1"/>
        </p:nvSpPr>
        <p:spPr>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tx1">
                    <a:lumMod val="50000"/>
                    <a:lumOff val="50000"/>
                  </a:schemeClr>
                </a:solidFill>
                <a:latin typeface="+mn-lt"/>
                <a:ea typeface="+mn-ea"/>
                <a:cs typeface="+mn-cs"/>
              </a:rPr>
              <a:pPr marL="0" lvl="0" algn="r" defTabSz="914400" rtl="0" eaLnBrk="1" latinLnBrk="0" hangingPunct="1">
                <a:lnSpc>
                  <a:spcPct val="125000"/>
                </a:lnSpc>
              </a:pPr>
              <a:t>‹#›</a:t>
            </a:fld>
            <a:endParaRPr lang="en-US" sz="800" kern="1200" dirty="0">
              <a:solidFill>
                <a:schemeClr val="tx1">
                  <a:lumMod val="50000"/>
                  <a:lumOff val="50000"/>
                </a:schemeClr>
              </a:solidFill>
              <a:latin typeface="+mn-lt"/>
              <a:ea typeface="+mn-ea"/>
              <a:cs typeface="+mn-cs"/>
            </a:endParaRPr>
          </a:p>
        </p:txBody>
      </p:sp>
      <p:sp>
        <p:nvSpPr>
          <p:cNvPr id="12" name="Text Placeholder 11"/>
          <p:cNvSpPr>
            <a:spLocks noGrp="1"/>
          </p:cNvSpPr>
          <p:nvPr>
            <p:ph type="body" idx="1"/>
          </p:nvPr>
        </p:nvSpPr>
        <p:spPr>
          <a:xfrm>
            <a:off x="475488" y="1709928"/>
            <a:ext cx="11210544" cy="4636008"/>
          </a:xfrm>
          <a:prstGeom prst="rect">
            <a:avLst/>
          </a:prstGeom>
        </p:spPr>
        <p:txBody>
          <a:bodyPr vert="horz" lIns="0" tIns="0" rIns="0" bIns="0" rtlCol="0">
            <a:no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Six</a:t>
            </a:r>
          </a:p>
          <a:p>
            <a:pPr lvl="6"/>
            <a:r>
              <a:rPr lang="en-US" dirty="0"/>
              <a:t>Seven</a:t>
            </a:r>
          </a:p>
          <a:p>
            <a:pPr lvl="7"/>
            <a:r>
              <a:rPr lang="en-US" dirty="0"/>
              <a:t>Eight</a:t>
            </a:r>
          </a:p>
          <a:p>
            <a:pPr lvl="8"/>
            <a:r>
              <a:rPr lang="en-US" dirty="0"/>
              <a:t>Nine</a:t>
            </a:r>
          </a:p>
        </p:txBody>
      </p:sp>
    </p:spTree>
    <p:extLst>
      <p:ext uri="{BB962C8B-B14F-4D97-AF65-F5344CB8AC3E}">
        <p14:creationId xmlns:p14="http://schemas.microsoft.com/office/powerpoint/2010/main" val="3690409294"/>
      </p:ext>
    </p:extLst>
  </p:cSld>
  <p:clrMap bg1="lt1" tx1="dk1" bg2="lt2" tx2="dk2" accent1="accent1" accent2="accent2" accent3="accent3" accent4="accent4" accent5="accent5" accent6="accent6" hlink="hlink" folHlink="folHlink"/>
  <p:sldLayoutIdLst>
    <p:sldLayoutId id="2147483665" r:id="rId1"/>
    <p:sldLayoutId id="2147483731" r:id="rId2"/>
    <p:sldLayoutId id="2147483732" r:id="rId3"/>
    <p:sldLayoutId id="2147483654" r:id="rId4"/>
    <p:sldLayoutId id="2147483678" r:id="rId5"/>
    <p:sldLayoutId id="2147483650" r:id="rId6"/>
    <p:sldLayoutId id="2147483652" r:id="rId7"/>
    <p:sldLayoutId id="2147483660" r:id="rId8"/>
    <p:sldLayoutId id="2147483998" r:id="rId9"/>
    <p:sldLayoutId id="2147484001" r:id="rId10"/>
    <p:sldLayoutId id="2147484005" r:id="rId11"/>
    <p:sldLayoutId id="2147484040" r:id="rId12"/>
    <p:sldLayoutId id="2147483959" r:id="rId13"/>
    <p:sldLayoutId id="2147483962" r:id="rId14"/>
    <p:sldLayoutId id="2147483966" r:id="rId15"/>
    <p:sldLayoutId id="2147483971" r:id="rId16"/>
    <p:sldLayoutId id="2147483976" r:id="rId17"/>
    <p:sldLayoutId id="2147483981" r:id="rId18"/>
    <p:sldLayoutId id="2147483985" r:id="rId19"/>
    <p:sldLayoutId id="2147483990" r:id="rId20"/>
    <p:sldLayoutId id="2147484013" r:id="rId21"/>
    <p:sldLayoutId id="2147484021" r:id="rId22"/>
    <p:sldLayoutId id="2147484032" r:id="rId23"/>
    <p:sldLayoutId id="2147484060" r:id="rId24"/>
    <p:sldLayoutId id="2147484065" r:id="rId25"/>
    <p:sldLayoutId id="2147484074" r:id="rId26"/>
    <p:sldLayoutId id="2147484084" r:id="rId27"/>
    <p:sldLayoutId id="2147484099" r:id="rId28"/>
    <p:sldLayoutId id="2147484128" r:id="rId29"/>
    <p:sldLayoutId id="2147484132" r:id="rId30"/>
    <p:sldLayoutId id="2147484137" r:id="rId31"/>
    <p:sldLayoutId id="2147484141" r:id="rId32"/>
    <p:sldLayoutId id="2147483677" r:id="rId33"/>
    <p:sldLayoutId id="2147483691" r:id="rId34"/>
    <p:sldLayoutId id="2147483693" r:id="rId35"/>
    <p:sldLayoutId id="2147483675" r:id="rId36"/>
    <p:sldLayoutId id="2147483777" r:id="rId37"/>
    <p:sldLayoutId id="2147483728" r:id="rId38"/>
    <p:sldLayoutId id="2147483729" r:id="rId39"/>
    <p:sldLayoutId id="2147484147" r:id="rId40"/>
    <p:sldLayoutId id="2147483934" r:id="rId41"/>
    <p:sldLayoutId id="2147484153" r:id="rId42"/>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dt="0"/>
  <p:txStyles>
    <p:titleStyle>
      <a:lvl1pPr algn="l" defTabSz="914400" rtl="0" eaLnBrk="1" latinLnBrk="0" hangingPunct="1">
        <a:lnSpc>
          <a:spcPct val="82000"/>
        </a:lnSpc>
        <a:spcBef>
          <a:spcPct val="0"/>
        </a:spcBef>
        <a:buNone/>
        <a:defRPr sz="3400" kern="1200" baseline="0">
          <a:solidFill>
            <a:schemeClr val="tx1">
              <a:lumMod val="85000"/>
              <a:lumOff val="15000"/>
            </a:schemeClr>
          </a:solidFill>
          <a:latin typeface="+mj-lt"/>
          <a:ea typeface="+mj-ea"/>
          <a:cs typeface="+mj-cs"/>
        </a:defRPr>
      </a:lvl1pPr>
    </p:titleStyle>
    <p:bodyStyle>
      <a:lvl1pPr marL="173736" indent="-173736" algn="l" defTabSz="914400" rtl="0" eaLnBrk="1" latinLnBrk="0" hangingPunct="1">
        <a:lnSpc>
          <a:spcPct val="107000"/>
        </a:lnSpc>
        <a:spcBef>
          <a:spcPts val="1200"/>
        </a:spcBef>
        <a:buClr>
          <a:srgbClr val="3253DC"/>
        </a:buClr>
        <a:buFont typeface="Arial" panose="020B0604020202020204" pitchFamily="34" charset="0"/>
        <a:buChar char="•"/>
        <a:defRPr sz="2100" kern="1200" baseline="0">
          <a:solidFill>
            <a:schemeClr val="tx1">
              <a:lumMod val="85000"/>
              <a:lumOff val="15000"/>
            </a:schemeClr>
          </a:solidFill>
          <a:latin typeface="+mn-lt"/>
          <a:ea typeface="+mn-ea"/>
          <a:cs typeface="+mn-cs"/>
        </a:defRPr>
      </a:lvl1pPr>
      <a:lvl2pPr marL="338328" indent="-174625" algn="l" defTabSz="914400" rtl="0" eaLnBrk="1" latinLnBrk="0" hangingPunct="1">
        <a:lnSpc>
          <a:spcPct val="107000"/>
        </a:lnSpc>
        <a:spcBef>
          <a:spcPts val="0"/>
        </a:spcBef>
        <a:buClr>
          <a:schemeClr val="tx1">
            <a:lumMod val="85000"/>
            <a:lumOff val="15000"/>
          </a:schemeClr>
        </a:buClr>
        <a:buFont typeface="Microsoft Sans Serif" panose="020B0604020202020204" pitchFamily="34" charset="0"/>
        <a:buChar char="◦"/>
        <a:defRPr sz="2100" kern="1200" baseline="0">
          <a:solidFill>
            <a:schemeClr val="tx1">
              <a:lumMod val="85000"/>
              <a:lumOff val="15000"/>
            </a:schemeClr>
          </a:solidFill>
          <a:latin typeface="+mn-lt"/>
          <a:ea typeface="+mn-ea"/>
          <a:cs typeface="+mn-cs"/>
        </a:defRPr>
      </a:lvl2pPr>
      <a:lvl3pPr marL="509588" indent="-161925" algn="l" defTabSz="914400" rtl="0" eaLnBrk="1" latinLnBrk="0" hangingPunct="1">
        <a:lnSpc>
          <a:spcPct val="100000"/>
        </a:lnSpc>
        <a:spcBef>
          <a:spcPts val="0"/>
        </a:spcBef>
        <a:buClr>
          <a:schemeClr val="tx1">
            <a:lumMod val="85000"/>
            <a:lumOff val="15000"/>
          </a:schemeClr>
        </a:buClr>
        <a:buFont typeface="Microsoft Sans Serif" panose="020B0604020202020204" pitchFamily="34" charset="0"/>
        <a:buChar char="•"/>
        <a:defRPr lang="en-US" sz="1800" kern="1200" dirty="0" smtClean="0">
          <a:solidFill>
            <a:schemeClr val="tx1">
              <a:lumMod val="85000"/>
              <a:lumOff val="15000"/>
            </a:schemeClr>
          </a:solidFill>
          <a:latin typeface="+mn-lt"/>
          <a:ea typeface="+mn-ea"/>
          <a:cs typeface="+mn-cs"/>
        </a:defRPr>
      </a:lvl3pPr>
      <a:lvl4pPr marL="685800" indent="-173736" algn="l" defTabSz="914400" rtl="0" eaLnBrk="1" latinLnBrk="0" hangingPunct="1">
        <a:lnSpc>
          <a:spcPct val="100000"/>
        </a:lnSpc>
        <a:spcBef>
          <a:spcPts val="0"/>
        </a:spcBef>
        <a:buClr>
          <a:schemeClr val="tx1">
            <a:lumMod val="85000"/>
            <a:lumOff val="15000"/>
          </a:schemeClr>
        </a:buClr>
        <a:buFont typeface="Microsoft Sans Serif" panose="020B0604020202020204" pitchFamily="34" charset="0"/>
        <a:buChar char="◦"/>
        <a:defRPr sz="1800" kern="1200">
          <a:solidFill>
            <a:schemeClr val="tx1">
              <a:lumMod val="85000"/>
              <a:lumOff val="15000"/>
            </a:schemeClr>
          </a:solidFill>
          <a:latin typeface="+mn-lt"/>
          <a:ea typeface="+mn-ea"/>
          <a:cs typeface="+mn-cs"/>
        </a:defRPr>
      </a:lvl4pPr>
      <a:lvl5pPr marL="0" indent="0" algn="l" defTabSz="914400" rtl="0" eaLnBrk="1" latinLnBrk="0" hangingPunct="1">
        <a:lnSpc>
          <a:spcPct val="98000"/>
        </a:lnSpc>
        <a:spcBef>
          <a:spcPts val="1800"/>
        </a:spcBef>
        <a:buClr>
          <a:srgbClr val="595959"/>
        </a:buClr>
        <a:buFont typeface="Microsoft Sans Serif" panose="020B0604020202020204" pitchFamily="34" charset="0"/>
        <a:buChar char="​"/>
        <a:tabLst/>
        <a:defRPr sz="2800" kern="1200" baseline="0">
          <a:solidFill>
            <a:schemeClr val="tx1">
              <a:lumMod val="85000"/>
              <a:lumOff val="15000"/>
            </a:schemeClr>
          </a:solidFill>
          <a:latin typeface="+mn-lt"/>
          <a:ea typeface="+mn-ea"/>
          <a:cs typeface="+mn-cs"/>
        </a:defRPr>
      </a:lvl5pPr>
      <a:lvl6pPr marL="0" indent="0" algn="l" defTabSz="914400" rtl="0" eaLnBrk="1" latinLnBrk="0" hangingPunct="1">
        <a:lnSpc>
          <a:spcPct val="94000"/>
        </a:lnSpc>
        <a:spcBef>
          <a:spcPts val="0"/>
        </a:spcBef>
        <a:buFont typeface="Microsoft Sans Serif" panose="020B0604020202020204" pitchFamily="34" charset="0"/>
        <a:buChar char="​"/>
        <a:defRPr sz="2400" kern="1200">
          <a:solidFill>
            <a:schemeClr val="tx1">
              <a:lumMod val="85000"/>
              <a:lumOff val="15000"/>
            </a:schemeClr>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sz="2100" kern="1200" baseline="0">
          <a:solidFill>
            <a:schemeClr val="tx1">
              <a:lumMod val="85000"/>
              <a:lumOff val="15000"/>
            </a:schemeClr>
          </a:solidFill>
          <a:latin typeface="+mn-lt"/>
          <a:ea typeface="+mn-ea"/>
          <a:cs typeface="+mn-cs"/>
        </a:defRPr>
      </a:lvl7pPr>
      <a:lvl8pPr marL="0" indent="0" algn="l" defTabSz="914400" rtl="0" eaLnBrk="1" latinLnBrk="0" hangingPunct="1">
        <a:lnSpc>
          <a:spcPct val="86000"/>
        </a:lnSpc>
        <a:spcBef>
          <a:spcPts val="1800"/>
        </a:spcBef>
        <a:buSzPct val="100000"/>
        <a:buFont typeface="Microsoft Sans Serif" panose="020B0604020202020204" pitchFamily="34" charset="0"/>
        <a:buChar char="​"/>
        <a:defRPr lang="en-US" sz="5500" kern="1200" baseline="0" dirty="0" smtClean="0">
          <a:solidFill>
            <a:schemeClr val="tx1">
              <a:lumMod val="85000"/>
              <a:lumOff val="15000"/>
            </a:schemeClr>
          </a:solidFill>
          <a:latin typeface="+mn-lt"/>
          <a:ea typeface="+mn-ea"/>
          <a:cs typeface="+mn-cs"/>
        </a:defRPr>
      </a:lvl8pPr>
      <a:lvl9pPr marL="0" indent="0" algn="l" defTabSz="914400" rtl="0" eaLnBrk="1" latinLnBrk="0" hangingPunct="1">
        <a:lnSpc>
          <a:spcPct val="84000"/>
        </a:lnSpc>
        <a:spcBef>
          <a:spcPts val="1800"/>
        </a:spcBef>
        <a:buFont typeface="Microsoft Sans Serif" panose="020B0604020202020204" pitchFamily="34" charset="0"/>
        <a:buChar char="​"/>
        <a:defRPr sz="6800" kern="1200" baseline="0">
          <a:solidFill>
            <a:schemeClr val="tx1">
              <a:lumMod val="85000"/>
              <a:lumOff val="1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4003" userDrawn="1">
          <p15:clr>
            <a:srgbClr val="F26B43"/>
          </p15:clr>
        </p15:guide>
        <p15:guide id="2" pos="309" userDrawn="1">
          <p15:clr>
            <a:srgbClr val="F26B43"/>
          </p15:clr>
        </p15:guide>
        <p15:guide id="3" orient="horz" pos="1075" userDrawn="1">
          <p15:clr>
            <a:srgbClr val="F26B43"/>
          </p15:clr>
        </p15:guide>
        <p15:guide id="4" orient="horz" pos="314" userDrawn="1">
          <p15:clr>
            <a:srgbClr val="F26B43"/>
          </p15:clr>
        </p15:guide>
        <p15:guide id="6" pos="7359" userDrawn="1">
          <p15:clr>
            <a:srgbClr val="F26B43"/>
          </p15:clr>
        </p15:guide>
        <p15:guide id="7" orient="horz" pos="4181" userDrawn="1">
          <p15:clr>
            <a:srgbClr val="F26B43"/>
          </p15:clr>
        </p15:guide>
        <p15:guide id="8" orient="horz" pos="571" userDrawn="1">
          <p15:clr>
            <a:srgbClr val="F26B43"/>
          </p15:clr>
        </p15:guide>
        <p15:guide id="9" pos="3312"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6.xml"/><Relationship Id="rId1" Type="http://schemas.openxmlformats.org/officeDocument/2006/relationships/vmlDrawing" Target="../drawings/vmlDrawing1.vml"/><Relationship Id="rId5" Type="http://schemas.openxmlformats.org/officeDocument/2006/relationships/image" Target="../media/image3.emf"/><Relationship Id="rId4" Type="http://schemas.openxmlformats.org/officeDocument/2006/relationships/oleObject" Target="../embeddings/oleObject1.bin"/></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6.xml"/><Relationship Id="rId1" Type="http://schemas.openxmlformats.org/officeDocument/2006/relationships/vmlDrawing" Target="../drawings/vmlDrawing2.vml"/><Relationship Id="rId6" Type="http://schemas.openxmlformats.org/officeDocument/2006/relationships/image" Target="../media/image4.emf"/><Relationship Id="rId5" Type="http://schemas.openxmlformats.org/officeDocument/2006/relationships/oleObject" Target="../embeddings/oleObject2.bin"/><Relationship Id="rId4" Type="http://schemas.openxmlformats.org/officeDocument/2006/relationships/image" Target="../media/image5.emf"/></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5F754C57-2B3E-49B9-A0B8-8C3D87974B85}"/>
              </a:ext>
            </a:extLst>
          </p:cNvPr>
          <p:cNvSpPr/>
          <p:nvPr/>
        </p:nvSpPr>
        <p:spPr>
          <a:xfrm>
            <a:off x="762000" y="417499"/>
            <a:ext cx="6096000" cy="1200329"/>
          </a:xfrm>
          <a:prstGeom prst="rect">
            <a:avLst/>
          </a:prstGeom>
        </p:spPr>
        <p:txBody>
          <a:bodyPr>
            <a:spAutoFit/>
          </a:bodyPr>
          <a:lstStyle/>
          <a:p>
            <a:pPr>
              <a:tabLst>
                <a:tab pos="6120765" algn="r"/>
              </a:tabLst>
            </a:pPr>
            <a:r>
              <a:rPr lang="en-GB" b="1" dirty="0">
                <a:latin typeface="Arial" panose="020B0604020202020204" pitchFamily="34" charset="0"/>
                <a:ea typeface="Yu Mincho" panose="02020400000000000000" pitchFamily="18" charset="-128"/>
                <a:cs typeface="Arial" panose="020B0604020202020204" pitchFamily="34" charset="0"/>
              </a:rPr>
              <a:t>3GPP TSG RAN Meeting #82	</a:t>
            </a:r>
            <a:endParaRPr lang="en-US" sz="1200" dirty="0">
              <a:latin typeface="Arial" panose="020B0604020202020204" pitchFamily="34" charset="0"/>
              <a:ea typeface="Yu Mincho" panose="02020400000000000000" pitchFamily="18" charset="-128"/>
              <a:cs typeface="Arial" panose="020B0604020202020204" pitchFamily="34" charset="0"/>
            </a:endParaRPr>
          </a:p>
          <a:p>
            <a:r>
              <a:rPr lang="en-GB" b="1" dirty="0">
                <a:latin typeface="Arial" panose="020B0604020202020204" pitchFamily="34" charset="0"/>
                <a:ea typeface="Yu Mincho" panose="02020400000000000000" pitchFamily="18" charset="-128"/>
                <a:cs typeface="Arial" panose="020B0604020202020204" pitchFamily="34" charset="0"/>
              </a:rPr>
              <a:t>Sorrento, Italy, December 10-13, 2018</a:t>
            </a:r>
          </a:p>
          <a:p>
            <a:r>
              <a:rPr lang="en-GB" b="1" dirty="0"/>
              <a:t>Agenda Item:	9.1.2</a:t>
            </a:r>
            <a:endParaRPr lang="en-US" dirty="0"/>
          </a:p>
          <a:p>
            <a:r>
              <a:rPr lang="en-GB" b="1" dirty="0">
                <a:latin typeface="Arial" panose="020B0604020202020204" pitchFamily="34" charset="0"/>
                <a:ea typeface="Yu Mincho" panose="02020400000000000000" pitchFamily="18" charset="-128"/>
                <a:cs typeface="Arial" panose="020B0604020202020204" pitchFamily="34" charset="0"/>
              </a:rPr>
              <a:t> </a:t>
            </a:r>
            <a:endParaRPr lang="en-US" dirty="0">
              <a:latin typeface="Arial" panose="020B0604020202020204" pitchFamily="34" charset="0"/>
              <a:cs typeface="Arial" panose="020B0604020202020204" pitchFamily="34" charset="0"/>
            </a:endParaRPr>
          </a:p>
        </p:txBody>
      </p:sp>
      <p:sp>
        <p:nvSpPr>
          <p:cNvPr id="7" name="Rectangle 6">
            <a:extLst>
              <a:ext uri="{FF2B5EF4-FFF2-40B4-BE49-F238E27FC236}">
                <a16:creationId xmlns:a16="http://schemas.microsoft.com/office/drawing/2014/main" id="{2AF73218-5491-4028-AD8C-23249AF2EDBD}"/>
              </a:ext>
            </a:extLst>
          </p:cNvPr>
          <p:cNvSpPr/>
          <p:nvPr/>
        </p:nvSpPr>
        <p:spPr>
          <a:xfrm>
            <a:off x="9825497" y="428974"/>
            <a:ext cx="1600200" cy="369332"/>
          </a:xfrm>
          <a:prstGeom prst="rect">
            <a:avLst/>
          </a:prstGeom>
        </p:spPr>
        <p:txBody>
          <a:bodyPr wrap="square">
            <a:spAutoFit/>
          </a:bodyPr>
          <a:lstStyle/>
          <a:p>
            <a:pPr>
              <a:tabLst>
                <a:tab pos="6120765" algn="r"/>
              </a:tabLst>
            </a:pPr>
            <a:r>
              <a:rPr lang="en-US" b="1" dirty="0">
                <a:latin typeface="Arial" panose="020B0604020202020204" pitchFamily="34" charset="0"/>
                <a:ea typeface="Yu Mincho" panose="02020400000000000000" pitchFamily="18" charset="-128"/>
                <a:cs typeface="Times New Roman" panose="02020603050405020304" pitchFamily="18" charset="0"/>
              </a:rPr>
              <a:t>RP-182323</a:t>
            </a:r>
            <a:endParaRPr lang="en-US" dirty="0"/>
          </a:p>
        </p:txBody>
      </p:sp>
      <p:sp>
        <p:nvSpPr>
          <p:cNvPr id="12" name="Title 3">
            <a:extLst>
              <a:ext uri="{FF2B5EF4-FFF2-40B4-BE49-F238E27FC236}">
                <a16:creationId xmlns:a16="http://schemas.microsoft.com/office/drawing/2014/main" id="{58CAF07A-D466-41B9-93EB-23A39B0F3DFB}"/>
              </a:ext>
            </a:extLst>
          </p:cNvPr>
          <p:cNvSpPr txBox="1">
            <a:spLocks/>
          </p:cNvSpPr>
          <p:nvPr/>
        </p:nvSpPr>
        <p:spPr>
          <a:xfrm>
            <a:off x="991817" y="2173568"/>
            <a:ext cx="9799480" cy="1790222"/>
          </a:xfrm>
          <a:prstGeom prst="rect">
            <a:avLst/>
          </a:prstGeom>
        </p:spPr>
        <p:txBody>
          <a:bodyPr vert="horz" wrap="square" lIns="0" tIns="0" rIns="0" bIns="0" rtlCol="0" anchor="b">
            <a:noAutofit/>
          </a:bodyPr>
          <a:lstStyle>
            <a:lvl1pPr algn="l" defTabSz="914400" rtl="0" eaLnBrk="1" latinLnBrk="0" hangingPunct="1">
              <a:lnSpc>
                <a:spcPct val="82000"/>
              </a:lnSpc>
              <a:spcBef>
                <a:spcPct val="0"/>
              </a:spcBef>
              <a:buNone/>
              <a:defRPr sz="3400" kern="1200" baseline="0">
                <a:solidFill>
                  <a:schemeClr val="tx1">
                    <a:lumMod val="85000"/>
                    <a:lumOff val="15000"/>
                  </a:schemeClr>
                </a:solidFill>
                <a:latin typeface="+mj-lt"/>
                <a:ea typeface="+mj-ea"/>
                <a:cs typeface="+mj-cs"/>
              </a:defRPr>
            </a:lvl1pPr>
          </a:lstStyle>
          <a:p>
            <a:pPr algn="ctr">
              <a:lnSpc>
                <a:spcPct val="100000"/>
              </a:lnSpc>
              <a:spcBef>
                <a:spcPts val="0"/>
              </a:spcBef>
              <a:spcAft>
                <a:spcPts val="600"/>
              </a:spcAft>
            </a:pPr>
            <a:r>
              <a:rPr lang="en-US" sz="4000" dirty="0"/>
              <a:t>Motivation for WI on </a:t>
            </a:r>
          </a:p>
          <a:p>
            <a:pPr algn="ctr">
              <a:lnSpc>
                <a:spcPct val="100000"/>
              </a:lnSpc>
              <a:spcBef>
                <a:spcPts val="0"/>
              </a:spcBef>
              <a:spcAft>
                <a:spcPts val="600"/>
              </a:spcAft>
            </a:pPr>
            <a:r>
              <a:rPr lang="en-US" sz="4000" dirty="0"/>
              <a:t>Integrated Access and Backhaul for NR</a:t>
            </a:r>
          </a:p>
        </p:txBody>
      </p:sp>
      <p:sp>
        <p:nvSpPr>
          <p:cNvPr id="13" name="Subtitle 4">
            <a:extLst>
              <a:ext uri="{FF2B5EF4-FFF2-40B4-BE49-F238E27FC236}">
                <a16:creationId xmlns:a16="http://schemas.microsoft.com/office/drawing/2014/main" id="{0A7D86C7-557D-42A3-8B9E-A44A4790F0C1}"/>
              </a:ext>
            </a:extLst>
          </p:cNvPr>
          <p:cNvSpPr>
            <a:spLocks noGrp="1"/>
          </p:cNvSpPr>
          <p:nvPr>
            <p:ph type="subTitle" idx="1"/>
          </p:nvPr>
        </p:nvSpPr>
        <p:spPr>
          <a:xfrm>
            <a:off x="4517136" y="4722900"/>
            <a:ext cx="2660904" cy="392446"/>
          </a:xfrm>
        </p:spPr>
        <p:txBody>
          <a:bodyPr>
            <a:normAutofit/>
          </a:bodyPr>
          <a:lstStyle/>
          <a:p>
            <a:pPr algn="ctr"/>
            <a:r>
              <a:rPr lang="en-US" sz="2400" dirty="0"/>
              <a:t>Qualcomm Inc.</a:t>
            </a:r>
          </a:p>
        </p:txBody>
      </p:sp>
    </p:spTree>
    <p:extLst>
      <p:ext uri="{BB962C8B-B14F-4D97-AF65-F5344CB8AC3E}">
        <p14:creationId xmlns:p14="http://schemas.microsoft.com/office/powerpoint/2010/main" val="5615147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22069" y="425264"/>
            <a:ext cx="11210239" cy="429028"/>
          </a:xfrm>
        </p:spPr>
        <p:txBody>
          <a:bodyPr/>
          <a:lstStyle/>
          <a:p>
            <a:r>
              <a:rPr lang="en-US" dirty="0"/>
              <a:t>IAB Study Item</a:t>
            </a:r>
          </a:p>
        </p:txBody>
      </p:sp>
      <p:sp>
        <p:nvSpPr>
          <p:cNvPr id="5" name="Content Placeholder 4"/>
          <p:cNvSpPr>
            <a:spLocks noGrp="1"/>
          </p:cNvSpPr>
          <p:nvPr>
            <p:ph sz="quarter" idx="12"/>
          </p:nvPr>
        </p:nvSpPr>
        <p:spPr>
          <a:xfrm>
            <a:off x="392189" y="1007749"/>
            <a:ext cx="11608157" cy="5564286"/>
          </a:xfrm>
        </p:spPr>
        <p:txBody>
          <a:bodyPr/>
          <a:lstStyle/>
          <a:p>
            <a:pPr lvl="0" hangingPunct="0">
              <a:lnSpc>
                <a:spcPct val="100000"/>
              </a:lnSpc>
              <a:spcBef>
                <a:spcPts val="0"/>
              </a:spcBef>
              <a:spcAft>
                <a:spcPts val="900"/>
              </a:spcAft>
            </a:pPr>
            <a:r>
              <a:rPr lang="en-US" sz="2000" b="1" dirty="0"/>
              <a:t>SI approval: </a:t>
            </a:r>
            <a:r>
              <a:rPr lang="en-US" sz="2000" dirty="0"/>
              <a:t>In RAN #75, SI for Integrated Access and Backhaul for NR was approved in RP-170831</a:t>
            </a:r>
          </a:p>
          <a:p>
            <a:pPr hangingPunct="0">
              <a:lnSpc>
                <a:spcPct val="100000"/>
              </a:lnSpc>
              <a:spcAft>
                <a:spcPts val="900"/>
              </a:spcAft>
            </a:pPr>
            <a:r>
              <a:rPr lang="en-GB" sz="2000" b="1" dirty="0"/>
              <a:t>SI goal: </a:t>
            </a:r>
            <a:r>
              <a:rPr lang="en-GB" sz="2000" dirty="0"/>
              <a:t>Support for wireless backhauling to enable flexible and very dense deployment of NR cells 	   without the need for densifying the transport network</a:t>
            </a:r>
            <a:endParaRPr lang="en-US" sz="2000" dirty="0"/>
          </a:p>
          <a:p>
            <a:pPr lvl="0" hangingPunct="0">
              <a:lnSpc>
                <a:spcPct val="100000"/>
              </a:lnSpc>
              <a:spcBef>
                <a:spcPts val="0"/>
              </a:spcBef>
              <a:spcAft>
                <a:spcPts val="900"/>
              </a:spcAft>
            </a:pPr>
            <a:r>
              <a:rPr lang="en-US" sz="2000" b="1" dirty="0"/>
              <a:t>SI objectives</a:t>
            </a:r>
            <a:r>
              <a:rPr lang="en-US" sz="2000" dirty="0"/>
              <a:t>:</a:t>
            </a:r>
          </a:p>
          <a:p>
            <a:pPr lvl="1" hangingPunct="0">
              <a:lnSpc>
                <a:spcPct val="100000"/>
              </a:lnSpc>
              <a:spcAft>
                <a:spcPts val="600"/>
              </a:spcAft>
            </a:pPr>
            <a:r>
              <a:rPr lang="en-US" sz="1800" dirty="0"/>
              <a:t>Efficient and flexible operation for both in-band and out-of-band scenarios</a:t>
            </a:r>
          </a:p>
          <a:p>
            <a:pPr lvl="1" hangingPunct="0">
              <a:lnSpc>
                <a:spcPct val="100000"/>
              </a:lnSpc>
              <a:spcAft>
                <a:spcPts val="600"/>
              </a:spcAft>
            </a:pPr>
            <a:r>
              <a:rPr lang="en-US" sz="1800" dirty="0"/>
              <a:t>Multi-hop and redundant connectivity</a:t>
            </a:r>
          </a:p>
          <a:p>
            <a:pPr lvl="1" hangingPunct="0">
              <a:lnSpc>
                <a:spcPct val="100000"/>
              </a:lnSpc>
              <a:spcAft>
                <a:spcPts val="600"/>
              </a:spcAft>
            </a:pPr>
            <a:r>
              <a:rPr lang="en-US" sz="1800" dirty="0"/>
              <a:t>End-to-end route selection and optimization</a:t>
            </a:r>
          </a:p>
          <a:p>
            <a:pPr lvl="1" hangingPunct="0">
              <a:lnSpc>
                <a:spcPct val="100000"/>
              </a:lnSpc>
              <a:spcAft>
                <a:spcPts val="600"/>
              </a:spcAft>
            </a:pPr>
            <a:r>
              <a:rPr lang="en-US" sz="1800" dirty="0"/>
              <a:t>Support of backhaul links with high spectral efficiency</a:t>
            </a:r>
          </a:p>
          <a:p>
            <a:pPr lvl="1" hangingPunct="0">
              <a:lnSpc>
                <a:spcPct val="100000"/>
              </a:lnSpc>
              <a:spcAft>
                <a:spcPts val="600"/>
              </a:spcAft>
            </a:pPr>
            <a:r>
              <a:rPr lang="en-US" sz="1800" dirty="0"/>
              <a:t>Support of legacy NR UEs</a:t>
            </a:r>
          </a:p>
          <a:p>
            <a:pPr lvl="1" hangingPunct="0">
              <a:lnSpc>
                <a:spcPct val="100000"/>
              </a:lnSpc>
              <a:spcAft>
                <a:spcPts val="600"/>
              </a:spcAft>
            </a:pPr>
            <a:r>
              <a:rPr lang="en-GB" sz="1800" dirty="0"/>
              <a:t>Topology management for single-hop/multi-hop and redundant connectivity</a:t>
            </a:r>
          </a:p>
          <a:p>
            <a:pPr lvl="1" hangingPunct="0">
              <a:lnSpc>
                <a:spcPct val="100000"/>
              </a:lnSpc>
              <a:spcAft>
                <a:spcPts val="600"/>
              </a:spcAft>
            </a:pPr>
            <a:r>
              <a:rPr lang="en-GB" sz="1800" dirty="0"/>
              <a:t>Route selection and optimization </a:t>
            </a:r>
          </a:p>
          <a:p>
            <a:pPr lvl="1" hangingPunct="0">
              <a:lnSpc>
                <a:spcPct val="100000"/>
              </a:lnSpc>
              <a:spcAft>
                <a:spcPts val="600"/>
              </a:spcAft>
            </a:pPr>
            <a:r>
              <a:rPr lang="en-GB" sz="1800" dirty="0"/>
              <a:t>Dynamic resource allocation between the backhaul and access links </a:t>
            </a:r>
          </a:p>
          <a:p>
            <a:pPr lvl="1" hangingPunct="0">
              <a:lnSpc>
                <a:spcPct val="100000"/>
              </a:lnSpc>
              <a:spcAft>
                <a:spcPts val="600"/>
              </a:spcAft>
            </a:pPr>
            <a:r>
              <a:rPr lang="en-GB" sz="1800" dirty="0"/>
              <a:t>High spectral efficiency while also supporting reliable transmission</a:t>
            </a:r>
          </a:p>
          <a:p>
            <a:pPr hangingPunct="0">
              <a:lnSpc>
                <a:spcPct val="100000"/>
              </a:lnSpc>
              <a:spcAft>
                <a:spcPts val="600"/>
              </a:spcAft>
            </a:pPr>
            <a:r>
              <a:rPr lang="en-GB" sz="2000" dirty="0"/>
              <a:t> </a:t>
            </a:r>
            <a:r>
              <a:rPr lang="en-GB" sz="2000" b="1" dirty="0"/>
              <a:t>SI completion</a:t>
            </a:r>
            <a:r>
              <a:rPr lang="en-GB" sz="2000" dirty="0"/>
              <a:t>: According to schedule with </a:t>
            </a:r>
            <a:r>
              <a:rPr lang="en-US" sz="2000" dirty="0"/>
              <a:t>very narrow recommendations for work item.</a:t>
            </a:r>
          </a:p>
        </p:txBody>
      </p:sp>
    </p:spTree>
    <p:extLst>
      <p:ext uri="{BB962C8B-B14F-4D97-AF65-F5344CB8AC3E}">
        <p14:creationId xmlns:p14="http://schemas.microsoft.com/office/powerpoint/2010/main" val="13198071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47121" y="487894"/>
            <a:ext cx="11210239" cy="429028"/>
          </a:xfrm>
        </p:spPr>
        <p:txBody>
          <a:bodyPr/>
          <a:lstStyle/>
          <a:p>
            <a:r>
              <a:rPr lang="en-US" dirty="0"/>
              <a:t>IAB Work Item: Justification</a:t>
            </a:r>
          </a:p>
        </p:txBody>
      </p:sp>
      <p:sp>
        <p:nvSpPr>
          <p:cNvPr id="5" name="Content Placeholder 4"/>
          <p:cNvSpPr>
            <a:spLocks noGrp="1"/>
          </p:cNvSpPr>
          <p:nvPr>
            <p:ph sz="quarter" idx="12"/>
          </p:nvPr>
        </p:nvSpPr>
        <p:spPr>
          <a:xfrm>
            <a:off x="417241" y="1114605"/>
            <a:ext cx="11648351" cy="5381998"/>
          </a:xfrm>
        </p:spPr>
        <p:txBody>
          <a:bodyPr/>
          <a:lstStyle/>
          <a:p>
            <a:pPr marL="182880">
              <a:lnSpc>
                <a:spcPct val="100000"/>
              </a:lnSpc>
              <a:spcBef>
                <a:spcPts val="0"/>
              </a:spcBef>
              <a:spcAft>
                <a:spcPts val="600"/>
              </a:spcAft>
            </a:pPr>
            <a:r>
              <a:rPr lang="en-GB" sz="2000" dirty="0"/>
              <a:t>IAB needed to enable flexible and dense deployment of NR cells without densifying transport network.</a:t>
            </a:r>
          </a:p>
          <a:p>
            <a:pPr marL="182880">
              <a:lnSpc>
                <a:spcPct val="100000"/>
              </a:lnSpc>
              <a:spcBef>
                <a:spcPts val="0"/>
              </a:spcBef>
              <a:spcAft>
                <a:spcPts val="600"/>
              </a:spcAft>
            </a:pPr>
            <a:r>
              <a:rPr lang="en-GB" sz="2000" dirty="0"/>
              <a:t>Short range of </a:t>
            </a:r>
            <a:r>
              <a:rPr lang="en-GB" sz="2000" dirty="0" err="1"/>
              <a:t>mmWave</a:t>
            </a:r>
            <a:r>
              <a:rPr lang="en-GB" sz="2000" dirty="0"/>
              <a:t> access creates need for densified deployment with multi-hop backhauling.</a:t>
            </a:r>
          </a:p>
          <a:p>
            <a:pPr marL="182880">
              <a:lnSpc>
                <a:spcPct val="100000"/>
              </a:lnSpc>
              <a:spcBef>
                <a:spcPts val="0"/>
              </a:spcBef>
              <a:spcAft>
                <a:spcPts val="600"/>
              </a:spcAft>
            </a:pPr>
            <a:r>
              <a:rPr lang="en-GB" sz="2000" dirty="0"/>
              <a:t>Larger bandwidth available for NR (e.g. </a:t>
            </a:r>
            <a:r>
              <a:rPr lang="en-GB" sz="2000" dirty="0" err="1"/>
              <a:t>mmWave</a:t>
            </a:r>
            <a:r>
              <a:rPr lang="en-GB" sz="2000" dirty="0"/>
              <a:t> spectrum) provides opportunity for self-backhauling.</a:t>
            </a:r>
          </a:p>
          <a:p>
            <a:pPr marL="182880">
              <a:lnSpc>
                <a:spcPct val="100000"/>
              </a:lnSpc>
              <a:spcBef>
                <a:spcPts val="0"/>
              </a:spcBef>
              <a:spcAft>
                <a:spcPts val="600"/>
              </a:spcAft>
            </a:pPr>
            <a:r>
              <a:rPr lang="en-GB" sz="2000" dirty="0"/>
              <a:t>In-band access and backhauling allow tight interworking and resource-efficient accommodation of half-duplex constraint.</a:t>
            </a:r>
          </a:p>
          <a:p>
            <a:pPr marL="182880">
              <a:lnSpc>
                <a:spcPct val="100000"/>
              </a:lnSpc>
              <a:spcBef>
                <a:spcPts val="0"/>
              </a:spcBef>
              <a:spcAft>
                <a:spcPts val="600"/>
              </a:spcAft>
            </a:pPr>
            <a:r>
              <a:rPr lang="en-GB" sz="2000" dirty="0"/>
              <a:t>Multi-beam systems and MIMO reduce cross-link interference allowing higher densification.</a:t>
            </a:r>
          </a:p>
          <a:p>
            <a:pPr marL="182880">
              <a:lnSpc>
                <a:spcPct val="100000"/>
              </a:lnSpc>
              <a:spcBef>
                <a:spcPts val="0"/>
              </a:spcBef>
              <a:spcAft>
                <a:spcPts val="600"/>
              </a:spcAft>
            </a:pPr>
            <a:r>
              <a:rPr lang="en-GB" sz="2000" dirty="0"/>
              <a:t>Short-term blocking of </a:t>
            </a:r>
            <a:r>
              <a:rPr lang="en-GB" sz="2000" dirty="0" err="1"/>
              <a:t>mmWave</a:t>
            </a:r>
            <a:r>
              <a:rPr lang="en-GB" sz="2000" dirty="0"/>
              <a:t> backhaul links demands fast switching of access and backhaul links.</a:t>
            </a:r>
          </a:p>
          <a:p>
            <a:pPr marL="182880" indent="0">
              <a:lnSpc>
                <a:spcPct val="100000"/>
              </a:lnSpc>
              <a:spcBef>
                <a:spcPts val="0"/>
              </a:spcBef>
              <a:spcAft>
                <a:spcPts val="600"/>
              </a:spcAft>
              <a:buNone/>
            </a:pPr>
            <a:endParaRPr lang="en-GB" sz="2000" dirty="0"/>
          </a:p>
          <a:p>
            <a:pPr>
              <a:lnSpc>
                <a:spcPct val="100000"/>
              </a:lnSpc>
              <a:spcAft>
                <a:spcPts val="600"/>
              </a:spcAft>
            </a:pPr>
            <a:endParaRPr lang="en-GB" sz="2400" dirty="0"/>
          </a:p>
          <a:p>
            <a:pPr>
              <a:lnSpc>
                <a:spcPct val="100000"/>
              </a:lnSpc>
              <a:spcAft>
                <a:spcPts val="600"/>
              </a:spcAft>
            </a:pPr>
            <a:endParaRPr lang="en-US" dirty="0"/>
          </a:p>
          <a:p>
            <a:endParaRPr lang="en-US" dirty="0"/>
          </a:p>
        </p:txBody>
      </p:sp>
      <p:pic>
        <p:nvPicPr>
          <p:cNvPr id="1025" name="Picture 1">
            <a:extLst>
              <a:ext uri="{FF2B5EF4-FFF2-40B4-BE49-F238E27FC236}">
                <a16:creationId xmlns:a16="http://schemas.microsoft.com/office/drawing/2014/main" id="{80CEFA1B-C871-461C-98AC-562D79F5ACD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00540" y="4089679"/>
            <a:ext cx="9880928" cy="229604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896820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73528" y="413786"/>
            <a:ext cx="11210239" cy="429028"/>
          </a:xfrm>
        </p:spPr>
        <p:txBody>
          <a:bodyPr/>
          <a:lstStyle/>
          <a:p>
            <a:r>
              <a:rPr lang="en-US" dirty="0"/>
              <a:t>IAB Work Item: Main objectives for RAN-3</a:t>
            </a:r>
          </a:p>
        </p:txBody>
      </p:sp>
      <p:sp>
        <p:nvSpPr>
          <p:cNvPr id="5" name="Content Placeholder 4"/>
          <p:cNvSpPr>
            <a:spLocks noGrp="1"/>
          </p:cNvSpPr>
          <p:nvPr>
            <p:ph sz="quarter" idx="12"/>
          </p:nvPr>
        </p:nvSpPr>
        <p:spPr>
          <a:xfrm>
            <a:off x="421520" y="1083311"/>
            <a:ext cx="10451071" cy="2586816"/>
          </a:xfrm>
        </p:spPr>
        <p:txBody>
          <a:bodyPr/>
          <a:lstStyle/>
          <a:p>
            <a:pPr>
              <a:spcBef>
                <a:spcPts val="0"/>
              </a:spcBef>
              <a:spcAft>
                <a:spcPts val="900"/>
              </a:spcAft>
            </a:pPr>
            <a:r>
              <a:rPr lang="en-US" sz="2000" b="1" dirty="0"/>
              <a:t>WI objectives closely follow recommendation by IAB SI</a:t>
            </a:r>
          </a:p>
          <a:p>
            <a:pPr lvl="1">
              <a:spcAft>
                <a:spcPts val="900"/>
              </a:spcAft>
            </a:pPr>
            <a:r>
              <a:rPr lang="en-GB" sz="1800" dirty="0"/>
              <a:t>IAB leverages NR CU/DU split architecture </a:t>
            </a:r>
          </a:p>
          <a:p>
            <a:pPr lvl="2">
              <a:spcAft>
                <a:spcPts val="900"/>
              </a:spcAft>
            </a:pPr>
            <a:r>
              <a:rPr lang="en-US" sz="1600" dirty="0"/>
              <a:t>IAB-node holds NR DU and MT functionality</a:t>
            </a:r>
          </a:p>
          <a:p>
            <a:pPr lvl="1">
              <a:spcAft>
                <a:spcPts val="900"/>
              </a:spcAft>
            </a:pPr>
            <a:r>
              <a:rPr lang="en-GB" sz="1800" dirty="0"/>
              <a:t>Centralized management at CU for topology- and route adaptation as well as resource allocation.</a:t>
            </a:r>
          </a:p>
          <a:p>
            <a:pPr lvl="1">
              <a:spcAft>
                <a:spcPts val="900"/>
              </a:spcAft>
            </a:pPr>
            <a:r>
              <a:rPr lang="en-GB" sz="1800" dirty="0"/>
              <a:t>Functionality to support IAB-node operation in NSA and SA mode</a:t>
            </a:r>
          </a:p>
          <a:p>
            <a:pPr lvl="1">
              <a:spcAft>
                <a:spcPts val="900"/>
              </a:spcAft>
            </a:pPr>
            <a:r>
              <a:rPr lang="en-US" sz="1800" dirty="0"/>
              <a:t>Support of IP </a:t>
            </a:r>
            <a:r>
              <a:rPr lang="en-US" sz="1800" dirty="0" err="1"/>
              <a:t>routability</a:t>
            </a:r>
            <a:r>
              <a:rPr lang="en-US" sz="1800" dirty="0"/>
              <a:t> to IAB-node from wireline fronthaul enables reuse of native F1.</a:t>
            </a:r>
          </a:p>
          <a:p>
            <a:pPr marL="914400" lvl="6" indent="-457200">
              <a:buFont typeface="+mj-lt"/>
              <a:buAutoNum type="arabicPeriod"/>
            </a:pPr>
            <a:endParaRPr lang="en-US" sz="1800" dirty="0"/>
          </a:p>
        </p:txBody>
      </p:sp>
      <p:graphicFrame>
        <p:nvGraphicFramePr>
          <p:cNvPr id="3" name="Object 2">
            <a:extLst>
              <a:ext uri="{FF2B5EF4-FFF2-40B4-BE49-F238E27FC236}">
                <a16:creationId xmlns:a16="http://schemas.microsoft.com/office/drawing/2014/main" id="{37894F3F-378E-4C5D-B1D2-A067AF06D62B}"/>
              </a:ext>
            </a:extLst>
          </p:cNvPr>
          <p:cNvGraphicFramePr>
            <a:graphicFrameLocks noChangeAspect="1"/>
          </p:cNvGraphicFramePr>
          <p:nvPr>
            <p:extLst>
              <p:ext uri="{D42A27DB-BD31-4B8C-83A1-F6EECF244321}">
                <p14:modId xmlns:p14="http://schemas.microsoft.com/office/powerpoint/2010/main" val="3882646174"/>
              </p:ext>
            </p:extLst>
          </p:nvPr>
        </p:nvGraphicFramePr>
        <p:xfrm>
          <a:off x="654771" y="3787855"/>
          <a:ext cx="10823574" cy="2360281"/>
        </p:xfrm>
        <a:graphic>
          <a:graphicData uri="http://schemas.openxmlformats.org/presentationml/2006/ole">
            <mc:AlternateContent xmlns:mc="http://schemas.openxmlformats.org/markup-compatibility/2006">
              <mc:Choice xmlns:v="urn:schemas-microsoft-com:vml" Requires="v">
                <p:oleObj spid="_x0000_s2060" name="Visio" r:id="rId4" imgW="9125653" imgH="1996506" progId="Visio.Drawing.11">
                  <p:embed/>
                </p:oleObj>
              </mc:Choice>
              <mc:Fallback>
                <p:oleObj name="Visio" r:id="rId4" imgW="9125653" imgH="1996506" progId="Visio.Drawing.11">
                  <p:embed/>
                  <p:pic>
                    <p:nvPicPr>
                      <p:cNvPr id="0" name="Object 1"/>
                      <p:cNvPicPr>
                        <a:picLocks noChangeAspect="1" noChangeArrowheads="1"/>
                      </p:cNvPicPr>
                      <p:nvPr/>
                    </p:nvPicPr>
                    <p:blipFill>
                      <a:blip r:embed="rId5"/>
                      <a:srcRect/>
                      <a:stretch>
                        <a:fillRect/>
                      </a:stretch>
                    </p:blipFill>
                    <p:spPr bwMode="auto">
                      <a:xfrm>
                        <a:off x="654771" y="3787855"/>
                        <a:ext cx="10823574" cy="2360281"/>
                      </a:xfrm>
                      <a:prstGeom prst="rect">
                        <a:avLst/>
                      </a:prstGeom>
                      <a:noFill/>
                    </p:spPr>
                  </p:pic>
                </p:oleObj>
              </mc:Fallback>
            </mc:AlternateContent>
          </a:graphicData>
        </a:graphic>
      </p:graphicFrame>
    </p:spTree>
    <p:extLst>
      <p:ext uri="{BB962C8B-B14F-4D97-AF65-F5344CB8AC3E}">
        <p14:creationId xmlns:p14="http://schemas.microsoft.com/office/powerpoint/2010/main" val="41080343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350238" y="424060"/>
            <a:ext cx="11210239" cy="429028"/>
          </a:xfrm>
        </p:spPr>
        <p:txBody>
          <a:bodyPr/>
          <a:lstStyle/>
          <a:p>
            <a:r>
              <a:rPr lang="en-US" dirty="0"/>
              <a:t>IAB Work Item: Main objectives for RAN-2</a:t>
            </a:r>
          </a:p>
        </p:txBody>
      </p:sp>
      <p:sp>
        <p:nvSpPr>
          <p:cNvPr id="5" name="Content Placeholder 4"/>
          <p:cNvSpPr>
            <a:spLocks noGrp="1"/>
          </p:cNvSpPr>
          <p:nvPr>
            <p:ph sz="quarter" idx="12"/>
          </p:nvPr>
        </p:nvSpPr>
        <p:spPr>
          <a:xfrm>
            <a:off x="347848" y="1065839"/>
            <a:ext cx="11210544" cy="2828068"/>
          </a:xfrm>
        </p:spPr>
        <p:txBody>
          <a:bodyPr/>
          <a:lstStyle/>
          <a:p>
            <a:pPr>
              <a:spcBef>
                <a:spcPts val="0"/>
              </a:spcBef>
              <a:spcAft>
                <a:spcPts val="600"/>
              </a:spcAft>
            </a:pPr>
            <a:r>
              <a:rPr lang="en-US" sz="2000" b="1" dirty="0"/>
              <a:t>WI objectives closely follow recommendation by IAB SI</a:t>
            </a:r>
          </a:p>
          <a:p>
            <a:pPr lvl="1">
              <a:spcAft>
                <a:spcPts val="600"/>
              </a:spcAft>
            </a:pPr>
            <a:r>
              <a:rPr lang="en-GB" sz="1800" dirty="0"/>
              <a:t>New “Adaption layer” above RLC enables routing across multi-hop topology</a:t>
            </a:r>
            <a:endParaRPr lang="en-US" sz="1800" dirty="0"/>
          </a:p>
          <a:p>
            <a:pPr lvl="1">
              <a:spcAft>
                <a:spcPts val="600"/>
              </a:spcAft>
            </a:pPr>
            <a:r>
              <a:rPr lang="en-GB" sz="1800" dirty="0"/>
              <a:t>Aggregation of UE DRBs to BH-RLC-channels supports scalability to many UEs</a:t>
            </a:r>
          </a:p>
          <a:p>
            <a:pPr lvl="1">
              <a:spcAft>
                <a:spcPts val="600"/>
              </a:spcAft>
            </a:pPr>
            <a:r>
              <a:rPr lang="en-GB" sz="1800" dirty="0"/>
              <a:t>Extension of LCID-space and signalling enhancements support fine-granular QoS for individual UE-bearers across multi-hop BH. </a:t>
            </a:r>
          </a:p>
          <a:p>
            <a:pPr lvl="1">
              <a:spcAft>
                <a:spcPts val="600"/>
              </a:spcAft>
            </a:pPr>
            <a:r>
              <a:rPr lang="en-GB" sz="1800" dirty="0"/>
              <a:t>Hop-by-hop signalling support enables low latency scheduling, BH RLF handling and dynamic resource coordination. </a:t>
            </a:r>
            <a:endParaRPr lang="en-US" sz="1800" dirty="0"/>
          </a:p>
          <a:p>
            <a:pPr lvl="1">
              <a:spcAft>
                <a:spcPts val="600"/>
              </a:spcAft>
            </a:pPr>
            <a:r>
              <a:rPr lang="en-GB" sz="1800" dirty="0"/>
              <a:t>Flow-control and hop-based RLC ARQ enable reliable transport across multiple hops. </a:t>
            </a:r>
          </a:p>
          <a:p>
            <a:pPr marL="914400" lvl="6" indent="-457200">
              <a:lnSpc>
                <a:spcPct val="100000"/>
              </a:lnSpc>
              <a:spcAft>
                <a:spcPts val="600"/>
              </a:spcAft>
              <a:buFont typeface="+mj-lt"/>
              <a:buAutoNum type="arabicPeriod"/>
            </a:pPr>
            <a:endParaRPr lang="en-US" sz="1800" dirty="0"/>
          </a:p>
          <a:p>
            <a:pPr marL="914400" lvl="6" indent="-457200">
              <a:buFont typeface="+mj-lt"/>
              <a:buAutoNum type="arabicPeriod"/>
            </a:pPr>
            <a:endParaRPr lang="en-US" sz="1800" dirty="0"/>
          </a:p>
        </p:txBody>
      </p:sp>
      <p:pic>
        <p:nvPicPr>
          <p:cNvPr id="2" name="Picture 1">
            <a:extLst>
              <a:ext uri="{FF2B5EF4-FFF2-40B4-BE49-F238E27FC236}">
                <a16:creationId xmlns:a16="http://schemas.microsoft.com/office/drawing/2014/main" id="{5AC7BAD3-2AE8-4C1A-A4CB-FD5F46B9180F}"/>
              </a:ext>
            </a:extLst>
          </p:cNvPr>
          <p:cNvPicPr>
            <a:picLocks noChangeAspect="1"/>
          </p:cNvPicPr>
          <p:nvPr/>
        </p:nvPicPr>
        <p:blipFill>
          <a:blip r:embed="rId4"/>
          <a:stretch>
            <a:fillRect/>
          </a:stretch>
        </p:blipFill>
        <p:spPr>
          <a:xfrm>
            <a:off x="562944" y="4202564"/>
            <a:ext cx="5061243" cy="2445994"/>
          </a:xfrm>
          <a:prstGeom prst="rect">
            <a:avLst/>
          </a:prstGeom>
        </p:spPr>
      </p:pic>
      <p:graphicFrame>
        <p:nvGraphicFramePr>
          <p:cNvPr id="10" name="Object 9">
            <a:extLst>
              <a:ext uri="{FF2B5EF4-FFF2-40B4-BE49-F238E27FC236}">
                <a16:creationId xmlns:a16="http://schemas.microsoft.com/office/drawing/2014/main" id="{CFDE5ECD-0FD1-45AF-9FF9-6C9D191F9923}"/>
              </a:ext>
            </a:extLst>
          </p:cNvPr>
          <p:cNvGraphicFramePr>
            <a:graphicFrameLocks noChangeAspect="1"/>
          </p:cNvGraphicFramePr>
          <p:nvPr>
            <p:extLst>
              <p:ext uri="{D42A27DB-BD31-4B8C-83A1-F6EECF244321}">
                <p14:modId xmlns:p14="http://schemas.microsoft.com/office/powerpoint/2010/main" val="455768905"/>
              </p:ext>
            </p:extLst>
          </p:nvPr>
        </p:nvGraphicFramePr>
        <p:xfrm>
          <a:off x="6393526" y="4496845"/>
          <a:ext cx="5522902" cy="1803747"/>
        </p:xfrm>
        <a:graphic>
          <a:graphicData uri="http://schemas.openxmlformats.org/presentationml/2006/ole">
            <mc:AlternateContent xmlns:mc="http://schemas.openxmlformats.org/markup-compatibility/2006">
              <mc:Choice xmlns:v="urn:schemas-microsoft-com:vml" Requires="v">
                <p:oleObj spid="_x0000_s3087" name="Visio" r:id="rId5" imgW="10090951" imgH="3293022" progId="Visio.Drawing.11">
                  <p:embed/>
                </p:oleObj>
              </mc:Choice>
              <mc:Fallback>
                <p:oleObj name="Visio" r:id="rId5" imgW="10090951" imgH="3293022" progId="Visio.Drawing.11">
                  <p:embed/>
                  <p:pic>
                    <p:nvPicPr>
                      <p:cNvPr id="0" name="Object 5"/>
                      <p:cNvPicPr>
                        <a:picLocks noChangeAspect="1" noChangeArrowheads="1"/>
                      </p:cNvPicPr>
                      <p:nvPr/>
                    </p:nvPicPr>
                    <p:blipFill>
                      <a:blip r:embed="rId6"/>
                      <a:srcRect/>
                      <a:stretch>
                        <a:fillRect/>
                      </a:stretch>
                    </p:blipFill>
                    <p:spPr bwMode="auto">
                      <a:xfrm>
                        <a:off x="6393526" y="4496845"/>
                        <a:ext cx="5522902" cy="1803747"/>
                      </a:xfrm>
                      <a:prstGeom prst="rect">
                        <a:avLst/>
                      </a:prstGeom>
                      <a:noFill/>
                    </p:spPr>
                  </p:pic>
                </p:oleObj>
              </mc:Fallback>
            </mc:AlternateContent>
          </a:graphicData>
        </a:graphic>
      </p:graphicFrame>
      <p:cxnSp>
        <p:nvCxnSpPr>
          <p:cNvPr id="12" name="Straight Connector 11">
            <a:extLst>
              <a:ext uri="{FF2B5EF4-FFF2-40B4-BE49-F238E27FC236}">
                <a16:creationId xmlns:a16="http://schemas.microsoft.com/office/drawing/2014/main" id="{9A8D4E05-9B6D-49D1-A6D0-7FFB67CD84EF}"/>
              </a:ext>
            </a:extLst>
          </p:cNvPr>
          <p:cNvCxnSpPr>
            <a:cxnSpLocks/>
          </p:cNvCxnSpPr>
          <p:nvPr/>
        </p:nvCxnSpPr>
        <p:spPr>
          <a:xfrm>
            <a:off x="6275540" y="4221271"/>
            <a:ext cx="0" cy="2530258"/>
          </a:xfrm>
          <a:prstGeom prst="line">
            <a:avLst/>
          </a:prstGeom>
          <a:ln w="12700" cap="rnd">
            <a:solidFill>
              <a:schemeClr val="tx1"/>
            </a:solidFill>
            <a:round/>
            <a:headEnd w="lg" len="lg"/>
            <a:tailEnd type="none"/>
          </a:ln>
        </p:spPr>
        <p:style>
          <a:lnRef idx="1">
            <a:schemeClr val="accent1"/>
          </a:lnRef>
          <a:fillRef idx="0">
            <a:schemeClr val="accent1"/>
          </a:fillRef>
          <a:effectRef idx="0">
            <a:schemeClr val="accent1"/>
          </a:effectRef>
          <a:fontRef idx="minor">
            <a:schemeClr val="tx1"/>
          </a:fontRef>
        </p:style>
      </p:cxnSp>
      <p:sp>
        <p:nvSpPr>
          <p:cNvPr id="13" name="TextBox 12">
            <a:extLst>
              <a:ext uri="{FF2B5EF4-FFF2-40B4-BE49-F238E27FC236}">
                <a16:creationId xmlns:a16="http://schemas.microsoft.com/office/drawing/2014/main" id="{99BEC4C3-3237-44F4-B706-474EF3A27C38}"/>
              </a:ext>
            </a:extLst>
          </p:cNvPr>
          <p:cNvSpPr txBox="1"/>
          <p:nvPr/>
        </p:nvSpPr>
        <p:spPr>
          <a:xfrm>
            <a:off x="8542750" y="5937337"/>
            <a:ext cx="2682466" cy="418576"/>
          </a:xfrm>
          <a:prstGeom prst="rect">
            <a:avLst/>
          </a:prstGeom>
          <a:noFill/>
          <a:ln>
            <a:noFill/>
          </a:ln>
        </p:spPr>
        <p:txBody>
          <a:bodyPr wrap="none" lIns="137160" tIns="91440" rIns="0" bIns="91440" rtlCol="0">
            <a:spAutoFit/>
          </a:bodyPr>
          <a:lstStyle/>
          <a:p>
            <a:pPr algn="l">
              <a:lnSpc>
                <a:spcPct val="95000"/>
              </a:lnSpc>
              <a:spcBef>
                <a:spcPts val="1200"/>
              </a:spcBef>
            </a:pPr>
            <a:r>
              <a:rPr lang="en-US" sz="1600" dirty="0">
                <a:solidFill>
                  <a:schemeClr val="tx1"/>
                </a:solidFill>
              </a:rPr>
              <a:t>N:1 and 1:1 bearer mapping</a:t>
            </a:r>
          </a:p>
        </p:txBody>
      </p:sp>
    </p:spTree>
    <p:extLst>
      <p:ext uri="{BB962C8B-B14F-4D97-AF65-F5344CB8AC3E}">
        <p14:creationId xmlns:p14="http://schemas.microsoft.com/office/powerpoint/2010/main" val="4455782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IAB Work Item: Main objectives for RAN-1/4</a:t>
            </a:r>
          </a:p>
        </p:txBody>
      </p:sp>
      <p:sp>
        <p:nvSpPr>
          <p:cNvPr id="5" name="Content Placeholder 4"/>
          <p:cNvSpPr>
            <a:spLocks noGrp="1"/>
          </p:cNvSpPr>
          <p:nvPr>
            <p:ph sz="quarter" idx="12"/>
          </p:nvPr>
        </p:nvSpPr>
        <p:spPr>
          <a:xfrm>
            <a:off x="439069" y="1214100"/>
            <a:ext cx="11210544" cy="3049676"/>
          </a:xfrm>
        </p:spPr>
        <p:txBody>
          <a:bodyPr/>
          <a:lstStyle/>
          <a:p>
            <a:pPr>
              <a:spcBef>
                <a:spcPts val="0"/>
              </a:spcBef>
              <a:spcAft>
                <a:spcPts val="600"/>
              </a:spcAft>
            </a:pPr>
            <a:r>
              <a:rPr lang="en-US" sz="2000" b="1" dirty="0"/>
              <a:t>WI objectives closely follow recommendation by IAB SI</a:t>
            </a:r>
          </a:p>
          <a:p>
            <a:pPr lvl="1">
              <a:spcAft>
                <a:spcPts val="600"/>
              </a:spcAft>
            </a:pPr>
            <a:r>
              <a:rPr lang="en-GB" sz="1800" dirty="0"/>
              <a:t>Heavy reuse of NR PHY specifications for backhaul link. </a:t>
            </a:r>
          </a:p>
          <a:p>
            <a:pPr lvl="1">
              <a:spcAft>
                <a:spcPts val="600"/>
              </a:spcAft>
            </a:pPr>
            <a:r>
              <a:rPr lang="en-GB" sz="1800" dirty="0"/>
              <a:t>Node integration reuses SSB/RMSI periodicity from NR access.</a:t>
            </a:r>
            <a:endParaRPr lang="en-US" sz="1800" dirty="0"/>
          </a:p>
          <a:p>
            <a:pPr lvl="1">
              <a:spcAft>
                <a:spcPts val="600"/>
              </a:spcAft>
            </a:pPr>
            <a:r>
              <a:rPr lang="en-GB" sz="1800" dirty="0"/>
              <a:t>Inter-IAB-node discovery independent of access via </a:t>
            </a:r>
            <a:r>
              <a:rPr lang="en-GB" sz="1800" dirty="0" err="1"/>
              <a:t>TDMed</a:t>
            </a:r>
            <a:r>
              <a:rPr lang="en-GB" sz="1800" dirty="0"/>
              <a:t>/</a:t>
            </a:r>
            <a:r>
              <a:rPr lang="en-GB" sz="1800" dirty="0" err="1"/>
              <a:t>FDMed</a:t>
            </a:r>
            <a:r>
              <a:rPr lang="en-GB" sz="1800" dirty="0"/>
              <a:t> SSBs/RMSI</a:t>
            </a:r>
          </a:p>
          <a:p>
            <a:pPr lvl="2">
              <a:spcAft>
                <a:spcPts val="600"/>
              </a:spcAft>
            </a:pPr>
            <a:r>
              <a:rPr lang="en-GB" sz="1600" dirty="0"/>
              <a:t>Muting pattern to address half-duplexing for inter-node discovery.</a:t>
            </a:r>
          </a:p>
          <a:p>
            <a:pPr lvl="1">
              <a:spcAft>
                <a:spcPts val="600"/>
              </a:spcAft>
            </a:pPr>
            <a:r>
              <a:rPr lang="en-GB" sz="1800" dirty="0"/>
              <a:t>Efficient resource utilization through semi-static and dynamic TDM among BH- and access-links</a:t>
            </a:r>
            <a:endParaRPr lang="en-US" sz="1800" dirty="0"/>
          </a:p>
          <a:p>
            <a:pPr lvl="2">
              <a:spcAft>
                <a:spcPts val="600"/>
              </a:spcAft>
            </a:pPr>
            <a:r>
              <a:rPr lang="en-GB" sz="1600" dirty="0"/>
              <a:t>New IAB-node DU resource types: DL hard/soft, UL hard/soft, Flexible hard/soft, Not available </a:t>
            </a:r>
            <a:endParaRPr lang="en-US" sz="1600" dirty="0"/>
          </a:p>
          <a:p>
            <a:pPr lvl="2">
              <a:spcAft>
                <a:spcPts val="600"/>
              </a:spcAft>
            </a:pPr>
            <a:r>
              <a:rPr lang="en-GB" sz="1600" dirty="0"/>
              <a:t>Dynamic indication of resources availability to downstream child node</a:t>
            </a:r>
          </a:p>
          <a:p>
            <a:pPr lvl="1">
              <a:spcAft>
                <a:spcPts val="600"/>
              </a:spcAft>
            </a:pPr>
            <a:r>
              <a:rPr lang="en-US" sz="1800" dirty="0"/>
              <a:t>Synchronous operation through OTA signaling supporting e.g. indoor deployments</a:t>
            </a:r>
          </a:p>
          <a:p>
            <a:pPr lvl="2">
              <a:spcAft>
                <a:spcPts val="600"/>
              </a:spcAft>
            </a:pPr>
            <a:r>
              <a:rPr lang="en-US" sz="1600" dirty="0"/>
              <a:t>Potential need to define timing requirements for IAB-specific network synchronization</a:t>
            </a:r>
          </a:p>
          <a:p>
            <a:pPr marL="163703" lvl="1" indent="0">
              <a:buNone/>
            </a:pPr>
            <a:endParaRPr lang="en-US" sz="1800" dirty="0"/>
          </a:p>
        </p:txBody>
      </p:sp>
      <p:pic>
        <p:nvPicPr>
          <p:cNvPr id="4098" name="Picture 4">
            <a:extLst>
              <a:ext uri="{FF2B5EF4-FFF2-40B4-BE49-F238E27FC236}">
                <a16:creationId xmlns:a16="http://schemas.microsoft.com/office/drawing/2014/main" id="{70808AB5-6C7F-47CD-95B8-A4C55C86F10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64093" y="4670814"/>
            <a:ext cx="5222416" cy="19663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Content Placeholder 4">
            <a:extLst>
              <a:ext uri="{FF2B5EF4-FFF2-40B4-BE49-F238E27FC236}">
                <a16:creationId xmlns:a16="http://schemas.microsoft.com/office/drawing/2014/main" id="{DF235B47-AD86-4035-8483-3ABA8DA6349B}"/>
              </a:ext>
            </a:extLst>
          </p:cNvPr>
          <p:cNvSpPr txBox="1">
            <a:spLocks/>
          </p:cNvSpPr>
          <p:nvPr/>
        </p:nvSpPr>
        <p:spPr>
          <a:xfrm>
            <a:off x="457906" y="4808306"/>
            <a:ext cx="5388090" cy="1284269"/>
          </a:xfrm>
          <a:prstGeom prst="rect">
            <a:avLst/>
          </a:prstGeom>
        </p:spPr>
        <p:txBody>
          <a:bodyPr vert="horz" lIns="0" tIns="0" rIns="0" bIns="0" rtlCol="0">
            <a:noAutofit/>
          </a:bodyPr>
          <a:lstStyle>
            <a:lvl1pPr marL="173736" indent="-173736" algn="l" defTabSz="914400" rtl="0" eaLnBrk="1" latinLnBrk="0" hangingPunct="1">
              <a:lnSpc>
                <a:spcPct val="107000"/>
              </a:lnSpc>
              <a:spcBef>
                <a:spcPts val="1200"/>
              </a:spcBef>
              <a:buClr>
                <a:srgbClr val="3253DC"/>
              </a:buClr>
              <a:buFont typeface="Arial" panose="020B0604020202020204" pitchFamily="34" charset="0"/>
              <a:buChar char="•"/>
              <a:defRPr sz="2100" kern="1200" baseline="0">
                <a:solidFill>
                  <a:schemeClr val="tx1">
                    <a:lumMod val="85000"/>
                    <a:lumOff val="15000"/>
                  </a:schemeClr>
                </a:solidFill>
                <a:latin typeface="+mn-lt"/>
                <a:ea typeface="+mn-ea"/>
                <a:cs typeface="+mn-cs"/>
              </a:defRPr>
            </a:lvl1pPr>
            <a:lvl2pPr marL="338328" indent="-174625" algn="l" defTabSz="914400" rtl="0" eaLnBrk="1" latinLnBrk="0" hangingPunct="1">
              <a:lnSpc>
                <a:spcPct val="107000"/>
              </a:lnSpc>
              <a:spcBef>
                <a:spcPts val="0"/>
              </a:spcBef>
              <a:buClr>
                <a:schemeClr val="tx1">
                  <a:lumMod val="85000"/>
                  <a:lumOff val="15000"/>
                </a:schemeClr>
              </a:buClr>
              <a:buFont typeface="Microsoft Sans Serif" panose="020B0604020202020204" pitchFamily="34" charset="0"/>
              <a:buChar char="◦"/>
              <a:defRPr sz="2100" kern="1200" baseline="0">
                <a:solidFill>
                  <a:schemeClr val="tx1">
                    <a:lumMod val="85000"/>
                    <a:lumOff val="15000"/>
                  </a:schemeClr>
                </a:solidFill>
                <a:latin typeface="+mn-lt"/>
                <a:ea typeface="+mn-ea"/>
                <a:cs typeface="+mn-cs"/>
              </a:defRPr>
            </a:lvl2pPr>
            <a:lvl3pPr marL="509588" indent="-161925" algn="l" defTabSz="914400" rtl="0" eaLnBrk="1" latinLnBrk="0" hangingPunct="1">
              <a:lnSpc>
                <a:spcPct val="100000"/>
              </a:lnSpc>
              <a:spcBef>
                <a:spcPts val="0"/>
              </a:spcBef>
              <a:buClr>
                <a:schemeClr val="tx1">
                  <a:lumMod val="85000"/>
                  <a:lumOff val="15000"/>
                </a:schemeClr>
              </a:buClr>
              <a:buFont typeface="Microsoft Sans Serif" panose="020B0604020202020204" pitchFamily="34" charset="0"/>
              <a:buChar char="•"/>
              <a:defRPr lang="en-US" sz="1800" kern="1200" dirty="0" smtClean="0">
                <a:solidFill>
                  <a:schemeClr val="tx1">
                    <a:lumMod val="85000"/>
                    <a:lumOff val="15000"/>
                  </a:schemeClr>
                </a:solidFill>
                <a:latin typeface="+mn-lt"/>
                <a:ea typeface="+mn-ea"/>
                <a:cs typeface="+mn-cs"/>
              </a:defRPr>
            </a:lvl3pPr>
            <a:lvl4pPr marL="685800" indent="-173736" algn="l" defTabSz="914400" rtl="0" eaLnBrk="1" latinLnBrk="0" hangingPunct="1">
              <a:lnSpc>
                <a:spcPct val="100000"/>
              </a:lnSpc>
              <a:spcBef>
                <a:spcPts val="0"/>
              </a:spcBef>
              <a:buClr>
                <a:schemeClr val="tx1">
                  <a:lumMod val="85000"/>
                  <a:lumOff val="15000"/>
                </a:schemeClr>
              </a:buClr>
              <a:buFont typeface="Microsoft Sans Serif" panose="020B0604020202020204" pitchFamily="34" charset="0"/>
              <a:buChar char="◦"/>
              <a:defRPr sz="1800" kern="1200">
                <a:solidFill>
                  <a:schemeClr val="tx1">
                    <a:lumMod val="85000"/>
                    <a:lumOff val="15000"/>
                  </a:schemeClr>
                </a:solidFill>
                <a:latin typeface="+mn-lt"/>
                <a:ea typeface="+mn-ea"/>
                <a:cs typeface="+mn-cs"/>
              </a:defRPr>
            </a:lvl4pPr>
            <a:lvl5pPr marL="0" indent="0" algn="l" defTabSz="914400" rtl="0" eaLnBrk="1" latinLnBrk="0" hangingPunct="1">
              <a:lnSpc>
                <a:spcPct val="98000"/>
              </a:lnSpc>
              <a:spcBef>
                <a:spcPts val="1800"/>
              </a:spcBef>
              <a:buClr>
                <a:srgbClr val="595959"/>
              </a:buClr>
              <a:buFont typeface="Microsoft Sans Serif" panose="020B0604020202020204" pitchFamily="34" charset="0"/>
              <a:buChar char="​"/>
              <a:tabLst/>
              <a:defRPr sz="2800" kern="1200" baseline="0">
                <a:solidFill>
                  <a:schemeClr val="tx1">
                    <a:lumMod val="85000"/>
                    <a:lumOff val="15000"/>
                  </a:schemeClr>
                </a:solidFill>
                <a:latin typeface="+mn-lt"/>
                <a:ea typeface="+mn-ea"/>
                <a:cs typeface="+mn-cs"/>
              </a:defRPr>
            </a:lvl5pPr>
            <a:lvl6pPr marL="0" indent="0" algn="l" defTabSz="914400" rtl="0" eaLnBrk="1" latinLnBrk="0" hangingPunct="1">
              <a:lnSpc>
                <a:spcPct val="94000"/>
              </a:lnSpc>
              <a:spcBef>
                <a:spcPts val="0"/>
              </a:spcBef>
              <a:buFont typeface="Microsoft Sans Serif" panose="020B0604020202020204" pitchFamily="34" charset="0"/>
              <a:buChar char="​"/>
              <a:defRPr sz="2400" kern="1200">
                <a:solidFill>
                  <a:schemeClr val="tx1">
                    <a:lumMod val="85000"/>
                    <a:lumOff val="15000"/>
                  </a:schemeClr>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sz="2100" kern="1200" baseline="0">
                <a:solidFill>
                  <a:schemeClr val="tx1">
                    <a:lumMod val="85000"/>
                    <a:lumOff val="15000"/>
                  </a:schemeClr>
                </a:solidFill>
                <a:latin typeface="+mn-lt"/>
                <a:ea typeface="+mn-ea"/>
                <a:cs typeface="+mn-cs"/>
              </a:defRPr>
            </a:lvl7pPr>
            <a:lvl8pPr marL="0" indent="0" algn="l" defTabSz="914400" rtl="0" eaLnBrk="1" latinLnBrk="0" hangingPunct="1">
              <a:lnSpc>
                <a:spcPct val="86000"/>
              </a:lnSpc>
              <a:spcBef>
                <a:spcPts val="1800"/>
              </a:spcBef>
              <a:buSzPct val="100000"/>
              <a:buFont typeface="Microsoft Sans Serif" panose="020B0604020202020204" pitchFamily="34" charset="0"/>
              <a:buChar char="​"/>
              <a:defRPr lang="en-US" sz="5500" kern="1200" baseline="0" dirty="0" smtClean="0">
                <a:solidFill>
                  <a:schemeClr val="tx1">
                    <a:lumMod val="85000"/>
                    <a:lumOff val="15000"/>
                  </a:schemeClr>
                </a:solidFill>
                <a:latin typeface="+mn-lt"/>
                <a:ea typeface="+mn-ea"/>
                <a:cs typeface="+mn-cs"/>
              </a:defRPr>
            </a:lvl8pPr>
            <a:lvl9pPr marL="0" indent="0" algn="l" defTabSz="914400" rtl="0" eaLnBrk="1" latinLnBrk="0" hangingPunct="1">
              <a:lnSpc>
                <a:spcPct val="84000"/>
              </a:lnSpc>
              <a:spcBef>
                <a:spcPts val="1800"/>
              </a:spcBef>
              <a:buFont typeface="Microsoft Sans Serif" panose="020B0604020202020204" pitchFamily="34" charset="0"/>
              <a:buChar char="​"/>
              <a:defRPr sz="6800" kern="1200" baseline="0">
                <a:solidFill>
                  <a:schemeClr val="tx1">
                    <a:lumMod val="85000"/>
                    <a:lumOff val="15000"/>
                  </a:schemeClr>
                </a:solidFill>
                <a:latin typeface="+mn-lt"/>
                <a:ea typeface="+mn-ea"/>
                <a:cs typeface="+mn-cs"/>
              </a:defRPr>
            </a:lvl9pPr>
          </a:lstStyle>
          <a:p>
            <a:pPr lvl="1">
              <a:spcAft>
                <a:spcPts val="600"/>
              </a:spcAft>
            </a:pPr>
            <a:r>
              <a:rPr lang="en-US" sz="1800" dirty="0"/>
              <a:t>Potentially new requirements for RF co-existence of access and backhaul</a:t>
            </a:r>
          </a:p>
          <a:p>
            <a:pPr marL="163703" lvl="1" indent="0">
              <a:buFont typeface="Microsoft Sans Serif" panose="020B0604020202020204" pitchFamily="34" charset="0"/>
              <a:buNone/>
            </a:pPr>
            <a:endParaRPr lang="en-US" sz="1800" dirty="0"/>
          </a:p>
        </p:txBody>
      </p:sp>
    </p:spTree>
    <p:extLst>
      <p:ext uri="{BB962C8B-B14F-4D97-AF65-F5344CB8AC3E}">
        <p14:creationId xmlns:p14="http://schemas.microsoft.com/office/powerpoint/2010/main" val="28513219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EE4P_STYLE_ID" val="39dcc26a-7131-49f4-a9eb-1c0521500c03"/>
  <p:tag name="SP_AGENDA" val="SectionNumber SlideNumber"/>
</p:tagLst>
</file>

<file path=ppt/theme/theme1.xml><?xml version="1.0" encoding="utf-8"?>
<a:theme xmlns:a="http://schemas.openxmlformats.org/drawingml/2006/main" name="Qualcomm">
  <a:themeElements>
    <a:clrScheme name="Qualcomm">
      <a:dk1>
        <a:srgbClr val="000000"/>
      </a:dk1>
      <a:lt1>
        <a:srgbClr val="FFFFFF"/>
      </a:lt1>
      <a:dk2>
        <a:srgbClr val="664C81"/>
      </a:dk2>
      <a:lt2>
        <a:srgbClr val="E04F4F"/>
      </a:lt2>
      <a:accent1>
        <a:srgbClr val="3253DC"/>
      </a:accent1>
      <a:accent2>
        <a:srgbClr val="7BA0FF"/>
      </a:accent2>
      <a:accent3>
        <a:srgbClr val="6AB19B"/>
      </a:accent3>
      <a:accent4>
        <a:srgbClr val="90D0CE"/>
      </a:accent4>
      <a:accent5>
        <a:srgbClr val="4A5A75"/>
      </a:accent5>
      <a:accent6>
        <a:srgbClr val="A4A8B9"/>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tlCol="0" anchor="ctr"/>
      <a:lstStyle>
        <a:defPPr algn="ctr">
          <a:defRPr dirty="0" err="1" smtClean="0"/>
        </a:defPPr>
      </a:lstStyle>
      <a:style>
        <a:lnRef idx="2">
          <a:schemeClr val="accent1">
            <a:shade val="50000"/>
          </a:schemeClr>
        </a:lnRef>
        <a:fillRef idx="1">
          <a:schemeClr val="accent1"/>
        </a:fillRef>
        <a:effectRef idx="0">
          <a:schemeClr val="accent1"/>
        </a:effectRef>
        <a:fontRef idx="minor">
          <a:schemeClr val="lt1"/>
        </a:fontRef>
      </a:style>
    </a:spDef>
    <a:lnDef>
      <a:spPr>
        <a:ln w="12700" cap="rnd">
          <a:solidFill>
            <a:schemeClr val="accent6">
              <a:lumMod val="60000"/>
              <a:lumOff val="40000"/>
            </a:schemeClr>
          </a:solidFill>
          <a:round/>
          <a:headEnd w="lg" len="lg"/>
          <a:tailEnd type="none"/>
        </a:ln>
      </a:spPr>
      <a:bodyPr/>
      <a:lstStyle/>
      <a:style>
        <a:lnRef idx="1">
          <a:schemeClr val="accent1"/>
        </a:lnRef>
        <a:fillRef idx="0">
          <a:schemeClr val="accent1"/>
        </a:fillRef>
        <a:effectRef idx="0">
          <a:schemeClr val="accent1"/>
        </a:effectRef>
        <a:fontRef idx="minor">
          <a:schemeClr val="tx1"/>
        </a:fontRef>
      </a:style>
    </a:lnDef>
    <a:txDef>
      <a:spPr>
        <a:noFill/>
        <a:ln>
          <a:noFill/>
        </a:ln>
      </a:spPr>
      <a:bodyPr wrap="square" lIns="137160" tIns="91440" rIns="0" bIns="91440" rtlCol="0">
        <a:spAutoFit/>
      </a:bodyPr>
      <a:lstStyle>
        <a:defPPr algn="l">
          <a:lnSpc>
            <a:spcPct val="95000"/>
          </a:lnSpc>
          <a:spcBef>
            <a:spcPts val="1200"/>
          </a:spcBef>
          <a:defRPr sz="1600" dirty="0" smtClean="0">
            <a:solidFill>
              <a:schemeClr val="tx1"/>
            </a:solidFill>
          </a:defRPr>
        </a:defPPr>
      </a:lstStyle>
    </a:txDef>
  </a:objectDefaults>
  <a:extraClrSchemeLst/>
  <a:extLst>
    <a:ext uri="{05A4C25C-085E-4340-85A3-A5531E510DB2}">
      <thm15:themeFamily xmlns:thm15="http://schemas.microsoft.com/office/thememl/2012/main" name="2017_Qualcomm_16x9_Corporate-Simplified_Template_12.13.2017_D.pptx" id="{D9D5CD66-12BC-41F2-AF5E-3627B779BE0D}" vid="{750ACC4F-9020-4209-8DF3-EB4A2022D382}"/>
    </a:ext>
  </a:extLst>
</a:theme>
</file>

<file path=ppt/theme/theme2.xml><?xml version="1.0" encoding="utf-8"?>
<a:theme xmlns:a="http://schemas.openxmlformats.org/drawingml/2006/main" name="Office Theme">
  <a:themeElements>
    <a:clrScheme name="Qualcomm">
      <a:dk1>
        <a:srgbClr val="000000"/>
      </a:dk1>
      <a:lt1>
        <a:srgbClr val="FFFFFF"/>
      </a:lt1>
      <a:dk2>
        <a:srgbClr val="664C81"/>
      </a:dk2>
      <a:lt2>
        <a:srgbClr val="E04F4F"/>
      </a:lt2>
      <a:accent1>
        <a:srgbClr val="3253DC"/>
      </a:accent1>
      <a:accent2>
        <a:srgbClr val="7BA0FF"/>
      </a:accent2>
      <a:accent3>
        <a:srgbClr val="6AB19B"/>
      </a:accent3>
      <a:accent4>
        <a:srgbClr val="90D0CE"/>
      </a:accent4>
      <a:accent5>
        <a:srgbClr val="4A5A75"/>
      </a:accent5>
      <a:accent6>
        <a:srgbClr val="A4A8B9"/>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Qualcomm">
      <a:dk1>
        <a:srgbClr val="000000"/>
      </a:dk1>
      <a:lt1>
        <a:srgbClr val="FFFFFF"/>
      </a:lt1>
      <a:dk2>
        <a:srgbClr val="664C81"/>
      </a:dk2>
      <a:lt2>
        <a:srgbClr val="E04F4F"/>
      </a:lt2>
      <a:accent1>
        <a:srgbClr val="3253DC"/>
      </a:accent1>
      <a:accent2>
        <a:srgbClr val="7BA0FF"/>
      </a:accent2>
      <a:accent3>
        <a:srgbClr val="6AB19B"/>
      </a:accent3>
      <a:accent4>
        <a:srgbClr val="90D0CE"/>
      </a:accent4>
      <a:accent5>
        <a:srgbClr val="4A5A75"/>
      </a:accent5>
      <a:accent6>
        <a:srgbClr val="A4A8B9"/>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blank</Template>
  <TotalTime>528</TotalTime>
  <Words>454</Words>
  <Application>Microsoft Office PowerPoint</Application>
  <PresentationFormat>Widescreen</PresentationFormat>
  <Paragraphs>64</Paragraphs>
  <Slides>6</Slides>
  <Notes>6</Notes>
  <HiddenSlides>0</HiddenSlides>
  <MMClips>0</MMClips>
  <ScaleCrop>false</ScaleCrop>
  <HeadingPairs>
    <vt:vector size="8" baseType="variant">
      <vt:variant>
        <vt:lpstr>Fonts Used</vt:lpstr>
      </vt:variant>
      <vt:variant>
        <vt:i4>5</vt:i4>
      </vt:variant>
      <vt:variant>
        <vt:lpstr>Theme</vt:lpstr>
      </vt:variant>
      <vt:variant>
        <vt:i4>1</vt:i4>
      </vt:variant>
      <vt:variant>
        <vt:lpstr>Embedded OLE Servers</vt:lpstr>
      </vt:variant>
      <vt:variant>
        <vt:i4>1</vt:i4>
      </vt:variant>
      <vt:variant>
        <vt:lpstr>Slide Titles</vt:lpstr>
      </vt:variant>
      <vt:variant>
        <vt:i4>6</vt:i4>
      </vt:variant>
    </vt:vector>
  </HeadingPairs>
  <TitlesOfParts>
    <vt:vector size="13" baseType="lpstr">
      <vt:lpstr>Yu Mincho</vt:lpstr>
      <vt:lpstr>Arial</vt:lpstr>
      <vt:lpstr>Century Gothic</vt:lpstr>
      <vt:lpstr>Microsoft Sans Serif</vt:lpstr>
      <vt:lpstr>Times New Roman</vt:lpstr>
      <vt:lpstr>Qualcomm</vt:lpstr>
      <vt:lpstr>Visio</vt:lpstr>
      <vt:lpstr>PowerPoint Presentation</vt:lpstr>
      <vt:lpstr>IAB Study Item</vt:lpstr>
      <vt:lpstr>IAB Work Item: Justification</vt:lpstr>
      <vt:lpstr>IAB Work Item: Main objectives for RAN-3</vt:lpstr>
      <vt:lpstr>IAB Work Item: Main objectives for RAN-2</vt:lpstr>
      <vt:lpstr>IAB Work Item: Main objectives for RAN-1/4</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Corporate 16x9 Simplified External Template</dc:title>
  <dc:creator>Georg Hampel</dc:creator>
  <cp:lastModifiedBy>Qualcomm (Masato)</cp:lastModifiedBy>
  <cp:revision>72</cp:revision>
  <dcterms:created xsi:type="dcterms:W3CDTF">2018-11-29T21:14:11Z</dcterms:created>
  <dcterms:modified xsi:type="dcterms:W3CDTF">2018-12-03T22:10:18Z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NewReviewCycle">
    <vt:lpwstr/>
  </property>
  <property fmtid="{D5CDD505-2E9C-101B-9397-08002B2CF9AE}" pid="3" name="_AdHocReviewCycleID">
    <vt:i4>-1763380183</vt:i4>
  </property>
  <property fmtid="{D5CDD505-2E9C-101B-9397-08002B2CF9AE}" pid="4" name="_EmailSubject">
    <vt:lpwstr>Duarte-Qualcomm Template Feedback Call</vt:lpwstr>
  </property>
  <property fmtid="{D5CDD505-2E9C-101B-9397-08002B2CF9AE}" pid="5" name="_AuthorEmail">
    <vt:lpwstr>beverlyc@qti.qualcomm.com</vt:lpwstr>
  </property>
  <property fmtid="{D5CDD505-2E9C-101B-9397-08002B2CF9AE}" pid="6" name="_AuthorEmailDisplayName">
    <vt:lpwstr>Beverly Crawford-Westre</vt:lpwstr>
  </property>
</Properties>
</file>