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4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F2C11D-BB47-46FB-89C8-8A3549815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904D573-24B6-41A0-8ACE-529B41FC8F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6D4E933-BEA8-40A3-9362-A4B2AB0FC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7954E6E-C92A-4C3B-8BBB-A41B44ED6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2CFFFED-B481-465B-9BE0-A1700001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247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E14BB9-66E1-4417-B560-F57909AC2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806C510-9255-4453-B17B-09F6FB45D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7E26882-2C51-4D53-9B87-8DF9D89E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D2FAE27-C4CB-4346-81EB-27A890438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6AF7F9-BF43-42D6-8DDC-7223BFE89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3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9C53C51-C72D-42C6-84CE-4A7D977BC5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44E6A43-177C-483F-9DE2-83765A723D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728DC84-A975-4E91-ADBC-BDF0AD04F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5E5122E-F89C-4C58-B2DC-C1495101C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21A438A-7643-48E0-868F-AF341D749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24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8B5080-1B77-448C-8E8A-FD2A10AE6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A3A0422-AED0-41C7-983B-3C7CF9C4B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8047BD-A5D3-4ABE-B0EB-15A36132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975638-6308-4534-B017-F31CB811D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0DCE45F-6849-424C-B5C1-D50441913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712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D2AD-C96A-4094-9F8D-356B97FF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5AE0DD-AE4C-452D-8C89-6BBF6493D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793C159-71AC-4578-91D5-2DA74AD6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DD7DEF-4CB1-4B6D-B418-638658C1F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B12527A-4BB1-4553-9B24-F1C72A3E0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DED79F-0F56-4FE5-9F5E-57C7F2F5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8384F78-B1AA-4A75-9C88-A20DDD7B8F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2C21103-B8C5-4124-A31A-78ED389210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502C377-8F4C-4E93-A7D9-9D9A5CDB5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E787129-0A0A-4D9E-BBE9-557CC7F01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BCC9DC0-0EB7-4674-BF08-EB43900E9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34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2BF545-0D22-4649-A8AF-817E95AEF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D656E1-F3DF-44FB-9FC0-7D26DDEB1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F7953F5-A23B-4575-B039-2310DBED34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A1CEB27-1B6C-4233-A7DA-525CA70A8F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1AC4EDC-1B00-4615-A7CF-2A046D1D7B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E8E3723-23D6-4AA6-A8EB-934546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05EE501-71E5-432E-9223-BC2E5108F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A866599-E570-4EF4-9F9F-765B09E1C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93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67A416-F28F-493B-95B6-CE38C4711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AC5A8C9-7260-490C-82A6-FCA512357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4A5F039-C227-4C5E-B577-127DFAE3B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67337A0-D21C-4C40-99A3-9E634401A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97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8C65853-73D5-4217-974D-1A737AEF6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46E1462-7BF1-40D3-A44D-BFB707EFA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AA5F7F2-F34E-4637-BA24-C7DE3C188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25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FF2E01-C689-4C1F-BFC8-48DBC4738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BE55B2B-CF37-4B23-9DE3-D51849044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321A651-6E24-443C-9288-6215B7E8D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2987132-71D5-4CCB-B319-C7BE0DAD5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A23CB2F-0B12-402C-BA5A-D47F07C2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4BDFE68-5998-4481-9E0C-E446273EB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F2ACEA-6909-47DD-AD95-BF0C9C2F6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3EAC846-738F-4C43-A0AB-B9B5D522C4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C753870-F89A-4D86-ACF9-123151444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668A9D8-3BD7-4114-AA54-186AFDB32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2DB7A95-0400-4CAF-87CF-8DC066BFA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3AB7918-C37D-4103-955D-F26DEB32B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78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C4AB2BF-657D-4530-9D47-93C55BDC0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CCD27BA-7734-4AF8-AC2D-3BBBD8CBF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0B2488E-6D8D-47FC-83D8-148350FB2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A3F30-82B9-4DD4-9FF5-D8F6BBBA2B11}" type="datetimeFigureOut">
              <a:rPr lang="en-US" smtClean="0"/>
              <a:t>9/13/2018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7E85999-FF76-4AA6-AB73-D681F3FEF7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0BF1C97-ECF4-41AD-B49D-A1023D035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37839-D16C-4327-9377-6DB2D46EA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4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6FC93D-6BBE-431C-9EDA-91CD431D11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Inter-band </a:t>
            </a:r>
            <a:r>
              <a:rPr lang="fi-FI" dirty="0"/>
              <a:t>EN-DC </a:t>
            </a:r>
            <a:r>
              <a:rPr lang="fi-FI" dirty="0" smtClean="0"/>
              <a:t>Uplink Power Control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46BB6A0-3107-4FC4-BDF6-1D75FDA0AD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Sprint, CHTTL, T-Mobile USA, KT Corp., Deutsche Telekom, China Unicom, BT, AT&amp;T, Telstra, FirstNet, </a:t>
            </a:r>
            <a:r>
              <a:rPr lang="en-US" dirty="0" err="1" smtClean="0"/>
              <a:t>SouthernLINC</a:t>
            </a:r>
            <a:r>
              <a:rPr lang="en-US" dirty="0" smtClean="0"/>
              <a:t>, Verizon, </a:t>
            </a:r>
            <a:r>
              <a:rPr lang="en-US" dirty="0" err="1" smtClean="0"/>
              <a:t>Telus</a:t>
            </a:r>
            <a:r>
              <a:rPr lang="en-US" dirty="0" smtClean="0"/>
              <a:t>, Telecom Italia, US Cellular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B6D4223-D11A-4572-85EF-B23CFD919E52}"/>
              </a:ext>
            </a:extLst>
          </p:cNvPr>
          <p:cNvSpPr/>
          <p:nvPr/>
        </p:nvSpPr>
        <p:spPr>
          <a:xfrm>
            <a:off x="591878" y="445255"/>
            <a:ext cx="11178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</a:t>
            </a:r>
            <a:r>
              <a:rPr lang="en-GB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#81 	                      					</a:t>
            </a:r>
            <a:r>
              <a:rPr lang="en-GB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RP-182120</a:t>
            </a:r>
            <a:endParaRPr lang="sv-SE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Gold Coast, Australia, 10 – 14 September 2018					</a:t>
            </a:r>
          </a:p>
        </p:txBody>
      </p:sp>
    </p:spTree>
    <p:extLst>
      <p:ext uri="{BB962C8B-B14F-4D97-AF65-F5344CB8AC3E}">
        <p14:creationId xmlns:p14="http://schemas.microsoft.com/office/powerpoint/2010/main" val="618278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Operators are concerned that a UE is allowed to drop NR whenever there is a power limiting scenario</a:t>
            </a:r>
          </a:p>
          <a:p>
            <a:r>
              <a:rPr lang="en-US" dirty="0" smtClean="0"/>
              <a:t>See RP-181891 for details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79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46507D-E21F-411D-B05C-93D521542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 </a:t>
            </a:r>
            <a:r>
              <a:rPr lang="fi-FI" dirty="0" smtClean="0"/>
              <a:t>agreement </a:t>
            </a:r>
            <a:r>
              <a:rPr lang="fi-FI" dirty="0"/>
              <a:t>for inter-band EN-DC UL PC in Rel-15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02F6216-62D0-4030-95F2-32352A8BF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i-FI" dirty="0" smtClean="0"/>
              <a:t>RAN Plenary to approve </a:t>
            </a:r>
            <a:r>
              <a:rPr lang="fi-FI" dirty="0"/>
              <a:t>RAN4 </a:t>
            </a:r>
            <a:r>
              <a:rPr lang="fi-FI" dirty="0" smtClean="0"/>
              <a:t>CR in R4-1811911 with the changes from </a:t>
            </a:r>
            <a:r>
              <a:rPr lang="fi-FI" dirty="0"/>
              <a:t>R4-1811484 removed so that section </a:t>
            </a:r>
            <a:r>
              <a:rPr lang="fi-FI" dirty="0" smtClean="0"/>
              <a:t>6.2B.4.1.3 remains blank. </a:t>
            </a:r>
          </a:p>
          <a:p>
            <a:pPr marL="514350" indent="-514350">
              <a:buFont typeface="+mj-lt"/>
              <a:buAutoNum type="arabicPeriod"/>
            </a:pPr>
            <a:r>
              <a:rPr lang="fi-FI" dirty="0" smtClean="0"/>
              <a:t>RAN Plenary to send an LS to RAN4 instructing RAN4 to use </a:t>
            </a:r>
            <a:r>
              <a:rPr lang="fi-FI" dirty="0"/>
              <a:t>R4-1811484 </a:t>
            </a:r>
            <a:r>
              <a:rPr lang="fi-FI" dirty="0" smtClean="0"/>
              <a:t>as starting point and find a testable way to ensure that NR is not dropped completely unless NR power would have to be scaled down by more than X dB in order to meet the maximum transmit power limits. X is a parameter to be chosen by the operator and configured for their network. RAN1 to be cc-ed on the LS to RAN4. </a:t>
            </a:r>
          </a:p>
        </p:txBody>
      </p:sp>
    </p:spTree>
    <p:extLst>
      <p:ext uri="{BB962C8B-B14F-4D97-AF65-F5344CB8AC3E}">
        <p14:creationId xmlns:p14="http://schemas.microsoft.com/office/powerpoint/2010/main" val="1977901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180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Way Forward on Inter-band EN-DC Uplink Power Control</vt:lpstr>
      <vt:lpstr>Background </vt:lpstr>
      <vt:lpstr>WF agreement for inter-band EN-DC UL PC in Rel-15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EN-DC UL PC</dc:title>
  <dc:creator>Nielsen, Sari (Nokia - FI/Espoo)</dc:creator>
  <cp:lastModifiedBy>Bill Shvodian</cp:lastModifiedBy>
  <cp:revision>55</cp:revision>
  <dcterms:created xsi:type="dcterms:W3CDTF">2018-09-10T03:47:53Z</dcterms:created>
  <dcterms:modified xsi:type="dcterms:W3CDTF">2018-09-12T21:59:48Z</dcterms:modified>
</cp:coreProperties>
</file>