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636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858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770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73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78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505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387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734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192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73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73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6D2C1-3868-44C5-B893-9BCA3DD7E3A6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690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RAN4 Rel-15 NR feature list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72860" y="577969"/>
            <a:ext cx="10895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 RAN Meeting #81					</a:t>
            </a:r>
            <a:r>
              <a:rPr lang="en-GB" b="1" dirty="0" smtClean="0"/>
              <a:t>                                               </a:t>
            </a:r>
            <a:r>
              <a:rPr lang="en-GB" b="1"/>
              <a:t>	</a:t>
            </a:r>
            <a:r>
              <a:rPr lang="en-GB" b="1" smtClean="0"/>
              <a:t>RP-182038</a:t>
            </a:r>
            <a:endParaRPr lang="en-US" dirty="0"/>
          </a:p>
          <a:p>
            <a:r>
              <a:rPr lang="en-GB" b="1" dirty="0"/>
              <a:t>Gold Coast, Australia, September 10 - 13,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746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 boosting for PI/2 BPSK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</a:p>
          <a:p>
            <a:pPr lvl="1"/>
            <a:r>
              <a:rPr lang="en-US" dirty="0" smtClean="0"/>
              <a:t>In agreed LS to RAN2 (R4-1811788), RAN4 has agreed to introduce new UE capability for PC3 UE to indicate that it is capable of boosting pi/2 BPSK output power when less stringent RAN4 spectrum flatness requirements are applied.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Agreement:</a:t>
            </a:r>
          </a:p>
          <a:p>
            <a:pPr lvl="1"/>
            <a:r>
              <a:rPr lang="en-US" dirty="0" smtClean="0">
                <a:solidFill>
                  <a:srgbClr val="00B050"/>
                </a:solidFill>
              </a:rPr>
              <a:t>Power boosting for Pi/2 BPSK is an optional feature.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29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PA calibration gap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12808"/>
            <a:ext cx="10515600" cy="5633049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Background</a:t>
            </a:r>
          </a:p>
          <a:p>
            <a:pPr lvl="1"/>
            <a:r>
              <a:rPr lang="en-US" dirty="0" smtClean="0"/>
              <a:t>Based on RAN4 EOM meeting report, the discussion in RAN4#88 can be summarized as below</a:t>
            </a:r>
          </a:p>
          <a:p>
            <a:pPr lvl="2"/>
            <a:r>
              <a:rPr lang="en-US" dirty="0" smtClean="0"/>
              <a:t>Whether or not the slot, used as PCG for one UE, can be also used by other UE.</a:t>
            </a:r>
          </a:p>
          <a:p>
            <a:pPr lvl="2"/>
            <a:r>
              <a:rPr lang="en-US" dirty="0" smtClean="0"/>
              <a:t>Concerns on PCG for low latency feature.</a:t>
            </a:r>
          </a:p>
          <a:p>
            <a:pPr lvl="2"/>
            <a:r>
              <a:rPr lang="en-US" dirty="0" smtClean="0"/>
              <a:t>Whether or not requirement for RAN4 related spec is defined without having any new RRC signaling</a:t>
            </a:r>
          </a:p>
          <a:p>
            <a:pPr lvl="1"/>
            <a:r>
              <a:rPr lang="en-US" dirty="0" smtClean="0"/>
              <a:t>In RP-181686 from Huawei, it is proposed</a:t>
            </a:r>
          </a:p>
          <a:p>
            <a:pPr lvl="2"/>
            <a:r>
              <a:rPr lang="en-US" dirty="0" smtClean="0"/>
              <a:t>Separate UE capability signaling bits are needed for 1) and 2).</a:t>
            </a:r>
          </a:p>
          <a:p>
            <a:pPr lvl="3"/>
            <a:r>
              <a:rPr lang="en-US" dirty="0" smtClean="0"/>
              <a:t>1) Support of PA calibration gap to implement PA digital pre-distortion techniques</a:t>
            </a:r>
          </a:p>
          <a:p>
            <a:pPr lvl="3"/>
            <a:r>
              <a:rPr lang="en-US" dirty="0" smtClean="0"/>
              <a:t>2) Support of calibration gap to implement IQ image and LO leakage</a:t>
            </a:r>
            <a:endParaRPr lang="en-US" dirty="0"/>
          </a:p>
          <a:p>
            <a:r>
              <a:rPr lang="en-US" dirty="0" smtClean="0"/>
              <a:t>Proposals:</a:t>
            </a:r>
          </a:p>
          <a:p>
            <a:pPr lvl="1"/>
            <a:r>
              <a:rPr lang="en-US" dirty="0" smtClean="0"/>
              <a:t>Introduce PA calibration gap without RRC signaling as an optional feature </a:t>
            </a:r>
          </a:p>
          <a:p>
            <a:pPr lvl="2"/>
            <a:r>
              <a:rPr lang="en-US" dirty="0" smtClean="0"/>
              <a:t>Add a note in this feature that it is FFS in RAN4 if PCG is allowed for low latency cases</a:t>
            </a:r>
          </a:p>
          <a:p>
            <a:pPr lvl="2"/>
            <a:r>
              <a:rPr lang="en-US" dirty="0" smtClean="0"/>
              <a:t>RAN4 will continue discussing how to specify the requirements or if any requirement needs to be specified.</a:t>
            </a:r>
          </a:p>
          <a:p>
            <a:pPr lvl="2"/>
            <a:r>
              <a:rPr lang="en-US" dirty="0" smtClean="0"/>
              <a:t>The starting point of PCG rate assumption is provided in R4-1809842</a:t>
            </a:r>
          </a:p>
          <a:p>
            <a:pPr lvl="1"/>
            <a:r>
              <a:rPr lang="en-US" dirty="0"/>
              <a:t>Introduce RRC based calibration gap for IQ image and LO leakage as </a:t>
            </a:r>
            <a:r>
              <a:rPr lang="en-US" dirty="0" smtClean="0"/>
              <a:t>an optional feature, </a:t>
            </a:r>
          </a:p>
          <a:p>
            <a:pPr lvl="2"/>
            <a:r>
              <a:rPr lang="en-US" dirty="0" smtClean="0"/>
              <a:t>Add a note in this feature that it is FFS in RAN4 if the calibration gap is allowed for low latency cases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Agreements: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Introduce PA calibration gap without RRC signaling as an optional feature 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Add a note in this feature that it is FFS in RAN4 if PCG is allowed for low latency cases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RAN4 will continue discussing how to specify the requirements or if any requirement needs to be specified.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The starting point of PCG rate assumption is provided in R4-1809842</a:t>
            </a:r>
          </a:p>
          <a:p>
            <a:pPr lvl="1"/>
            <a:endParaRPr lang="en-US" dirty="0" smtClean="0"/>
          </a:p>
          <a:p>
            <a:pPr lvl="2"/>
            <a:endParaRPr lang="en-US" sz="1200" dirty="0"/>
          </a:p>
          <a:p>
            <a:pPr marL="914400" lvl="2" indent="0">
              <a:buNone/>
            </a:pPr>
            <a:endParaRPr lang="en-US" sz="1200" dirty="0" smtClean="0"/>
          </a:p>
          <a:p>
            <a:pPr lvl="2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5713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1028</TotalTime>
  <Words>347</Words>
  <Application>Microsoft Office PowerPoint</Application>
  <PresentationFormat>Widescreen</PresentationFormat>
  <Paragraphs>34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RAN4 Rel-15 NR feature list</vt:lpstr>
      <vt:lpstr>Power boosting for PI/2 BPSK</vt:lpstr>
      <vt:lpstr>PA calibration gap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RAN4 feature list</dc:title>
  <dc:creator>Tang, Yang</dc:creator>
  <cp:lastModifiedBy>Tang, Yang</cp:lastModifiedBy>
  <cp:revision>16</cp:revision>
  <dcterms:created xsi:type="dcterms:W3CDTF">2018-09-10T05:39:33Z</dcterms:created>
  <dcterms:modified xsi:type="dcterms:W3CDTF">2018-09-12T02:43:14Z</dcterms:modified>
</cp:coreProperties>
</file>