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5"/>
  </p:notesMasterIdLst>
  <p:sldIdLst>
    <p:sldId id="778" r:id="rId2"/>
    <p:sldId id="989" r:id="rId3"/>
    <p:sldId id="990" r:id="rId4"/>
  </p:sldIdLst>
  <p:sldSz cx="9144000" cy="6858000" type="screen4x3"/>
  <p:notesSz cx="6797675" cy="9874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99"/>
    <a:srgbClr val="FFFFCC"/>
    <a:srgbClr val="FF0000"/>
    <a:srgbClr val="99CC00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283" autoAdjust="0"/>
    <p:restoredTop sz="84787" autoAdjust="0"/>
  </p:normalViewPr>
  <p:slideViewPr>
    <p:cSldViewPr>
      <p:cViewPr>
        <p:scale>
          <a:sx n="66" d="100"/>
          <a:sy n="66" d="100"/>
        </p:scale>
        <p:origin x="-1590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11559-3C63-479F-8777-9CF9880AE4C2}" type="datetimeFigureOut">
              <a:rPr lang="zh-CN" altLang="en-US" smtClean="0"/>
              <a:pPr/>
              <a:t>2018-03-22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9D71E-8D7F-428E-961A-100D488D7E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9325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8425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sz="1200" dirty="0" smtClean="0"/>
              <a:t>TDL-A with  1000  </a:t>
            </a:r>
            <a:r>
              <a:rPr lang="en-GB" altLang="zh-CN" sz="1200" dirty="0" err="1" smtClean="0"/>
              <a:t>nsec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3332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056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316416" y="6608385"/>
            <a:ext cx="82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guoliang_liu\桌面\中国移动通信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7350" y="90488"/>
            <a:ext cx="11017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49" r:id="rId4"/>
    <p:sldLayoutId id="2147483650" r:id="rId5"/>
    <p:sldLayoutId id="2147483651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9"/>
          <p:cNvSpPr txBox="1">
            <a:spLocks noChangeArrowheads="1"/>
          </p:cNvSpPr>
          <p:nvPr/>
        </p:nvSpPr>
        <p:spPr bwMode="auto">
          <a:xfrm>
            <a:off x="755576" y="2204864"/>
            <a:ext cx="7959828" cy="343871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3200" dirty="0" smtClean="0"/>
              <a:t>WF on agreeing SID proposal for evaluating the necessity of 60KHz </a:t>
            </a:r>
            <a:r>
              <a:rPr lang="en-US" altLang="zh-CN" sz="3200" dirty="0"/>
              <a:t>SCS </a:t>
            </a:r>
            <a:r>
              <a:rPr lang="en-US" altLang="zh-CN" sz="3200" dirty="0" smtClean="0"/>
              <a:t>for high </a:t>
            </a:r>
            <a:r>
              <a:rPr lang="en-US" altLang="zh-CN" sz="3200" dirty="0"/>
              <a:t>speed </a:t>
            </a:r>
            <a:r>
              <a:rPr lang="en-US" altLang="zh-CN" sz="3200" dirty="0" smtClean="0"/>
              <a:t>network</a:t>
            </a:r>
          </a:p>
          <a:p>
            <a:pPr algn="ctr">
              <a:spcBef>
                <a:spcPct val="0"/>
              </a:spcBef>
              <a:defRPr/>
            </a:pP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Airtel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Apple, Broadcom, CATT, CATR, CMCC, China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Telcom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China Unicom,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CEWiT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ESA, Huawei,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Hisilicon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IITH, IITM, ITRI, Nokia, Nokia Shanghai Bell,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MediaTek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OPPO, Orange, Qualcomm, </a:t>
            </a:r>
            <a:r>
              <a:rPr lang="en-US" altLang="zh-CN" sz="2400" smtClean="0">
                <a:latin typeface="微软雅黑" pitchFamily="34" charset="-122"/>
                <a:ea typeface="微软雅黑" pitchFamily="34" charset="-122"/>
                <a:cs typeface="+mj-cs"/>
              </a:rPr>
              <a:t>Xiaomi,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Reliance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Jio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Tejas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 Networks,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Thale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vivo, ZTE</a:t>
            </a: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2843808" y="224825"/>
            <a:ext cx="5832648" cy="1331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>
                <a:latin typeface="Arial" pitchFamily="34" charset="0"/>
                <a:cs typeface="Arial" pitchFamily="34" charset="0"/>
              </a:rPr>
              <a:t>3GPP TSG RAN Meeting #</a:t>
            </a:r>
            <a:r>
              <a:rPr lang="en-US" altLang="zh-CN" sz="1800" dirty="0" smtClean="0">
                <a:latin typeface="Arial" pitchFamily="34" charset="0"/>
                <a:cs typeface="Arial" pitchFamily="34" charset="0"/>
              </a:rPr>
              <a:t>79                     </a:t>
            </a:r>
            <a:r>
              <a:rPr lang="zh-CN" alt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800" dirty="0" smtClean="0">
                <a:latin typeface="Arial" pitchFamily="34" charset="0"/>
                <a:cs typeface="Arial" pitchFamily="34" charset="0"/>
              </a:rPr>
              <a:t>RP-180564</a:t>
            </a:r>
            <a:endParaRPr lang="en-US" altLang="zh-CN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it-IT" altLang="zh-CN" sz="1800" dirty="0">
                <a:latin typeface="Arial" pitchFamily="34" charset="0"/>
                <a:cs typeface="Arial" pitchFamily="34" charset="0"/>
              </a:rPr>
              <a:t>Chennai, India, March 19 - 22, 2018 </a:t>
            </a:r>
          </a:p>
          <a:p>
            <a:pPr marL="0" indent="0">
              <a:buNone/>
            </a:pPr>
            <a:r>
              <a:rPr lang="en-US" altLang="zh-CN" sz="1800" dirty="0">
                <a:latin typeface="Arial" pitchFamily="34" charset="0"/>
                <a:cs typeface="Arial" pitchFamily="34" charset="0"/>
              </a:rPr>
              <a:t>Agenda Item: </a:t>
            </a:r>
            <a:r>
              <a:rPr lang="en-US" altLang="zh-CN" sz="1800" dirty="0" smtClean="0">
                <a:latin typeface="Arial" pitchFamily="34" charset="0"/>
                <a:cs typeface="Arial" pitchFamily="34" charset="0"/>
              </a:rPr>
              <a:t>9.1.2</a:t>
            </a:r>
            <a:endParaRPr lang="zh-CN" alt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582783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2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3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6107" y="785794"/>
            <a:ext cx="8462173" cy="4929222"/>
          </a:xfrm>
        </p:spPr>
        <p:txBody>
          <a:bodyPr/>
          <a:lstStyle/>
          <a:p>
            <a:r>
              <a:rPr lang="en-GB" altLang="zh-CN" sz="2200" dirty="0" smtClean="0"/>
              <a:t>One  R15 study item is to be developed to evaluate the performance of different numerology options currently supported by Rel-15 NR for high speed, as well as SFN high speed train deployments, with speed of 500km/h at carrier frequency of 3.5GHz.</a:t>
            </a:r>
            <a:endParaRPr lang="zh-CN" altLang="en-US" sz="2200" dirty="0" smtClean="0"/>
          </a:p>
          <a:p>
            <a:pPr lvl="1"/>
            <a:r>
              <a:rPr lang="en-US" altLang="zh-CN" sz="1800" dirty="0" smtClean="0"/>
              <a:t>3-Month RAN1 SID with </a:t>
            </a:r>
            <a:r>
              <a:rPr lang="en-GB" altLang="zh-CN" sz="2200" dirty="0" smtClean="0"/>
              <a:t>minimal online resources</a:t>
            </a:r>
            <a:endParaRPr lang="en-US" altLang="zh-CN" sz="2200" dirty="0" smtClean="0"/>
          </a:p>
          <a:p>
            <a:pPr lvl="1"/>
            <a:r>
              <a:rPr lang="en-GB" sz="1800" dirty="0" smtClean="0"/>
              <a:t>Start an email discussion on the simulation assumptions after RAN#79</a:t>
            </a:r>
          </a:p>
          <a:p>
            <a:pPr lvl="1"/>
            <a:r>
              <a:rPr lang="en-GB" sz="1800" dirty="0" smtClean="0"/>
              <a:t>This study item is not intended to have a follow-up WI Proposal</a:t>
            </a:r>
          </a:p>
          <a:p>
            <a:pPr>
              <a:buNone/>
            </a:pPr>
            <a:endParaRPr lang="en-US" altLang="zh-CN" sz="2200" dirty="0" smtClean="0"/>
          </a:p>
          <a:p>
            <a:endParaRPr lang="en-US" altLang="zh-CN" sz="2200" dirty="0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03560" y="31635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179640" y="315399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标题 2"/>
          <p:cNvSpPr txBox="1">
            <a:spLocks/>
          </p:cNvSpPr>
          <p:nvPr/>
        </p:nvSpPr>
        <p:spPr>
          <a:xfrm>
            <a:off x="179512" y="162881"/>
            <a:ext cx="5976664" cy="494928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+mj-cs"/>
              </a:defRPr>
            </a:lvl1pPr>
          </a:lstStyle>
          <a:p>
            <a:r>
              <a:rPr lang="en-US" altLang="zh-CN" sz="2900" dirty="0" smtClean="0"/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433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14282" y="857232"/>
            <a:ext cx="8686800" cy="5236064"/>
          </a:xfrm>
        </p:spPr>
        <p:txBody>
          <a:bodyPr/>
          <a:lstStyle/>
          <a:p>
            <a:pPr hangingPunct="0"/>
            <a:r>
              <a:rPr lang="en-GB" sz="1600" dirty="0" smtClean="0"/>
              <a:t>This study item shall evaluate the performance of different numerology options currently supported by Rel-15 NR for high speed, as well as the SFN high speed train deployments, with speed of 500km/h at carrier frequency of 3.5GHz.</a:t>
            </a:r>
            <a:endParaRPr lang="zh-CN" altLang="en-US" sz="1600" dirty="0" smtClean="0"/>
          </a:p>
          <a:p>
            <a:pPr hangingPunct="0"/>
            <a:r>
              <a:rPr lang="en-GB" sz="1600" dirty="0" smtClean="0"/>
              <a:t> RAN to start an email discussion on the simulation assumptions after RAN#79</a:t>
            </a:r>
            <a:endParaRPr lang="zh-CN" altLang="en-US" sz="1600" dirty="0" smtClean="0"/>
          </a:p>
          <a:p>
            <a:pPr lvl="1" hangingPunct="0"/>
            <a:r>
              <a:rPr lang="en-GB" sz="1400" dirty="0" smtClean="0"/>
              <a:t>Reuse the HST-SFN simulation assumptions in TS36.101 v15.5.0 B.3A as starting point</a:t>
            </a:r>
            <a:endParaRPr lang="zh-CN" altLang="en-US" sz="1400" dirty="0" smtClean="0"/>
          </a:p>
          <a:p>
            <a:pPr lvl="0" hangingPunct="0"/>
            <a:r>
              <a:rPr lang="en-GB" sz="1600" dirty="0" smtClean="0"/>
              <a:t>Evaluate the performance of different numerology options currently supported by Rel-15, using the above simulation assumptions. </a:t>
            </a:r>
            <a:endParaRPr lang="zh-CN" altLang="en-US" sz="1600" dirty="0" smtClean="0"/>
          </a:p>
          <a:p>
            <a:pPr lvl="0" hangingPunct="0"/>
            <a:r>
              <a:rPr lang="en-GB" sz="1600" dirty="0" smtClean="0"/>
              <a:t>Companies to submit evaluation results before RAN1#93(21-25 May, 2018), during which observations/conclusion shall be made, and subsequently submitted to RAN1#93</a:t>
            </a:r>
            <a:endParaRPr lang="zh-CN" altLang="en-US" sz="1600" dirty="0" smtClean="0"/>
          </a:p>
          <a:p>
            <a:pPr hangingPunct="0"/>
            <a:r>
              <a:rPr lang="en-GB" sz="1600" dirty="0" smtClean="0"/>
              <a:t> This study item is not intended to have a follow-up WI or to change corresponding UE capability related to certain numerologies or certain numerology combination</a:t>
            </a:r>
            <a:endParaRPr lang="zh-CN" altLang="en-US" sz="1600" dirty="0" smtClean="0"/>
          </a:p>
          <a:p>
            <a:endParaRPr lang="zh-CN" altLang="en-US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Annex: Draft  Objectives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版PPT演示文稿模板_2014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新版PPT演示文稿模板_2014.thmx</Template>
  <TotalTime>32911</TotalTime>
  <Words>221</Words>
  <Application>Microsoft Office PowerPoint</Application>
  <PresentationFormat>全屏显示(4:3)</PresentationFormat>
  <Paragraphs>22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新版PPT演示文稿模板_2014</vt:lpstr>
      <vt:lpstr>幻灯片 1</vt:lpstr>
      <vt:lpstr>幻灯片 2</vt:lpstr>
      <vt:lpstr>Annex: Draft  Objectives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任良川</dc:creator>
  <cp:lastModifiedBy>ONECM</cp:lastModifiedBy>
  <cp:revision>1061</cp:revision>
  <dcterms:created xsi:type="dcterms:W3CDTF">2013-11-22T10:39:44Z</dcterms:created>
  <dcterms:modified xsi:type="dcterms:W3CDTF">2018-03-22T03:51:21Z</dcterms:modified>
</cp:coreProperties>
</file>