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commentAuthors.xml" ContentType="application/vnd.openxmlformats-officedocument.presentationml.commentAuthors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2" r:id="rId1"/>
  </p:sldMasterIdLst>
  <p:notesMasterIdLst>
    <p:notesMasterId r:id="rId4"/>
  </p:notesMasterIdLst>
  <p:sldIdLst>
    <p:sldId id="778" r:id="rId2"/>
    <p:sldId id="989" r:id="rId3"/>
  </p:sldIdLst>
  <p:sldSz cx="9144000" cy="6858000" type="screen4x3"/>
  <p:notesSz cx="6797675" cy="987425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js" initials="c" lastIdx="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000099"/>
    <a:srgbClr val="FFFFCC"/>
    <a:srgbClr val="FF0000"/>
    <a:srgbClr val="99CC00"/>
    <a:srgbClr val="FFFF99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C2FFA5D-87B4-456A-9821-1D502468CF0F}" styleName="主题样式 1 - 强调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9862" autoAdjust="0"/>
    <p:restoredTop sz="84787" autoAdjust="0"/>
  </p:normalViewPr>
  <p:slideViewPr>
    <p:cSldViewPr>
      <p:cViewPr>
        <p:scale>
          <a:sx n="66" d="100"/>
          <a:sy n="66" d="100"/>
        </p:scale>
        <p:origin x="-1644" y="-1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468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2D11559-3C63-479F-8777-9CF9880AE4C2}" type="datetimeFigureOut">
              <a:rPr lang="zh-CN" altLang="en-US" smtClean="0"/>
              <a:pPr/>
              <a:t>2018-03-21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931863" y="741363"/>
            <a:ext cx="4933950" cy="37020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79768" y="4690269"/>
            <a:ext cx="5438140" cy="44434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378824"/>
            <a:ext cx="2945659" cy="4937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50443" y="9378824"/>
            <a:ext cx="2945659" cy="4937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829D71E-8D7F-428E-961A-100D488D7EB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45932506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29D71E-8D7F-428E-961A-100D488D7EBB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41842590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altLang="zh-CN" sz="1200" dirty="0" smtClean="0"/>
              <a:t>TDL-A with  1000  </a:t>
            </a:r>
            <a:r>
              <a:rPr lang="en-GB" altLang="zh-CN" sz="1200" dirty="0" err="1" smtClean="0"/>
              <a:t>nsec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29D71E-8D7F-428E-961A-100D488D7EBB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91333278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ppt模板-0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图片 2" descr="ppt模板-01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ppt模板-0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8748464" y="6608385"/>
            <a:ext cx="39553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24173ED6-4A69-4FA8-8A09-51FC87ACF5D8}" type="slidenum">
              <a:rPr lang="zh-CN" altLang="en-US" sz="1200" b="1" smtClean="0">
                <a:solidFill>
                  <a:schemeClr val="accent3"/>
                </a:solidFill>
                <a:latin typeface="微软雅黑" pitchFamily="34" charset="-122"/>
                <a:ea typeface="微软雅黑" pitchFamily="34" charset="-122"/>
              </a:rPr>
              <a:pPr algn="r"/>
              <a:t>‹#›</a:t>
            </a:fld>
            <a:endParaRPr lang="zh-CN" altLang="en-US" sz="1200" b="1" dirty="0">
              <a:solidFill>
                <a:schemeClr val="accent3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4" name="图片 3" descr="ppt模板-02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extBox 7"/>
          <p:cNvSpPr txBox="1"/>
          <p:nvPr userDrawn="1"/>
        </p:nvSpPr>
        <p:spPr>
          <a:xfrm>
            <a:off x="8748464" y="6608385"/>
            <a:ext cx="39553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24173ED6-4A69-4FA8-8A09-51FC87ACF5D8}" type="slidenum">
              <a:rPr lang="zh-CN" altLang="en-US" sz="1200" b="1" smtClean="0">
                <a:solidFill>
                  <a:schemeClr val="accent3"/>
                </a:solidFill>
                <a:latin typeface="微软雅黑" pitchFamily="34" charset="-122"/>
                <a:ea typeface="微软雅黑" pitchFamily="34" charset="-122"/>
              </a:rPr>
              <a:pPr algn="r"/>
              <a:t>‹#›</a:t>
            </a:fld>
            <a:endParaRPr lang="zh-CN" altLang="en-US" sz="1200" b="1" dirty="0">
              <a:solidFill>
                <a:schemeClr val="accent3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内容占位符 2"/>
          <p:cNvSpPr>
            <a:spLocks noGrp="1"/>
          </p:cNvSpPr>
          <p:nvPr>
            <p:ph idx="1"/>
          </p:nvPr>
        </p:nvSpPr>
        <p:spPr>
          <a:xfrm>
            <a:off x="457200" y="1052736"/>
            <a:ext cx="8229600" cy="5040560"/>
          </a:xfrm>
          <a:prstGeom prst="rect">
            <a:avLst/>
          </a:prstGeom>
        </p:spPr>
        <p:txBody>
          <a:bodyPr/>
          <a:lstStyle>
            <a:lvl1pPr>
              <a:lnSpc>
                <a:spcPct val="150000"/>
              </a:lnSpc>
              <a:defRPr sz="2400">
                <a:latin typeface="华文中宋" pitchFamily="2" charset="-122"/>
                <a:ea typeface="华文中宋" pitchFamily="2" charset="-122"/>
              </a:defRPr>
            </a:lvl1pPr>
            <a:lvl2pPr>
              <a:lnSpc>
                <a:spcPct val="150000"/>
              </a:lnSpc>
              <a:defRPr sz="2000">
                <a:latin typeface="华文中宋" pitchFamily="2" charset="-122"/>
                <a:ea typeface="华文中宋" pitchFamily="2" charset="-122"/>
              </a:defRPr>
            </a:lvl2pPr>
            <a:lvl3pPr>
              <a:lnSpc>
                <a:spcPct val="150000"/>
              </a:lnSpc>
              <a:defRPr sz="1700">
                <a:latin typeface="华文中宋" pitchFamily="2" charset="-122"/>
                <a:ea typeface="华文中宋" pitchFamily="2" charset="-122"/>
              </a:defRPr>
            </a:lvl3pPr>
            <a:lvl4pPr>
              <a:defRPr>
                <a:latin typeface="微软雅黑" pitchFamily="34" charset="-122"/>
                <a:ea typeface="微软雅黑" pitchFamily="34" charset="-122"/>
              </a:defRPr>
            </a:lvl4pPr>
            <a:lvl5pPr>
              <a:defRPr>
                <a:latin typeface="微软雅黑" pitchFamily="34" charset="-122"/>
                <a:ea typeface="微软雅黑" pitchFamily="34" charset="-122"/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</p:txBody>
      </p:sp>
      <p:sp>
        <p:nvSpPr>
          <p:cNvPr id="9" name="标题 1"/>
          <p:cNvSpPr>
            <a:spLocks noGrp="1"/>
          </p:cNvSpPr>
          <p:nvPr>
            <p:ph type="title"/>
          </p:nvPr>
        </p:nvSpPr>
        <p:spPr>
          <a:xfrm>
            <a:off x="179512" y="116632"/>
            <a:ext cx="3960440" cy="494928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defRPr sz="2200" b="1">
                <a:solidFill>
                  <a:schemeClr val="bg1"/>
                </a:solidFill>
                <a:latin typeface="华文中宋" pitchFamily="2" charset="-122"/>
                <a:ea typeface="华文中宋" pitchFamily="2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ppt模板-0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图片 2" descr="ppt模板-03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ppt模板-01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ppt模板-02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8" name="TextBox 7"/>
          <p:cNvSpPr txBox="1"/>
          <p:nvPr userDrawn="1"/>
        </p:nvSpPr>
        <p:spPr>
          <a:xfrm>
            <a:off x="8316416" y="6608385"/>
            <a:ext cx="82758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24173ED6-4A69-4FA8-8A09-51FC87ACF5D8}" type="slidenum">
              <a:rPr lang="zh-CN" altLang="en-US" sz="1200" b="1" smtClean="0">
                <a:solidFill>
                  <a:schemeClr val="accent3"/>
                </a:solidFill>
                <a:latin typeface="微软雅黑" pitchFamily="34" charset="-122"/>
                <a:ea typeface="微软雅黑" pitchFamily="34" charset="-122"/>
              </a:rPr>
              <a:pPr algn="r"/>
              <a:t>‹#›</a:t>
            </a:fld>
            <a:endParaRPr lang="zh-CN" altLang="en-US" sz="1200" b="1" dirty="0">
              <a:solidFill>
                <a:schemeClr val="accent3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ppt模板-03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175"/>
            <a:ext cx="9144000" cy="1339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 descr="C:\Documents and Settings\guoliang_liu\桌面\中国移动通信logo.png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007350" y="90488"/>
            <a:ext cx="1101725" cy="385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512" y="197768"/>
            <a:ext cx="3960440" cy="494928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defRPr sz="2200" b="1">
                <a:solidFill>
                  <a:schemeClr val="bg1"/>
                </a:solidFill>
                <a:latin typeface="华文中宋" pitchFamily="2" charset="-122"/>
                <a:ea typeface="华文中宋" pitchFamily="2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412776"/>
            <a:ext cx="8229600" cy="4680520"/>
          </a:xfrm>
          <a:prstGeom prst="rect">
            <a:avLst/>
          </a:prstGeom>
        </p:spPr>
        <p:txBody>
          <a:bodyPr/>
          <a:lstStyle>
            <a:lvl1pPr>
              <a:lnSpc>
                <a:spcPct val="150000"/>
              </a:lnSpc>
              <a:defRPr sz="2400">
                <a:latin typeface="华文中宋" pitchFamily="2" charset="-122"/>
                <a:ea typeface="华文中宋" pitchFamily="2" charset="-122"/>
              </a:defRPr>
            </a:lvl1pPr>
            <a:lvl2pPr>
              <a:lnSpc>
                <a:spcPct val="150000"/>
              </a:lnSpc>
              <a:defRPr sz="2000">
                <a:latin typeface="华文中宋" pitchFamily="2" charset="-122"/>
                <a:ea typeface="华文中宋" pitchFamily="2" charset="-122"/>
              </a:defRPr>
            </a:lvl2pPr>
            <a:lvl3pPr>
              <a:lnSpc>
                <a:spcPct val="150000"/>
              </a:lnSpc>
              <a:defRPr sz="1700">
                <a:latin typeface="华文中宋" pitchFamily="2" charset="-122"/>
                <a:ea typeface="华文中宋" pitchFamily="2" charset="-122"/>
              </a:defRPr>
            </a:lvl3pPr>
            <a:lvl4pPr>
              <a:defRPr>
                <a:latin typeface="微软雅黑" pitchFamily="34" charset="-122"/>
                <a:ea typeface="微软雅黑" pitchFamily="34" charset="-122"/>
              </a:defRPr>
            </a:lvl4pPr>
            <a:lvl5pPr>
              <a:defRPr>
                <a:latin typeface="微软雅黑" pitchFamily="34" charset="-122"/>
                <a:ea typeface="微软雅黑" pitchFamily="34" charset="-122"/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4" r:id="rId2"/>
    <p:sldLayoutId id="2147483655" r:id="rId3"/>
    <p:sldLayoutId id="2147483649" r:id="rId4"/>
    <p:sldLayoutId id="2147483650" r:id="rId5"/>
    <p:sldLayoutId id="2147483651" r:id="rId6"/>
    <p:sldLayoutId id="2147483656" r:id="rId7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29"/>
          <p:cNvSpPr txBox="1">
            <a:spLocks noChangeArrowheads="1"/>
          </p:cNvSpPr>
          <p:nvPr/>
        </p:nvSpPr>
        <p:spPr bwMode="auto">
          <a:xfrm>
            <a:off x="755576" y="2204864"/>
            <a:ext cx="7959828" cy="3438714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 algn="ctr">
              <a:spcBef>
                <a:spcPct val="0"/>
              </a:spcBef>
              <a:defRPr/>
            </a:pPr>
            <a:r>
              <a:rPr lang="en-US" altLang="zh-CN" sz="3200" dirty="0" smtClean="0"/>
              <a:t>WF on agreeing SID proposal </a:t>
            </a:r>
            <a:r>
              <a:rPr lang="en-US" altLang="zh-CN" sz="3200" dirty="0" smtClean="0"/>
              <a:t>for evaluating </a:t>
            </a:r>
            <a:r>
              <a:rPr lang="en-US" altLang="zh-CN" sz="3200" dirty="0" smtClean="0"/>
              <a:t>the necessity of 60KHz </a:t>
            </a:r>
            <a:r>
              <a:rPr lang="en-US" altLang="zh-CN" sz="3200" dirty="0"/>
              <a:t>SCS </a:t>
            </a:r>
            <a:r>
              <a:rPr lang="en-US" altLang="zh-CN" sz="3200" dirty="0" smtClean="0"/>
              <a:t>for </a:t>
            </a:r>
            <a:r>
              <a:rPr lang="en-US" altLang="zh-CN" sz="3200" dirty="0"/>
              <a:t>High speed </a:t>
            </a:r>
            <a:r>
              <a:rPr lang="en-US" altLang="zh-CN" sz="3200" dirty="0" smtClean="0"/>
              <a:t>Network</a:t>
            </a:r>
            <a:endParaRPr lang="en-US" altLang="zh-CN" sz="3200" dirty="0" smtClean="0"/>
          </a:p>
          <a:p>
            <a:pPr algn="ctr">
              <a:spcBef>
                <a:spcPct val="0"/>
              </a:spcBef>
              <a:defRPr/>
            </a:pPr>
            <a:endParaRPr lang="en-US" altLang="zh-CN" sz="2400" b="1" dirty="0" smtClean="0">
              <a:solidFill>
                <a:schemeClr val="tx2">
                  <a:lumMod val="60000"/>
                  <a:lumOff val="40000"/>
                </a:schemeClr>
              </a:solidFill>
              <a:latin typeface="微软雅黑" pitchFamily="34" charset="-122"/>
              <a:ea typeface="微软雅黑" pitchFamily="34" charset="-122"/>
              <a:cs typeface="+mj-cs"/>
            </a:endParaRPr>
          </a:p>
          <a:p>
            <a:pPr lvl="0" algn="ctr">
              <a:spcBef>
                <a:spcPct val="0"/>
              </a:spcBef>
              <a:defRPr/>
            </a:pP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  <a:cs typeface="+mj-cs"/>
              </a:rPr>
              <a:t>Airtel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  <a:cs typeface="+mj-cs"/>
              </a:rPr>
              <a:t>, 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  <a:cs typeface="+mj-cs"/>
              </a:rPr>
              <a:t>Apple, 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  <a:cs typeface="+mj-cs"/>
              </a:rPr>
              <a:t>Broadcom, 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  <a:cs typeface="+mj-cs"/>
              </a:rPr>
              <a:t>CATT, CATR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  <a:cs typeface="+mj-cs"/>
              </a:rPr>
              <a:t>, CMCC, China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  <a:cs typeface="+mj-cs"/>
              </a:rPr>
              <a:t>Telcom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  <a:cs typeface="+mj-cs"/>
              </a:rPr>
              <a:t>, China Unicom,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  <a:cs typeface="+mj-cs"/>
              </a:rPr>
              <a:t>CEWiT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  <a:cs typeface="+mj-cs"/>
              </a:rPr>
              <a:t>, ESA,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  <a:cs typeface="+mj-cs"/>
              </a:rPr>
              <a:t> Huawei,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  <a:cs typeface="+mj-cs"/>
              </a:rPr>
              <a:t>Hisilicon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  <a:cs typeface="+mj-cs"/>
              </a:rPr>
              <a:t>, 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  <a:cs typeface="+mj-cs"/>
              </a:rPr>
              <a:t>IITH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  <a:cs typeface="+mj-cs"/>
              </a:rPr>
              <a:t>, IITM, 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  <a:cs typeface="+mj-cs"/>
              </a:rPr>
              <a:t>Nokia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  <a:cs typeface="+mj-cs"/>
              </a:rPr>
              <a:t>, Nokia Shanghai Bell,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  <a:cs typeface="+mj-cs"/>
              </a:rPr>
              <a:t>MediaTek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  <a:cs typeface="+mj-cs"/>
              </a:rPr>
              <a:t>, 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  <a:cs typeface="+mj-cs"/>
              </a:rPr>
              <a:t>OPPO, Orange, Qualcomm,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  <a:cs typeface="+mj-cs"/>
              </a:rPr>
              <a:t>Xiaomi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  <a:cs typeface="+mj-cs"/>
              </a:rPr>
              <a:t>, Networks, Reliance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  <a:cs typeface="+mj-cs"/>
              </a:rPr>
              <a:t>Jio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  <a:cs typeface="+mj-cs"/>
              </a:rPr>
              <a:t>,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  <a:cs typeface="+mj-cs"/>
              </a:rPr>
              <a:t>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  <a:cs typeface="+mj-cs"/>
              </a:rPr>
              <a:t>Tejas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  <a:cs typeface="+mj-cs"/>
              </a:rPr>
              <a:t>,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  <a:cs typeface="+mj-cs"/>
              </a:rPr>
              <a:t>Thale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  <a:cs typeface="+mj-cs"/>
              </a:rPr>
              <a:t>, 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  <a:cs typeface="+mj-cs"/>
              </a:rPr>
              <a:t>vivo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  <a:cs typeface="+mj-cs"/>
              </a:rPr>
              <a:t>, 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  <a:cs typeface="+mj-cs"/>
              </a:rPr>
              <a:t>ZTE</a:t>
            </a:r>
            <a:endParaRPr lang="en-US" altLang="zh-CN" sz="2400" dirty="0" smtClean="0"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  <p:sp>
        <p:nvSpPr>
          <p:cNvPr id="3" name="Subtitle 4"/>
          <p:cNvSpPr txBox="1">
            <a:spLocks/>
          </p:cNvSpPr>
          <p:nvPr/>
        </p:nvSpPr>
        <p:spPr>
          <a:xfrm>
            <a:off x="2843808" y="224825"/>
            <a:ext cx="5832648" cy="133196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1800" dirty="0">
                <a:latin typeface="Arial" pitchFamily="34" charset="0"/>
                <a:cs typeface="Arial" pitchFamily="34" charset="0"/>
              </a:rPr>
              <a:t>3GPP TSG RAN Meeting #</a:t>
            </a:r>
            <a:r>
              <a:rPr lang="en-US" altLang="zh-CN" sz="1800" dirty="0" smtClean="0">
                <a:latin typeface="Arial" pitchFamily="34" charset="0"/>
                <a:cs typeface="Arial" pitchFamily="34" charset="0"/>
              </a:rPr>
              <a:t>79                     </a:t>
            </a:r>
            <a:r>
              <a:rPr lang="zh-CN" altLang="en-US" sz="1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altLang="zh-CN" sz="1800" dirty="0" smtClean="0">
                <a:latin typeface="Arial" pitchFamily="34" charset="0"/>
                <a:cs typeface="Arial" pitchFamily="34" charset="0"/>
              </a:rPr>
              <a:t>RP-180553</a:t>
            </a:r>
            <a:endParaRPr lang="en-US" altLang="zh-CN" sz="1800" dirty="0">
              <a:latin typeface="Arial" pitchFamily="34" charset="0"/>
              <a:cs typeface="Arial" pitchFamily="34" charset="0"/>
            </a:endParaRPr>
          </a:p>
          <a:p>
            <a:pPr marL="0" indent="0">
              <a:buNone/>
            </a:pPr>
            <a:r>
              <a:rPr lang="it-IT" altLang="zh-CN" sz="1800" dirty="0">
                <a:latin typeface="Arial" pitchFamily="34" charset="0"/>
                <a:cs typeface="Arial" pitchFamily="34" charset="0"/>
              </a:rPr>
              <a:t>Chennai, India, March 19 - 22, 2018 </a:t>
            </a:r>
          </a:p>
          <a:p>
            <a:pPr marL="0" indent="0">
              <a:buNone/>
            </a:pPr>
            <a:r>
              <a:rPr lang="en-US" altLang="zh-CN" sz="1800" dirty="0">
                <a:latin typeface="Arial" pitchFamily="34" charset="0"/>
                <a:cs typeface="Arial" pitchFamily="34" charset="0"/>
              </a:rPr>
              <a:t>Agenda Item</a:t>
            </a:r>
            <a:r>
              <a:rPr lang="en-US" altLang="zh-CN" sz="1800">
                <a:latin typeface="Arial" pitchFamily="34" charset="0"/>
                <a:cs typeface="Arial" pitchFamily="34" charset="0"/>
              </a:rPr>
              <a:t>: </a:t>
            </a:r>
            <a:r>
              <a:rPr lang="en-US" altLang="zh-CN" sz="1800" smtClean="0">
                <a:latin typeface="Arial" pitchFamily="34" charset="0"/>
                <a:cs typeface="Arial" pitchFamily="34" charset="0"/>
              </a:rPr>
              <a:t>9.1.2</a:t>
            </a:r>
            <a:endParaRPr lang="zh-CN" altLang="en-US" sz="18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880582783"/>
      </p:ext>
    </p:extLst>
  </p:cSld>
  <p:clrMapOvr>
    <a:masterClrMapping/>
  </p:clrMapOvr>
  <p:timing>
    <p:tnLst>
      <p:par>
        <p:cTn id="1" dur="indefinite" restart="never" nodeType="tmRoot"/>
      </p:par>
    </p:tnLst>
    <p:bldLst>
      <p:bldP spid="3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" grpId="1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" grpId="2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" grpId="3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396107" y="785794"/>
            <a:ext cx="8462173" cy="4929222"/>
          </a:xfrm>
        </p:spPr>
        <p:txBody>
          <a:bodyPr/>
          <a:lstStyle/>
          <a:p>
            <a:r>
              <a:rPr lang="en-GB" altLang="zh-CN" sz="2200" dirty="0" smtClean="0"/>
              <a:t>One  </a:t>
            </a:r>
            <a:r>
              <a:rPr lang="en-GB" altLang="zh-CN" sz="2200" dirty="0" smtClean="0"/>
              <a:t>R15 study </a:t>
            </a:r>
            <a:r>
              <a:rPr lang="en-GB" altLang="zh-CN" sz="2200" dirty="0" smtClean="0"/>
              <a:t>item is to be </a:t>
            </a:r>
            <a:r>
              <a:rPr lang="en-GB" altLang="zh-CN" sz="2200" dirty="0" smtClean="0"/>
              <a:t>developed </a:t>
            </a:r>
            <a:r>
              <a:rPr lang="en-GB" altLang="zh-CN" sz="2200" dirty="0" smtClean="0"/>
              <a:t>to evaluate the performance of different numerology options currently supported by Rel-15 NR for high speed, as well as SFN high speed train deployments, with speed of 500km/h at carrier frequency of 3.5GHz.</a:t>
            </a:r>
            <a:endParaRPr lang="zh-CN" altLang="en-US" sz="2200" dirty="0" smtClean="0"/>
          </a:p>
          <a:p>
            <a:pPr lvl="1"/>
            <a:r>
              <a:rPr lang="en-US" altLang="zh-CN" sz="1800" dirty="0" smtClean="0"/>
              <a:t>3-Month RAN1 SID with </a:t>
            </a:r>
            <a:r>
              <a:rPr lang="en-GB" altLang="zh-CN" sz="2200" dirty="0" smtClean="0"/>
              <a:t>minimal online resources</a:t>
            </a:r>
            <a:endParaRPr lang="en-US" altLang="zh-CN" sz="2200" dirty="0" smtClean="0"/>
          </a:p>
          <a:p>
            <a:pPr lvl="1"/>
            <a:r>
              <a:rPr lang="en-GB" sz="1800" dirty="0" smtClean="0"/>
              <a:t>Start </a:t>
            </a:r>
            <a:r>
              <a:rPr lang="en-GB" sz="1800" dirty="0" smtClean="0"/>
              <a:t>an email discussion on the simulation assumptions after </a:t>
            </a:r>
            <a:r>
              <a:rPr lang="en-GB" sz="1800" dirty="0" smtClean="0"/>
              <a:t>RAN#79</a:t>
            </a:r>
          </a:p>
          <a:p>
            <a:pPr lvl="1"/>
            <a:r>
              <a:rPr lang="en-GB" sz="1800" dirty="0" smtClean="0"/>
              <a:t>This </a:t>
            </a:r>
            <a:r>
              <a:rPr lang="en-GB" sz="1800" dirty="0" smtClean="0"/>
              <a:t>study item is not intended to have a follow-up </a:t>
            </a:r>
            <a:r>
              <a:rPr lang="en-GB" sz="1800" dirty="0" smtClean="0"/>
              <a:t>WI Proposal</a:t>
            </a:r>
          </a:p>
          <a:p>
            <a:pPr>
              <a:buNone/>
            </a:pPr>
            <a:endParaRPr lang="en-US" altLang="zh-CN" sz="2200" dirty="0" smtClean="0"/>
          </a:p>
          <a:p>
            <a:endParaRPr lang="en-US" altLang="zh-CN" sz="2200" dirty="0" smtClean="0"/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1303560" y="316351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8" name="Rectangle 5"/>
          <p:cNvSpPr>
            <a:spLocks noChangeArrowheads="1"/>
          </p:cNvSpPr>
          <p:nvPr/>
        </p:nvSpPr>
        <p:spPr bwMode="auto">
          <a:xfrm>
            <a:off x="5179640" y="315399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6" name="标题 2"/>
          <p:cNvSpPr txBox="1">
            <a:spLocks/>
          </p:cNvSpPr>
          <p:nvPr/>
        </p:nvSpPr>
        <p:spPr>
          <a:xfrm>
            <a:off x="179512" y="162881"/>
            <a:ext cx="5976664" cy="494928"/>
          </a:xfrm>
          <a:prstGeom prst="rect">
            <a:avLst/>
          </a:prstGeom>
        </p:spPr>
        <p:txBody>
          <a:bodyPr>
            <a:normAutofit fontScale="97500" lnSpcReduction="10000"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200" b="1" kern="1200">
                <a:solidFill>
                  <a:schemeClr val="bg1"/>
                </a:solidFill>
                <a:latin typeface="华文中宋" pitchFamily="2" charset="-122"/>
                <a:ea typeface="华文中宋" pitchFamily="2" charset="-122"/>
                <a:cs typeface="+mj-cs"/>
              </a:defRPr>
            </a:lvl1pPr>
          </a:lstStyle>
          <a:p>
            <a:r>
              <a:rPr lang="en-US" altLang="zh-CN" sz="2900" dirty="0" smtClean="0"/>
              <a:t>Proposal</a:t>
            </a:r>
            <a:endParaRPr lang="zh-CN" altLang="en-US" dirty="0"/>
          </a:p>
        </p:txBody>
      </p:sp>
    </p:spTree>
    <p:extLst>
      <p:ext uri="{BB962C8B-B14F-4D97-AF65-F5344CB8AC3E}">
        <p14:creationId xmlns="" xmlns:p14="http://schemas.microsoft.com/office/powerpoint/2010/main" val="30433785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新版PPT演示文稿模板_2014">
  <a:themeElements>
    <a:clrScheme name="办公室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办公室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新版PPT演示文稿模板_2014.thmx</Template>
  <TotalTime>32909</TotalTime>
  <Words>175</Words>
  <Application>Microsoft Office PowerPoint</Application>
  <PresentationFormat>全屏显示(4:3)</PresentationFormat>
  <Paragraphs>14</Paragraphs>
  <Slides>2</Slides>
  <Notes>2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3" baseType="lpstr">
      <vt:lpstr>新版PPT演示文稿模板_2014</vt:lpstr>
      <vt:lpstr>幻灯片 1</vt:lpstr>
      <vt:lpstr>幻灯片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任良川</dc:creator>
  <cp:lastModifiedBy>ONECM</cp:lastModifiedBy>
  <cp:revision>1056</cp:revision>
  <dcterms:created xsi:type="dcterms:W3CDTF">2013-11-22T10:39:44Z</dcterms:created>
  <dcterms:modified xsi:type="dcterms:W3CDTF">2018-03-21T11:44:50Z</dcterms:modified>
</cp:coreProperties>
</file>