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7" r:id="rId2"/>
    <p:sldId id="330" r:id="rId3"/>
    <p:sldId id="336" r:id="rId4"/>
    <p:sldId id="338" r:id="rId5"/>
    <p:sldId id="335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4660"/>
  </p:normalViewPr>
  <p:slideViewPr>
    <p:cSldViewPr>
      <p:cViewPr varScale="1">
        <p:scale>
          <a:sx n="89" d="100"/>
          <a:sy n="89" d="100"/>
        </p:scale>
        <p:origin x="-139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33A57-E6C8-4E19-875F-44BACACE1AD5}" type="datetimeFigureOut">
              <a:rPr lang="ko-KR" altLang="en-US" smtClean="0"/>
              <a:t>2018-03-14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C9EF4-3235-4F0B-8608-C54EF74D2BD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719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8" t="10557" b="15833"/>
          <a:stretch/>
        </p:blipFill>
        <p:spPr>
          <a:xfrm>
            <a:off x="4819650" y="723900"/>
            <a:ext cx="4324350" cy="504825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5" r="2135"/>
          <a:stretch/>
        </p:blipFill>
        <p:spPr>
          <a:xfrm>
            <a:off x="-9525" y="4545066"/>
            <a:ext cx="9153526" cy="2312934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7380312" y="33655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RP-180142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23528" y="354568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chemeClr val="bg1"/>
                </a:solidFill>
              </a:rPr>
              <a:t>TSG</a:t>
            </a:r>
            <a:r>
              <a:rPr lang="en-US" altLang="ko-KR" b="1" baseline="0" dirty="0" smtClean="0">
                <a:solidFill>
                  <a:schemeClr val="bg1"/>
                </a:solidFill>
              </a:rPr>
              <a:t> RAN#79</a:t>
            </a:r>
          </a:p>
          <a:p>
            <a:r>
              <a:rPr lang="en-US" altLang="ko-KR" b="1" baseline="0" dirty="0" smtClean="0">
                <a:solidFill>
                  <a:schemeClr val="bg1"/>
                </a:solidFill>
              </a:rPr>
              <a:t>Chennai, India, 19-22 March 2018</a:t>
            </a:r>
            <a:endParaRPr lang="ko-KR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836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Gu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74733" y="6623136"/>
            <a:ext cx="2371409" cy="195814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 defTabSz="685800"/>
            <a:r>
              <a:rPr lang="en-US" altLang="ko-KR" sz="8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ⓒ </a:t>
            </a:r>
            <a:r>
              <a:rPr lang="en-US" altLang="ko-KR" sz="800" dirty="0" smtClean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2018. </a:t>
            </a:r>
            <a:r>
              <a:rPr lang="en-US" altLang="ko-KR" sz="800" dirty="0">
                <a:solidFill>
                  <a:srgbClr val="9999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 Electronics. All rights reserved.</a:t>
            </a:r>
            <a:endParaRPr lang="ko-KR" altLang="en-US" sz="800" dirty="0">
              <a:solidFill>
                <a:srgbClr val="9999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텍스트 개체 틀 2"/>
          <p:cNvSpPr>
            <a:spLocks noGrp="1"/>
          </p:cNvSpPr>
          <p:nvPr>
            <p:ph type="body" sz="quarter" idx="10" hasCustomPrompt="1"/>
          </p:nvPr>
        </p:nvSpPr>
        <p:spPr>
          <a:xfrm>
            <a:off x="230758" y="319394"/>
            <a:ext cx="8085137" cy="53741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lang="ko-KR" altLang="en-US" sz="3200" b="1" kern="120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main title</a:t>
            </a:r>
            <a:endParaRPr lang="ko-KR" altLang="en-US" dirty="0"/>
          </a:p>
        </p:txBody>
      </p:sp>
      <p:sp>
        <p:nvSpPr>
          <p:cNvPr id="11" name="텍스트 개체 틀 14"/>
          <p:cNvSpPr>
            <a:spLocks noGrp="1"/>
          </p:cNvSpPr>
          <p:nvPr>
            <p:ph type="body" sz="quarter" idx="14" hasCustomPrompt="1"/>
          </p:nvPr>
        </p:nvSpPr>
        <p:spPr>
          <a:xfrm>
            <a:off x="140400" y="908720"/>
            <a:ext cx="8863200" cy="5544616"/>
          </a:xfrm>
          <a:prstGeom prst="rect">
            <a:avLst/>
          </a:prstGeom>
        </p:spPr>
        <p:txBody>
          <a:bodyPr lIns="72000" tIns="72000" rIns="36000" bIns="0">
            <a:normAutofit/>
          </a:bodyPr>
          <a:lstStyle>
            <a:lvl1pPr marL="271463" indent="-271463">
              <a:spcBef>
                <a:spcPts val="1000"/>
              </a:spcBef>
              <a:buSzPct val="130000"/>
              <a:buFontTx/>
              <a:buBlip>
                <a:blip r:embed="rId3"/>
              </a:buBlip>
              <a:defRPr lang="ko-KR" altLang="en-US" sz="2400" b="1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맑은 고딕" pitchFamily="50" charset="-127"/>
                <a:cs typeface="Arial" panose="020B0604020202020204" pitchFamily="34" charset="0"/>
              </a:defRPr>
            </a:lvl1pPr>
            <a:lvl2pPr marL="541338" indent="-185738">
              <a:spcBef>
                <a:spcPts val="800"/>
              </a:spcBef>
              <a:buFont typeface="Calibri" panose="020F0502020204030204" pitchFamily="34" charset="0"/>
              <a:buChar char="–"/>
              <a:defRPr lang="ko-KR" altLang="en-US" sz="2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맑은 고딕" pitchFamily="50" charset="-127"/>
                <a:cs typeface="Arial" panose="020B0604020202020204" pitchFamily="34" charset="0"/>
              </a:defRPr>
            </a:lvl2pPr>
            <a:lvl3pPr marL="715963" indent="-149225">
              <a:lnSpc>
                <a:spcPct val="112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ko-KR" altLang="en-US" sz="18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맑은 고딕" pitchFamily="50" charset="-127"/>
                <a:cs typeface="Arial" panose="020B0604020202020204" pitchFamily="34" charset="0"/>
              </a:defRPr>
            </a:lvl3pPr>
            <a:lvl4pPr marL="360363" indent="-180975">
              <a:spcBef>
                <a:spcPts val="500"/>
              </a:spcBef>
              <a:buFont typeface="+mj-ea"/>
              <a:buAutoNum type="circleNumDbPlain"/>
              <a:defRPr lang="ko-KR" altLang="en-US" sz="12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4pPr>
            <a:lvl5pPr marL="449263" indent="-85725">
              <a:spcBef>
                <a:spcPts val="300"/>
              </a:spcBef>
              <a:buFont typeface="Calibri" panose="020F0502020204030204" pitchFamily="34" charset="0"/>
              <a:buChar char="◦"/>
              <a:defRPr lang="ko-KR" altLang="en-US" sz="1000" b="0" kern="1200" spc="-30" baseline="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defRPr>
            </a:lvl5pPr>
          </a:lstStyle>
          <a:p>
            <a:pPr lvl="0"/>
            <a:r>
              <a:rPr lang="en-US" altLang="ko-KR" dirty="0" err="1" smtClean="0"/>
              <a:t>Asdf</a:t>
            </a:r>
            <a:endParaRPr lang="en-US" altLang="ko-KR" dirty="0" smtClean="0"/>
          </a:p>
          <a:p>
            <a:pPr lvl="1"/>
            <a:r>
              <a:rPr lang="en-US" altLang="ko-KR" dirty="0" err="1" smtClean="0"/>
              <a:t>Asdf</a:t>
            </a:r>
            <a:endParaRPr lang="en-US" altLang="ko-KR" dirty="0" smtClean="0"/>
          </a:p>
          <a:p>
            <a:pPr lvl="2"/>
            <a:r>
              <a:rPr lang="en-US" altLang="ko-KR" dirty="0" err="1" smtClean="0"/>
              <a:t>asd</a:t>
            </a:r>
            <a:endParaRPr lang="ko-KR" altLang="en-US" dirty="0"/>
          </a:p>
        </p:txBody>
      </p:sp>
      <p:sp>
        <p:nvSpPr>
          <p:cNvPr id="12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4305300" y="6598188"/>
            <a:ext cx="533400" cy="233603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6666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defTabSz="685800"/>
            <a:fld id="{41CB6D96-E065-46D7-BFC0-473F3D5B23B3}" type="slidenum">
              <a:rPr lang="ko-KR" altLang="en-US" smtClean="0"/>
              <a:pPr defTabSz="68580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4663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59"/>
          <a:stretch/>
        </p:blipFill>
        <p:spPr>
          <a:xfrm>
            <a:off x="0" y="1663700"/>
            <a:ext cx="9144000" cy="51943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778881" y="6562740"/>
            <a:ext cx="24833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altLang="ko-KR" sz="800" dirty="0">
                <a:solidFill>
                  <a:srgbClr val="74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ⓒ </a:t>
            </a:r>
            <a:r>
              <a:rPr lang="en-US" altLang="ko-KR" sz="800" dirty="0" smtClean="0">
                <a:solidFill>
                  <a:srgbClr val="74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2018. </a:t>
            </a:r>
            <a:r>
              <a:rPr lang="en-US" altLang="ko-KR" sz="800" dirty="0">
                <a:solidFill>
                  <a:srgbClr val="74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 Electronics. All rights reserved.</a:t>
            </a:r>
            <a:endParaRPr lang="ko-KR" altLang="en-US" sz="800" dirty="0">
              <a:solidFill>
                <a:srgbClr val="74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461" y="6381006"/>
            <a:ext cx="785078" cy="12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798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無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0235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 hasCustomPrompt="1"/>
          </p:nvPr>
        </p:nvSpPr>
        <p:spPr>
          <a:xfrm>
            <a:off x="230758" y="356436"/>
            <a:ext cx="8085137" cy="537411"/>
          </a:xfrm>
          <a:prstGeom prst="rect">
            <a:avLst/>
          </a:prstGeom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2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Insert your main title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4305300" y="6542772"/>
            <a:ext cx="533400" cy="233603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rgbClr val="6666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36118" y="6540011"/>
            <a:ext cx="2376219" cy="195814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800" b="0" dirty="0">
                <a:solidFill>
                  <a:srgbClr val="999999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800" b="0" dirty="0" smtClean="0">
                <a:solidFill>
                  <a:srgbClr val="999999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2018.Samsung Electronics</a:t>
            </a:r>
            <a:r>
              <a:rPr lang="en-US" altLang="ko-KR" sz="800" b="0" baseline="0" dirty="0" smtClean="0">
                <a:solidFill>
                  <a:srgbClr val="999999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.</a:t>
            </a:r>
            <a:r>
              <a:rPr lang="en-US" altLang="ko-KR" sz="800" b="0" dirty="0" smtClean="0">
                <a:solidFill>
                  <a:srgbClr val="999999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800" b="0" dirty="0">
                <a:solidFill>
                  <a:srgbClr val="999999"/>
                </a:solidFill>
                <a:latin typeface="Arial" panose="020B060402020202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800" b="0" dirty="0">
              <a:solidFill>
                <a:srgbClr val="999999"/>
              </a:solidFill>
              <a:latin typeface="Arial" panose="020B0604020202020204" pitchFamily="34" charset="0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/>
          </p:nvPr>
        </p:nvSpPr>
        <p:spPr>
          <a:xfrm>
            <a:off x="217489" y="1047751"/>
            <a:ext cx="8715375" cy="5431367"/>
          </a:xfrm>
          <a:prstGeom prst="rect">
            <a:avLst/>
          </a:prstGeom>
        </p:spPr>
        <p:txBody>
          <a:bodyPr/>
          <a:lstStyle>
            <a:lvl1pPr marL="171450" indent="-1714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  <a:defRPr lang="ko-KR" altLang="en-US" sz="1800" b="1" kern="1200" dirty="0" smtClean="0">
                <a:solidFill>
                  <a:srgbClr val="007CD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>
              <a:lnSpc>
                <a:spcPct val="120000"/>
              </a:lnSpc>
              <a:buClr>
                <a:srgbClr val="007CDE"/>
              </a:buClr>
              <a:buFont typeface="Wingdings" panose="05000000000000000000" pitchFamily="2" charset="2"/>
              <a:buChar char="l"/>
              <a:defRPr lang="ko-KR" alt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60000" indent="-180000">
              <a:lnSpc>
                <a:spcPct val="120000"/>
              </a:lnSpc>
              <a:defRPr lang="ko-KR" altLang="en-US" sz="1400" kern="1200" dirty="0" smtClean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defRPr>
            </a:lvl3pPr>
            <a:lvl4pPr marL="540000" indent="-180000">
              <a:lnSpc>
                <a:spcPct val="120000"/>
              </a:lnSpc>
              <a:defRPr sz="1200"/>
            </a:lvl4pPr>
            <a:lvl5pPr marL="720000" indent="-180000">
              <a:lnSpc>
                <a:spcPct val="120000"/>
              </a:lnSpc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0757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76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412776"/>
            <a:ext cx="79285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2800" b="1" dirty="0">
                <a:solidFill>
                  <a:srgbClr val="75FFFF"/>
                </a:solidFill>
                <a:cs typeface="Arial" panose="020B0604020202020204" pitchFamily="34" charset="0"/>
              </a:rPr>
              <a:t>Proposal for a new moderated email discussion for RRC_INACTIVE enhancements</a:t>
            </a:r>
            <a:endParaRPr lang="ko-KR" altLang="en-US" sz="2800" b="1" dirty="0">
              <a:solidFill>
                <a:srgbClr val="75FFFF"/>
              </a:solidFill>
              <a:cs typeface="Arial" panose="020B0604020202020204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6395453" y="2865636"/>
            <a:ext cx="1611292" cy="925604"/>
            <a:chOff x="6707760" y="2060702"/>
            <a:chExt cx="1461462" cy="839534"/>
          </a:xfrm>
          <a:gradFill flip="none" rotWithShape="1">
            <a:gsLst>
              <a:gs pos="0">
                <a:srgbClr val="8DFAFE"/>
              </a:gs>
              <a:gs pos="97000">
                <a:srgbClr val="4769F0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10" name="Freeform 194"/>
            <p:cNvSpPr>
              <a:spLocks noEditPoints="1"/>
            </p:cNvSpPr>
            <p:nvPr/>
          </p:nvSpPr>
          <p:spPr bwMode="auto">
            <a:xfrm>
              <a:off x="7259344" y="2415037"/>
              <a:ext cx="197929" cy="152808"/>
            </a:xfrm>
            <a:custGeom>
              <a:avLst/>
              <a:gdLst>
                <a:gd name="T0" fmla="*/ 981 w 987"/>
                <a:gd name="T1" fmla="*/ 4 h 761"/>
                <a:gd name="T2" fmla="*/ 968 w 987"/>
                <a:gd name="T3" fmla="*/ 1 h 761"/>
                <a:gd name="T4" fmla="*/ 504 w 987"/>
                <a:gd name="T5" fmla="*/ 67 h 761"/>
                <a:gd name="T6" fmla="*/ 494 w 987"/>
                <a:gd name="T7" fmla="*/ 67 h 761"/>
                <a:gd name="T8" fmla="*/ 492 w 987"/>
                <a:gd name="T9" fmla="*/ 67 h 761"/>
                <a:gd name="T10" fmla="*/ 492 w 987"/>
                <a:gd name="T11" fmla="*/ 67 h 761"/>
                <a:gd name="T12" fmla="*/ 483 w 987"/>
                <a:gd name="T13" fmla="*/ 67 h 761"/>
                <a:gd name="T14" fmla="*/ 18 w 987"/>
                <a:gd name="T15" fmla="*/ 1 h 761"/>
                <a:gd name="T16" fmla="*/ 6 w 987"/>
                <a:gd name="T17" fmla="*/ 4 h 761"/>
                <a:gd name="T18" fmla="*/ 0 w 987"/>
                <a:gd name="T19" fmla="*/ 15 h 761"/>
                <a:gd name="T20" fmla="*/ 0 w 987"/>
                <a:gd name="T21" fmla="*/ 664 h 761"/>
                <a:gd name="T22" fmla="*/ 6 w 987"/>
                <a:gd name="T23" fmla="*/ 676 h 761"/>
                <a:gd name="T24" fmla="*/ 18 w 987"/>
                <a:gd name="T25" fmla="*/ 678 h 761"/>
                <a:gd name="T26" fmla="*/ 481 w 987"/>
                <a:gd name="T27" fmla="*/ 612 h 761"/>
                <a:gd name="T28" fmla="*/ 481 w 987"/>
                <a:gd name="T29" fmla="*/ 692 h 761"/>
                <a:gd name="T30" fmla="*/ 211 w 987"/>
                <a:gd name="T31" fmla="*/ 733 h 761"/>
                <a:gd name="T32" fmla="*/ 199 w 987"/>
                <a:gd name="T33" fmla="*/ 749 h 761"/>
                <a:gd name="T34" fmla="*/ 213 w 987"/>
                <a:gd name="T35" fmla="*/ 761 h 761"/>
                <a:gd name="T36" fmla="*/ 215 w 987"/>
                <a:gd name="T37" fmla="*/ 761 h 761"/>
                <a:gd name="T38" fmla="*/ 496 w 987"/>
                <a:gd name="T39" fmla="*/ 719 h 761"/>
                <a:gd name="T40" fmla="*/ 776 w 987"/>
                <a:gd name="T41" fmla="*/ 761 h 761"/>
                <a:gd name="T42" fmla="*/ 778 w 987"/>
                <a:gd name="T43" fmla="*/ 761 h 761"/>
                <a:gd name="T44" fmla="*/ 792 w 987"/>
                <a:gd name="T45" fmla="*/ 749 h 761"/>
                <a:gd name="T46" fmla="*/ 780 w 987"/>
                <a:gd name="T47" fmla="*/ 733 h 761"/>
                <a:gd name="T48" fmla="*/ 510 w 987"/>
                <a:gd name="T49" fmla="*/ 692 h 761"/>
                <a:gd name="T50" fmla="*/ 510 w 987"/>
                <a:gd name="T51" fmla="*/ 612 h 761"/>
                <a:gd name="T52" fmla="*/ 968 w 987"/>
                <a:gd name="T53" fmla="*/ 678 h 761"/>
                <a:gd name="T54" fmla="*/ 973 w 987"/>
                <a:gd name="T55" fmla="*/ 678 h 761"/>
                <a:gd name="T56" fmla="*/ 981 w 987"/>
                <a:gd name="T57" fmla="*/ 676 h 761"/>
                <a:gd name="T58" fmla="*/ 987 w 987"/>
                <a:gd name="T59" fmla="*/ 664 h 761"/>
                <a:gd name="T60" fmla="*/ 987 w 987"/>
                <a:gd name="T61" fmla="*/ 15 h 761"/>
                <a:gd name="T62" fmla="*/ 981 w 987"/>
                <a:gd name="T63" fmla="*/ 4 h 761"/>
                <a:gd name="T64" fmla="*/ 28 w 987"/>
                <a:gd name="T65" fmla="*/ 35 h 761"/>
                <a:gd name="T66" fmla="*/ 494 w 987"/>
                <a:gd name="T67" fmla="*/ 96 h 761"/>
                <a:gd name="T68" fmla="*/ 494 w 987"/>
                <a:gd name="T69" fmla="*/ 96 h 761"/>
                <a:gd name="T70" fmla="*/ 504 w 987"/>
                <a:gd name="T71" fmla="*/ 96 h 761"/>
                <a:gd name="T72" fmla="*/ 669 w 987"/>
                <a:gd name="T73" fmla="*/ 88 h 761"/>
                <a:gd name="T74" fmla="*/ 288 w 987"/>
                <a:gd name="T75" fmla="*/ 595 h 761"/>
                <a:gd name="T76" fmla="*/ 28 w 987"/>
                <a:gd name="T77" fmla="*/ 645 h 761"/>
                <a:gd name="T78" fmla="*/ 28 w 987"/>
                <a:gd name="T79" fmla="*/ 35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7" h="761">
                  <a:moveTo>
                    <a:pt x="981" y="4"/>
                  </a:moveTo>
                  <a:cubicBezTo>
                    <a:pt x="978" y="1"/>
                    <a:pt x="973" y="0"/>
                    <a:pt x="968" y="1"/>
                  </a:cubicBezTo>
                  <a:cubicBezTo>
                    <a:pt x="763" y="64"/>
                    <a:pt x="545" y="67"/>
                    <a:pt x="504" y="67"/>
                  </a:cubicBezTo>
                  <a:cubicBezTo>
                    <a:pt x="499" y="67"/>
                    <a:pt x="496" y="67"/>
                    <a:pt x="494" y="67"/>
                  </a:cubicBezTo>
                  <a:cubicBezTo>
                    <a:pt x="494" y="67"/>
                    <a:pt x="493" y="67"/>
                    <a:pt x="492" y="67"/>
                  </a:cubicBezTo>
                  <a:cubicBezTo>
                    <a:pt x="492" y="67"/>
                    <a:pt x="492" y="67"/>
                    <a:pt x="492" y="67"/>
                  </a:cubicBezTo>
                  <a:cubicBezTo>
                    <a:pt x="483" y="67"/>
                    <a:pt x="483" y="67"/>
                    <a:pt x="483" y="67"/>
                  </a:cubicBezTo>
                  <a:cubicBezTo>
                    <a:pt x="441" y="67"/>
                    <a:pt x="224" y="64"/>
                    <a:pt x="18" y="1"/>
                  </a:cubicBezTo>
                  <a:cubicBezTo>
                    <a:pt x="14" y="0"/>
                    <a:pt x="9" y="1"/>
                    <a:pt x="6" y="4"/>
                  </a:cubicBezTo>
                  <a:cubicBezTo>
                    <a:pt x="2" y="6"/>
                    <a:pt x="0" y="11"/>
                    <a:pt x="0" y="15"/>
                  </a:cubicBezTo>
                  <a:cubicBezTo>
                    <a:pt x="0" y="664"/>
                    <a:pt x="0" y="664"/>
                    <a:pt x="0" y="664"/>
                  </a:cubicBezTo>
                  <a:cubicBezTo>
                    <a:pt x="0" y="669"/>
                    <a:pt x="2" y="673"/>
                    <a:pt x="6" y="676"/>
                  </a:cubicBezTo>
                  <a:cubicBezTo>
                    <a:pt x="9" y="678"/>
                    <a:pt x="14" y="679"/>
                    <a:pt x="18" y="678"/>
                  </a:cubicBezTo>
                  <a:cubicBezTo>
                    <a:pt x="221" y="616"/>
                    <a:pt x="436" y="612"/>
                    <a:pt x="481" y="612"/>
                  </a:cubicBezTo>
                  <a:cubicBezTo>
                    <a:pt x="481" y="692"/>
                    <a:pt x="481" y="692"/>
                    <a:pt x="481" y="692"/>
                  </a:cubicBezTo>
                  <a:cubicBezTo>
                    <a:pt x="211" y="733"/>
                    <a:pt x="211" y="733"/>
                    <a:pt x="211" y="733"/>
                  </a:cubicBezTo>
                  <a:cubicBezTo>
                    <a:pt x="203" y="734"/>
                    <a:pt x="198" y="741"/>
                    <a:pt x="199" y="749"/>
                  </a:cubicBezTo>
                  <a:cubicBezTo>
                    <a:pt x="200" y="756"/>
                    <a:pt x="206" y="761"/>
                    <a:pt x="213" y="761"/>
                  </a:cubicBezTo>
                  <a:cubicBezTo>
                    <a:pt x="214" y="761"/>
                    <a:pt x="215" y="761"/>
                    <a:pt x="215" y="761"/>
                  </a:cubicBezTo>
                  <a:cubicBezTo>
                    <a:pt x="496" y="719"/>
                    <a:pt x="496" y="719"/>
                    <a:pt x="496" y="719"/>
                  </a:cubicBezTo>
                  <a:cubicBezTo>
                    <a:pt x="776" y="761"/>
                    <a:pt x="776" y="761"/>
                    <a:pt x="776" y="761"/>
                  </a:cubicBezTo>
                  <a:cubicBezTo>
                    <a:pt x="777" y="761"/>
                    <a:pt x="777" y="761"/>
                    <a:pt x="778" y="761"/>
                  </a:cubicBezTo>
                  <a:cubicBezTo>
                    <a:pt x="785" y="761"/>
                    <a:pt x="791" y="756"/>
                    <a:pt x="792" y="749"/>
                  </a:cubicBezTo>
                  <a:cubicBezTo>
                    <a:pt x="793" y="741"/>
                    <a:pt x="788" y="734"/>
                    <a:pt x="780" y="733"/>
                  </a:cubicBezTo>
                  <a:cubicBezTo>
                    <a:pt x="510" y="692"/>
                    <a:pt x="510" y="692"/>
                    <a:pt x="510" y="692"/>
                  </a:cubicBezTo>
                  <a:cubicBezTo>
                    <a:pt x="510" y="612"/>
                    <a:pt x="510" y="612"/>
                    <a:pt x="510" y="612"/>
                  </a:cubicBezTo>
                  <a:cubicBezTo>
                    <a:pt x="564" y="612"/>
                    <a:pt x="772" y="618"/>
                    <a:pt x="968" y="678"/>
                  </a:cubicBezTo>
                  <a:cubicBezTo>
                    <a:pt x="970" y="678"/>
                    <a:pt x="971" y="678"/>
                    <a:pt x="973" y="678"/>
                  </a:cubicBezTo>
                  <a:cubicBezTo>
                    <a:pt x="976" y="678"/>
                    <a:pt x="979" y="677"/>
                    <a:pt x="981" y="676"/>
                  </a:cubicBezTo>
                  <a:cubicBezTo>
                    <a:pt x="985" y="673"/>
                    <a:pt x="987" y="669"/>
                    <a:pt x="987" y="664"/>
                  </a:cubicBezTo>
                  <a:cubicBezTo>
                    <a:pt x="987" y="15"/>
                    <a:pt x="987" y="15"/>
                    <a:pt x="987" y="15"/>
                  </a:cubicBezTo>
                  <a:cubicBezTo>
                    <a:pt x="987" y="11"/>
                    <a:pt x="985" y="6"/>
                    <a:pt x="981" y="4"/>
                  </a:cubicBezTo>
                  <a:close/>
                  <a:moveTo>
                    <a:pt x="28" y="35"/>
                  </a:moveTo>
                  <a:cubicBezTo>
                    <a:pt x="243" y="96"/>
                    <a:pt x="456" y="97"/>
                    <a:pt x="494" y="96"/>
                  </a:cubicBezTo>
                  <a:cubicBezTo>
                    <a:pt x="494" y="96"/>
                    <a:pt x="494" y="96"/>
                    <a:pt x="494" y="96"/>
                  </a:cubicBezTo>
                  <a:cubicBezTo>
                    <a:pt x="504" y="96"/>
                    <a:pt x="504" y="96"/>
                    <a:pt x="504" y="96"/>
                  </a:cubicBezTo>
                  <a:cubicBezTo>
                    <a:pt x="531" y="96"/>
                    <a:pt x="592" y="95"/>
                    <a:pt x="669" y="88"/>
                  </a:cubicBezTo>
                  <a:cubicBezTo>
                    <a:pt x="288" y="595"/>
                    <a:pt x="288" y="595"/>
                    <a:pt x="288" y="595"/>
                  </a:cubicBezTo>
                  <a:cubicBezTo>
                    <a:pt x="211" y="604"/>
                    <a:pt x="119" y="619"/>
                    <a:pt x="28" y="645"/>
                  </a:cubicBezTo>
                  <a:lnTo>
                    <a:pt x="28" y="3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1" name="Freeform 191"/>
            <p:cNvSpPr>
              <a:spLocks noEditPoints="1"/>
            </p:cNvSpPr>
            <p:nvPr/>
          </p:nvSpPr>
          <p:spPr bwMode="auto">
            <a:xfrm>
              <a:off x="7784093" y="2260766"/>
              <a:ext cx="75089" cy="217696"/>
            </a:xfrm>
            <a:custGeom>
              <a:avLst/>
              <a:gdLst>
                <a:gd name="T0" fmla="*/ 332 w 357"/>
                <a:gd name="T1" fmla="*/ 113 h 1035"/>
                <a:gd name="T2" fmla="*/ 302 w 357"/>
                <a:gd name="T3" fmla="*/ 24 h 1035"/>
                <a:gd name="T4" fmla="*/ 276 w 357"/>
                <a:gd name="T5" fmla="*/ 0 h 1035"/>
                <a:gd name="T6" fmla="*/ 178 w 357"/>
                <a:gd name="T7" fmla="*/ 0 h 1035"/>
                <a:gd name="T8" fmla="*/ 178 w 357"/>
                <a:gd name="T9" fmla="*/ 0 h 1035"/>
                <a:gd name="T10" fmla="*/ 81 w 357"/>
                <a:gd name="T11" fmla="*/ 0 h 1035"/>
                <a:gd name="T12" fmla="*/ 55 w 357"/>
                <a:gd name="T13" fmla="*/ 24 h 1035"/>
                <a:gd name="T14" fmla="*/ 25 w 357"/>
                <a:gd name="T15" fmla="*/ 113 h 1035"/>
                <a:gd name="T16" fmla="*/ 0 w 357"/>
                <a:gd name="T17" fmla="*/ 173 h 1035"/>
                <a:gd name="T18" fmla="*/ 0 w 357"/>
                <a:gd name="T19" fmla="*/ 863 h 1035"/>
                <a:gd name="T20" fmla="*/ 25 w 357"/>
                <a:gd name="T21" fmla="*/ 922 h 1035"/>
                <a:gd name="T22" fmla="*/ 55 w 357"/>
                <a:gd name="T23" fmla="*/ 1011 h 1035"/>
                <a:gd name="T24" fmla="*/ 81 w 357"/>
                <a:gd name="T25" fmla="*/ 1035 h 1035"/>
                <a:gd name="T26" fmla="*/ 178 w 357"/>
                <a:gd name="T27" fmla="*/ 1035 h 1035"/>
                <a:gd name="T28" fmla="*/ 178 w 357"/>
                <a:gd name="T29" fmla="*/ 1035 h 1035"/>
                <a:gd name="T30" fmla="*/ 276 w 357"/>
                <a:gd name="T31" fmla="*/ 1035 h 1035"/>
                <a:gd name="T32" fmla="*/ 302 w 357"/>
                <a:gd name="T33" fmla="*/ 1011 h 1035"/>
                <a:gd name="T34" fmla="*/ 332 w 357"/>
                <a:gd name="T35" fmla="*/ 922 h 1035"/>
                <a:gd name="T36" fmla="*/ 357 w 357"/>
                <a:gd name="T37" fmla="*/ 863 h 1035"/>
                <a:gd name="T38" fmla="*/ 357 w 357"/>
                <a:gd name="T39" fmla="*/ 173 h 1035"/>
                <a:gd name="T40" fmla="*/ 332 w 357"/>
                <a:gd name="T41" fmla="*/ 113 h 1035"/>
                <a:gd name="T42" fmla="*/ 29 w 357"/>
                <a:gd name="T43" fmla="*/ 166 h 1035"/>
                <a:gd name="T44" fmla="*/ 274 w 357"/>
                <a:gd name="T45" fmla="*/ 166 h 1035"/>
                <a:gd name="T46" fmla="*/ 302 w 357"/>
                <a:gd name="T47" fmla="*/ 218 h 1035"/>
                <a:gd name="T48" fmla="*/ 51 w 357"/>
                <a:gd name="T49" fmla="*/ 593 h 1035"/>
                <a:gd name="T50" fmla="*/ 29 w 357"/>
                <a:gd name="T51" fmla="*/ 593 h 1035"/>
                <a:gd name="T52" fmla="*/ 29 w 357"/>
                <a:gd name="T53" fmla="*/ 166 h 1035"/>
                <a:gd name="T54" fmla="*/ 80 w 357"/>
                <a:gd name="T55" fmla="*/ 45 h 1035"/>
                <a:gd name="T56" fmla="*/ 83 w 357"/>
                <a:gd name="T57" fmla="*/ 33 h 1035"/>
                <a:gd name="T58" fmla="*/ 85 w 357"/>
                <a:gd name="T59" fmla="*/ 29 h 1035"/>
                <a:gd name="T60" fmla="*/ 178 w 357"/>
                <a:gd name="T61" fmla="*/ 29 h 1035"/>
                <a:gd name="T62" fmla="*/ 272 w 357"/>
                <a:gd name="T63" fmla="*/ 29 h 1035"/>
                <a:gd name="T64" fmla="*/ 274 w 357"/>
                <a:gd name="T65" fmla="*/ 33 h 1035"/>
                <a:gd name="T66" fmla="*/ 277 w 357"/>
                <a:gd name="T67" fmla="*/ 45 h 1035"/>
                <a:gd name="T68" fmla="*/ 291 w 357"/>
                <a:gd name="T69" fmla="*/ 92 h 1035"/>
                <a:gd name="T70" fmla="*/ 275 w 357"/>
                <a:gd name="T71" fmla="*/ 90 h 1035"/>
                <a:gd name="T72" fmla="*/ 82 w 357"/>
                <a:gd name="T73" fmla="*/ 90 h 1035"/>
                <a:gd name="T74" fmla="*/ 66 w 357"/>
                <a:gd name="T75" fmla="*/ 92 h 1035"/>
                <a:gd name="T76" fmla="*/ 80 w 357"/>
                <a:gd name="T77" fmla="*/ 45 h 1035"/>
                <a:gd name="T78" fmla="*/ 277 w 357"/>
                <a:gd name="T79" fmla="*/ 991 h 1035"/>
                <a:gd name="T80" fmla="*/ 274 w 357"/>
                <a:gd name="T81" fmla="*/ 1002 h 1035"/>
                <a:gd name="T82" fmla="*/ 272 w 357"/>
                <a:gd name="T83" fmla="*/ 1007 h 1035"/>
                <a:gd name="T84" fmla="*/ 178 w 357"/>
                <a:gd name="T85" fmla="*/ 1007 h 1035"/>
                <a:gd name="T86" fmla="*/ 85 w 357"/>
                <a:gd name="T87" fmla="*/ 1007 h 1035"/>
                <a:gd name="T88" fmla="*/ 83 w 357"/>
                <a:gd name="T89" fmla="*/ 1002 h 1035"/>
                <a:gd name="T90" fmla="*/ 80 w 357"/>
                <a:gd name="T91" fmla="*/ 991 h 1035"/>
                <a:gd name="T92" fmla="*/ 66 w 357"/>
                <a:gd name="T93" fmla="*/ 944 h 1035"/>
                <a:gd name="T94" fmla="*/ 82 w 357"/>
                <a:gd name="T95" fmla="*/ 945 h 1035"/>
                <a:gd name="T96" fmla="*/ 275 w 357"/>
                <a:gd name="T97" fmla="*/ 945 h 1035"/>
                <a:gd name="T98" fmla="*/ 291 w 357"/>
                <a:gd name="T99" fmla="*/ 944 h 1035"/>
                <a:gd name="T100" fmla="*/ 277 w 357"/>
                <a:gd name="T101" fmla="*/ 991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7" h="1035">
                  <a:moveTo>
                    <a:pt x="332" y="113"/>
                  </a:moveTo>
                  <a:cubicBezTo>
                    <a:pt x="305" y="60"/>
                    <a:pt x="307" y="41"/>
                    <a:pt x="302" y="24"/>
                  </a:cubicBezTo>
                  <a:cubicBezTo>
                    <a:pt x="294" y="0"/>
                    <a:pt x="276" y="0"/>
                    <a:pt x="276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63" y="0"/>
                    <a:pt x="55" y="24"/>
                  </a:cubicBezTo>
                  <a:cubicBezTo>
                    <a:pt x="50" y="41"/>
                    <a:pt x="52" y="60"/>
                    <a:pt x="25" y="113"/>
                  </a:cubicBezTo>
                  <a:cubicBezTo>
                    <a:pt x="9" y="128"/>
                    <a:pt x="0" y="149"/>
                    <a:pt x="0" y="173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886"/>
                    <a:pt x="9" y="907"/>
                    <a:pt x="25" y="922"/>
                  </a:cubicBezTo>
                  <a:cubicBezTo>
                    <a:pt x="52" y="976"/>
                    <a:pt x="50" y="994"/>
                    <a:pt x="55" y="1011"/>
                  </a:cubicBezTo>
                  <a:cubicBezTo>
                    <a:pt x="63" y="1035"/>
                    <a:pt x="81" y="1035"/>
                    <a:pt x="81" y="1035"/>
                  </a:cubicBezTo>
                  <a:cubicBezTo>
                    <a:pt x="178" y="1035"/>
                    <a:pt x="178" y="1035"/>
                    <a:pt x="178" y="1035"/>
                  </a:cubicBezTo>
                  <a:cubicBezTo>
                    <a:pt x="178" y="1035"/>
                    <a:pt x="178" y="1035"/>
                    <a:pt x="178" y="1035"/>
                  </a:cubicBezTo>
                  <a:cubicBezTo>
                    <a:pt x="276" y="1035"/>
                    <a:pt x="276" y="1035"/>
                    <a:pt x="276" y="1035"/>
                  </a:cubicBezTo>
                  <a:cubicBezTo>
                    <a:pt x="276" y="1035"/>
                    <a:pt x="294" y="1035"/>
                    <a:pt x="302" y="1011"/>
                  </a:cubicBezTo>
                  <a:cubicBezTo>
                    <a:pt x="307" y="994"/>
                    <a:pt x="305" y="976"/>
                    <a:pt x="332" y="922"/>
                  </a:cubicBezTo>
                  <a:cubicBezTo>
                    <a:pt x="347" y="907"/>
                    <a:pt x="357" y="886"/>
                    <a:pt x="357" y="863"/>
                  </a:cubicBezTo>
                  <a:cubicBezTo>
                    <a:pt x="357" y="173"/>
                    <a:pt x="357" y="173"/>
                    <a:pt x="357" y="173"/>
                  </a:cubicBezTo>
                  <a:cubicBezTo>
                    <a:pt x="357" y="149"/>
                    <a:pt x="347" y="128"/>
                    <a:pt x="332" y="113"/>
                  </a:cubicBezTo>
                  <a:close/>
                  <a:moveTo>
                    <a:pt x="29" y="166"/>
                  </a:moveTo>
                  <a:cubicBezTo>
                    <a:pt x="274" y="166"/>
                    <a:pt x="274" y="166"/>
                    <a:pt x="274" y="166"/>
                  </a:cubicBezTo>
                  <a:cubicBezTo>
                    <a:pt x="274" y="166"/>
                    <a:pt x="313" y="171"/>
                    <a:pt x="302" y="218"/>
                  </a:cubicBezTo>
                  <a:cubicBezTo>
                    <a:pt x="51" y="593"/>
                    <a:pt x="51" y="593"/>
                    <a:pt x="51" y="593"/>
                  </a:cubicBezTo>
                  <a:cubicBezTo>
                    <a:pt x="29" y="593"/>
                    <a:pt x="29" y="593"/>
                    <a:pt x="29" y="593"/>
                  </a:cubicBezTo>
                  <a:lnTo>
                    <a:pt x="29" y="166"/>
                  </a:lnTo>
                  <a:close/>
                  <a:moveTo>
                    <a:pt x="80" y="45"/>
                  </a:moveTo>
                  <a:cubicBezTo>
                    <a:pt x="81" y="40"/>
                    <a:pt x="82" y="36"/>
                    <a:pt x="83" y="33"/>
                  </a:cubicBezTo>
                  <a:cubicBezTo>
                    <a:pt x="83" y="31"/>
                    <a:pt x="84" y="30"/>
                    <a:pt x="85" y="29"/>
                  </a:cubicBezTo>
                  <a:cubicBezTo>
                    <a:pt x="178" y="29"/>
                    <a:pt x="178" y="29"/>
                    <a:pt x="178" y="29"/>
                  </a:cubicBezTo>
                  <a:cubicBezTo>
                    <a:pt x="272" y="29"/>
                    <a:pt x="272" y="29"/>
                    <a:pt x="272" y="29"/>
                  </a:cubicBezTo>
                  <a:cubicBezTo>
                    <a:pt x="273" y="30"/>
                    <a:pt x="273" y="31"/>
                    <a:pt x="274" y="33"/>
                  </a:cubicBezTo>
                  <a:cubicBezTo>
                    <a:pt x="275" y="36"/>
                    <a:pt x="276" y="40"/>
                    <a:pt x="277" y="45"/>
                  </a:cubicBezTo>
                  <a:cubicBezTo>
                    <a:pt x="279" y="56"/>
                    <a:pt x="282" y="70"/>
                    <a:pt x="291" y="92"/>
                  </a:cubicBezTo>
                  <a:cubicBezTo>
                    <a:pt x="285" y="91"/>
                    <a:pt x="280" y="90"/>
                    <a:pt x="275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77" y="90"/>
                    <a:pt x="71" y="91"/>
                    <a:pt x="66" y="92"/>
                  </a:cubicBezTo>
                  <a:cubicBezTo>
                    <a:pt x="75" y="70"/>
                    <a:pt x="78" y="56"/>
                    <a:pt x="80" y="45"/>
                  </a:cubicBezTo>
                  <a:close/>
                  <a:moveTo>
                    <a:pt x="277" y="991"/>
                  </a:moveTo>
                  <a:cubicBezTo>
                    <a:pt x="276" y="996"/>
                    <a:pt x="275" y="999"/>
                    <a:pt x="274" y="1002"/>
                  </a:cubicBezTo>
                  <a:cubicBezTo>
                    <a:pt x="273" y="1004"/>
                    <a:pt x="273" y="1006"/>
                    <a:pt x="272" y="1007"/>
                  </a:cubicBezTo>
                  <a:cubicBezTo>
                    <a:pt x="178" y="1007"/>
                    <a:pt x="178" y="1007"/>
                    <a:pt x="178" y="1007"/>
                  </a:cubicBezTo>
                  <a:cubicBezTo>
                    <a:pt x="85" y="1007"/>
                    <a:pt x="85" y="1007"/>
                    <a:pt x="85" y="1007"/>
                  </a:cubicBezTo>
                  <a:cubicBezTo>
                    <a:pt x="84" y="1006"/>
                    <a:pt x="83" y="1004"/>
                    <a:pt x="83" y="1002"/>
                  </a:cubicBezTo>
                  <a:cubicBezTo>
                    <a:pt x="82" y="999"/>
                    <a:pt x="81" y="996"/>
                    <a:pt x="80" y="991"/>
                  </a:cubicBezTo>
                  <a:cubicBezTo>
                    <a:pt x="78" y="980"/>
                    <a:pt x="75" y="966"/>
                    <a:pt x="66" y="944"/>
                  </a:cubicBezTo>
                  <a:cubicBezTo>
                    <a:pt x="71" y="945"/>
                    <a:pt x="77" y="945"/>
                    <a:pt x="82" y="945"/>
                  </a:cubicBezTo>
                  <a:cubicBezTo>
                    <a:pt x="275" y="945"/>
                    <a:pt x="275" y="945"/>
                    <a:pt x="275" y="945"/>
                  </a:cubicBezTo>
                  <a:cubicBezTo>
                    <a:pt x="280" y="945"/>
                    <a:pt x="285" y="945"/>
                    <a:pt x="291" y="944"/>
                  </a:cubicBezTo>
                  <a:cubicBezTo>
                    <a:pt x="282" y="966"/>
                    <a:pt x="279" y="980"/>
                    <a:pt x="277" y="99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2" name="Freeform 206"/>
            <p:cNvSpPr>
              <a:spLocks noEditPoints="1"/>
            </p:cNvSpPr>
            <p:nvPr/>
          </p:nvSpPr>
          <p:spPr bwMode="auto">
            <a:xfrm>
              <a:off x="7862596" y="2729881"/>
              <a:ext cx="88647" cy="155133"/>
            </a:xfrm>
            <a:custGeom>
              <a:avLst/>
              <a:gdLst>
                <a:gd name="T0" fmla="*/ 35 w 576"/>
                <a:gd name="T1" fmla="*/ 94 h 1009"/>
                <a:gd name="T2" fmla="*/ 62 w 576"/>
                <a:gd name="T3" fmla="*/ 944 h 1009"/>
                <a:gd name="T4" fmla="*/ 288 w 576"/>
                <a:gd name="T5" fmla="*/ 49 h 1009"/>
                <a:gd name="T6" fmla="*/ 156 w 576"/>
                <a:gd name="T7" fmla="*/ 220 h 1009"/>
                <a:gd name="T8" fmla="*/ 252 w 576"/>
                <a:gd name="T9" fmla="*/ 220 h 1009"/>
                <a:gd name="T10" fmla="*/ 348 w 576"/>
                <a:gd name="T11" fmla="*/ 220 h 1009"/>
                <a:gd name="T12" fmla="*/ 108 w 576"/>
                <a:gd name="T13" fmla="*/ 270 h 1009"/>
                <a:gd name="T14" fmla="*/ 204 w 576"/>
                <a:gd name="T15" fmla="*/ 270 h 1009"/>
                <a:gd name="T16" fmla="*/ 300 w 576"/>
                <a:gd name="T17" fmla="*/ 270 h 1009"/>
                <a:gd name="T18" fmla="*/ 396 w 576"/>
                <a:gd name="T19" fmla="*/ 270 h 1009"/>
                <a:gd name="T20" fmla="*/ 108 w 576"/>
                <a:gd name="T21" fmla="*/ 320 h 1009"/>
                <a:gd name="T22" fmla="*/ 204 w 576"/>
                <a:gd name="T23" fmla="*/ 320 h 1009"/>
                <a:gd name="T24" fmla="*/ 300 w 576"/>
                <a:gd name="T25" fmla="*/ 320 h 1009"/>
                <a:gd name="T26" fmla="*/ 396 w 576"/>
                <a:gd name="T27" fmla="*/ 320 h 1009"/>
                <a:gd name="T28" fmla="*/ 108 w 576"/>
                <a:gd name="T29" fmla="*/ 370 h 1009"/>
                <a:gd name="T30" fmla="*/ 204 w 576"/>
                <a:gd name="T31" fmla="*/ 370 h 1009"/>
                <a:gd name="T32" fmla="*/ 300 w 576"/>
                <a:gd name="T33" fmla="*/ 370 h 1009"/>
                <a:gd name="T34" fmla="*/ 396 w 576"/>
                <a:gd name="T35" fmla="*/ 370 h 1009"/>
                <a:gd name="T36" fmla="*/ 108 w 576"/>
                <a:gd name="T37" fmla="*/ 420 h 1009"/>
                <a:gd name="T38" fmla="*/ 204 w 576"/>
                <a:gd name="T39" fmla="*/ 420 h 1009"/>
                <a:gd name="T40" fmla="*/ 300 w 576"/>
                <a:gd name="T41" fmla="*/ 420 h 1009"/>
                <a:gd name="T42" fmla="*/ 396 w 576"/>
                <a:gd name="T43" fmla="*/ 420 h 1009"/>
                <a:gd name="T44" fmla="*/ 108 w 576"/>
                <a:gd name="T45" fmla="*/ 470 h 1009"/>
                <a:gd name="T46" fmla="*/ 204 w 576"/>
                <a:gd name="T47" fmla="*/ 470 h 1009"/>
                <a:gd name="T48" fmla="*/ 300 w 576"/>
                <a:gd name="T49" fmla="*/ 470 h 1009"/>
                <a:gd name="T50" fmla="*/ 396 w 576"/>
                <a:gd name="T51" fmla="*/ 470 h 1009"/>
                <a:gd name="T52" fmla="*/ 108 w 576"/>
                <a:gd name="T53" fmla="*/ 520 h 1009"/>
                <a:gd name="T54" fmla="*/ 204 w 576"/>
                <a:gd name="T55" fmla="*/ 520 h 1009"/>
                <a:gd name="T56" fmla="*/ 300 w 576"/>
                <a:gd name="T57" fmla="*/ 520 h 1009"/>
                <a:gd name="T58" fmla="*/ 396 w 576"/>
                <a:gd name="T59" fmla="*/ 520 h 1009"/>
                <a:gd name="T60" fmla="*/ 108 w 576"/>
                <a:gd name="T61" fmla="*/ 570 h 1009"/>
                <a:gd name="T62" fmla="*/ 204 w 576"/>
                <a:gd name="T63" fmla="*/ 570 h 1009"/>
                <a:gd name="T64" fmla="*/ 300 w 576"/>
                <a:gd name="T65" fmla="*/ 570 h 1009"/>
                <a:gd name="T66" fmla="*/ 396 w 576"/>
                <a:gd name="T67" fmla="*/ 570 h 1009"/>
                <a:gd name="T68" fmla="*/ 108 w 576"/>
                <a:gd name="T69" fmla="*/ 620 h 1009"/>
                <a:gd name="T70" fmla="*/ 204 w 576"/>
                <a:gd name="T71" fmla="*/ 620 h 1009"/>
                <a:gd name="T72" fmla="*/ 300 w 576"/>
                <a:gd name="T73" fmla="*/ 620 h 1009"/>
                <a:gd name="T74" fmla="*/ 396 w 576"/>
                <a:gd name="T75" fmla="*/ 620 h 1009"/>
                <a:gd name="T76" fmla="*/ 108 w 576"/>
                <a:gd name="T77" fmla="*/ 670 h 1009"/>
                <a:gd name="T78" fmla="*/ 204 w 576"/>
                <a:gd name="T79" fmla="*/ 670 h 1009"/>
                <a:gd name="T80" fmla="*/ 300 w 576"/>
                <a:gd name="T81" fmla="*/ 670 h 1009"/>
                <a:gd name="T82" fmla="*/ 396 w 576"/>
                <a:gd name="T83" fmla="*/ 670 h 1009"/>
                <a:gd name="T84" fmla="*/ 108 w 576"/>
                <a:gd name="T85" fmla="*/ 720 h 1009"/>
                <a:gd name="T86" fmla="*/ 204 w 576"/>
                <a:gd name="T87" fmla="*/ 720 h 1009"/>
                <a:gd name="T88" fmla="*/ 300 w 576"/>
                <a:gd name="T89" fmla="*/ 720 h 1009"/>
                <a:gd name="T90" fmla="*/ 396 w 576"/>
                <a:gd name="T91" fmla="*/ 720 h 1009"/>
                <a:gd name="T92" fmla="*/ 108 w 576"/>
                <a:gd name="T93" fmla="*/ 770 h 1009"/>
                <a:gd name="T94" fmla="*/ 204 w 576"/>
                <a:gd name="T95" fmla="*/ 770 h 1009"/>
                <a:gd name="T96" fmla="*/ 300 w 576"/>
                <a:gd name="T97" fmla="*/ 770 h 1009"/>
                <a:gd name="T98" fmla="*/ 396 w 576"/>
                <a:gd name="T99" fmla="*/ 770 h 1009"/>
                <a:gd name="T100" fmla="*/ 108 w 576"/>
                <a:gd name="T101" fmla="*/ 820 h 1009"/>
                <a:gd name="T102" fmla="*/ 204 w 576"/>
                <a:gd name="T103" fmla="*/ 820 h 1009"/>
                <a:gd name="T104" fmla="*/ 300 w 576"/>
                <a:gd name="T105" fmla="*/ 820 h 1009"/>
                <a:gd name="T106" fmla="*/ 396 w 576"/>
                <a:gd name="T107" fmla="*/ 820 h 1009"/>
                <a:gd name="T108" fmla="*/ 156 w 576"/>
                <a:gd name="T109" fmla="*/ 870 h 1009"/>
                <a:gd name="T110" fmla="*/ 252 w 576"/>
                <a:gd name="T111" fmla="*/ 870 h 1009"/>
                <a:gd name="T112" fmla="*/ 348 w 576"/>
                <a:gd name="T113" fmla="*/ 870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6" h="1009">
                  <a:moveTo>
                    <a:pt x="572" y="985"/>
                  </a:moveTo>
                  <a:cubicBezTo>
                    <a:pt x="542" y="930"/>
                    <a:pt x="542" y="930"/>
                    <a:pt x="542" y="930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42" y="92"/>
                    <a:pt x="541" y="90"/>
                    <a:pt x="540" y="89"/>
                  </a:cubicBezTo>
                  <a:cubicBezTo>
                    <a:pt x="506" y="9"/>
                    <a:pt x="506" y="9"/>
                    <a:pt x="506" y="9"/>
                  </a:cubicBezTo>
                  <a:cubicBezTo>
                    <a:pt x="504" y="4"/>
                    <a:pt x="499" y="0"/>
                    <a:pt x="49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8" y="0"/>
                    <a:pt x="72" y="4"/>
                    <a:pt x="70" y="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90"/>
                    <a:pt x="35" y="92"/>
                    <a:pt x="35" y="94"/>
                  </a:cubicBezTo>
                  <a:cubicBezTo>
                    <a:pt x="35" y="933"/>
                    <a:pt x="35" y="933"/>
                    <a:pt x="35" y="933"/>
                  </a:cubicBezTo>
                  <a:cubicBezTo>
                    <a:pt x="3" y="987"/>
                    <a:pt x="3" y="987"/>
                    <a:pt x="3" y="987"/>
                  </a:cubicBezTo>
                  <a:cubicBezTo>
                    <a:pt x="0" y="992"/>
                    <a:pt x="0" y="997"/>
                    <a:pt x="3" y="1002"/>
                  </a:cubicBezTo>
                  <a:cubicBezTo>
                    <a:pt x="6" y="1006"/>
                    <a:pt x="10" y="1009"/>
                    <a:pt x="15" y="1009"/>
                  </a:cubicBezTo>
                  <a:cubicBezTo>
                    <a:pt x="561" y="1009"/>
                    <a:pt x="561" y="1009"/>
                    <a:pt x="561" y="1009"/>
                  </a:cubicBezTo>
                  <a:cubicBezTo>
                    <a:pt x="561" y="1009"/>
                    <a:pt x="561" y="1009"/>
                    <a:pt x="562" y="1009"/>
                  </a:cubicBezTo>
                  <a:cubicBezTo>
                    <a:pt x="570" y="1009"/>
                    <a:pt x="576" y="1002"/>
                    <a:pt x="576" y="995"/>
                  </a:cubicBezTo>
                  <a:cubicBezTo>
                    <a:pt x="576" y="991"/>
                    <a:pt x="575" y="987"/>
                    <a:pt x="572" y="985"/>
                  </a:cubicBezTo>
                  <a:close/>
                  <a:moveTo>
                    <a:pt x="41" y="980"/>
                  </a:moveTo>
                  <a:cubicBezTo>
                    <a:pt x="62" y="944"/>
                    <a:pt x="62" y="944"/>
                    <a:pt x="62" y="944"/>
                  </a:cubicBezTo>
                  <a:cubicBezTo>
                    <a:pt x="63" y="941"/>
                    <a:pt x="64" y="939"/>
                    <a:pt x="64" y="936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484" y="29"/>
                    <a:pt x="484" y="29"/>
                    <a:pt x="484" y="29"/>
                  </a:cubicBezTo>
                  <a:cubicBezTo>
                    <a:pt x="513" y="97"/>
                    <a:pt x="513" y="97"/>
                    <a:pt x="513" y="97"/>
                  </a:cubicBezTo>
                  <a:cubicBezTo>
                    <a:pt x="513" y="934"/>
                    <a:pt x="513" y="934"/>
                    <a:pt x="513" y="934"/>
                  </a:cubicBezTo>
                  <a:cubicBezTo>
                    <a:pt x="513" y="936"/>
                    <a:pt x="513" y="939"/>
                    <a:pt x="515" y="941"/>
                  </a:cubicBezTo>
                  <a:cubicBezTo>
                    <a:pt x="537" y="980"/>
                    <a:pt x="537" y="980"/>
                    <a:pt x="537" y="980"/>
                  </a:cubicBezTo>
                  <a:lnTo>
                    <a:pt x="41" y="980"/>
                  </a:lnTo>
                  <a:close/>
                  <a:moveTo>
                    <a:pt x="288" y="49"/>
                  </a:moveTo>
                  <a:cubicBezTo>
                    <a:pt x="287" y="49"/>
                    <a:pt x="287" y="49"/>
                    <a:pt x="287" y="49"/>
                  </a:cubicBezTo>
                  <a:cubicBezTo>
                    <a:pt x="108" y="49"/>
                    <a:pt x="108" y="49"/>
                    <a:pt x="108" y="49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287" y="103"/>
                    <a:pt x="287" y="103"/>
                    <a:pt x="287" y="103"/>
                  </a:cubicBezTo>
                  <a:cubicBezTo>
                    <a:pt x="288" y="103"/>
                    <a:pt x="288" y="103"/>
                    <a:pt x="288" y="103"/>
                  </a:cubicBezTo>
                  <a:cubicBezTo>
                    <a:pt x="485" y="103"/>
                    <a:pt x="485" y="103"/>
                    <a:pt x="485" y="103"/>
                  </a:cubicBezTo>
                  <a:cubicBezTo>
                    <a:pt x="467" y="49"/>
                    <a:pt x="467" y="49"/>
                    <a:pt x="467" y="49"/>
                  </a:cubicBezTo>
                  <a:lnTo>
                    <a:pt x="288" y="49"/>
                  </a:lnTo>
                  <a:close/>
                  <a:moveTo>
                    <a:pt x="168" y="208"/>
                  </a:moveTo>
                  <a:cubicBezTo>
                    <a:pt x="162" y="208"/>
                    <a:pt x="156" y="214"/>
                    <a:pt x="156" y="220"/>
                  </a:cubicBezTo>
                  <a:cubicBezTo>
                    <a:pt x="156" y="227"/>
                    <a:pt x="162" y="232"/>
                    <a:pt x="168" y="232"/>
                  </a:cubicBezTo>
                  <a:cubicBezTo>
                    <a:pt x="175" y="232"/>
                    <a:pt x="180" y="227"/>
                    <a:pt x="180" y="220"/>
                  </a:cubicBezTo>
                  <a:cubicBezTo>
                    <a:pt x="180" y="214"/>
                    <a:pt x="175" y="208"/>
                    <a:pt x="168" y="208"/>
                  </a:cubicBezTo>
                  <a:close/>
                  <a:moveTo>
                    <a:pt x="216" y="208"/>
                  </a:moveTo>
                  <a:cubicBezTo>
                    <a:pt x="210" y="208"/>
                    <a:pt x="204" y="214"/>
                    <a:pt x="204" y="220"/>
                  </a:cubicBezTo>
                  <a:cubicBezTo>
                    <a:pt x="204" y="227"/>
                    <a:pt x="210" y="232"/>
                    <a:pt x="216" y="232"/>
                  </a:cubicBezTo>
                  <a:cubicBezTo>
                    <a:pt x="223" y="232"/>
                    <a:pt x="228" y="227"/>
                    <a:pt x="228" y="220"/>
                  </a:cubicBezTo>
                  <a:cubicBezTo>
                    <a:pt x="228" y="214"/>
                    <a:pt x="223" y="208"/>
                    <a:pt x="216" y="208"/>
                  </a:cubicBezTo>
                  <a:close/>
                  <a:moveTo>
                    <a:pt x="264" y="208"/>
                  </a:moveTo>
                  <a:cubicBezTo>
                    <a:pt x="258" y="208"/>
                    <a:pt x="252" y="214"/>
                    <a:pt x="252" y="220"/>
                  </a:cubicBezTo>
                  <a:cubicBezTo>
                    <a:pt x="252" y="227"/>
                    <a:pt x="258" y="232"/>
                    <a:pt x="264" y="232"/>
                  </a:cubicBezTo>
                  <a:cubicBezTo>
                    <a:pt x="271" y="232"/>
                    <a:pt x="276" y="227"/>
                    <a:pt x="276" y="220"/>
                  </a:cubicBezTo>
                  <a:cubicBezTo>
                    <a:pt x="276" y="214"/>
                    <a:pt x="271" y="208"/>
                    <a:pt x="264" y="208"/>
                  </a:cubicBezTo>
                  <a:close/>
                  <a:moveTo>
                    <a:pt x="312" y="208"/>
                  </a:moveTo>
                  <a:cubicBezTo>
                    <a:pt x="306" y="208"/>
                    <a:pt x="300" y="214"/>
                    <a:pt x="300" y="220"/>
                  </a:cubicBezTo>
                  <a:cubicBezTo>
                    <a:pt x="300" y="227"/>
                    <a:pt x="306" y="232"/>
                    <a:pt x="312" y="232"/>
                  </a:cubicBezTo>
                  <a:cubicBezTo>
                    <a:pt x="319" y="232"/>
                    <a:pt x="324" y="227"/>
                    <a:pt x="324" y="220"/>
                  </a:cubicBezTo>
                  <a:cubicBezTo>
                    <a:pt x="324" y="214"/>
                    <a:pt x="319" y="208"/>
                    <a:pt x="312" y="208"/>
                  </a:cubicBezTo>
                  <a:close/>
                  <a:moveTo>
                    <a:pt x="360" y="208"/>
                  </a:moveTo>
                  <a:cubicBezTo>
                    <a:pt x="354" y="208"/>
                    <a:pt x="348" y="214"/>
                    <a:pt x="348" y="220"/>
                  </a:cubicBezTo>
                  <a:cubicBezTo>
                    <a:pt x="348" y="227"/>
                    <a:pt x="354" y="232"/>
                    <a:pt x="360" y="232"/>
                  </a:cubicBezTo>
                  <a:cubicBezTo>
                    <a:pt x="367" y="232"/>
                    <a:pt x="372" y="227"/>
                    <a:pt x="372" y="220"/>
                  </a:cubicBezTo>
                  <a:cubicBezTo>
                    <a:pt x="372" y="214"/>
                    <a:pt x="367" y="208"/>
                    <a:pt x="360" y="208"/>
                  </a:cubicBezTo>
                  <a:close/>
                  <a:moveTo>
                    <a:pt x="408" y="208"/>
                  </a:moveTo>
                  <a:cubicBezTo>
                    <a:pt x="402" y="208"/>
                    <a:pt x="396" y="214"/>
                    <a:pt x="396" y="220"/>
                  </a:cubicBezTo>
                  <a:cubicBezTo>
                    <a:pt x="396" y="227"/>
                    <a:pt x="402" y="232"/>
                    <a:pt x="408" y="232"/>
                  </a:cubicBezTo>
                  <a:cubicBezTo>
                    <a:pt x="415" y="232"/>
                    <a:pt x="420" y="227"/>
                    <a:pt x="420" y="220"/>
                  </a:cubicBezTo>
                  <a:cubicBezTo>
                    <a:pt x="420" y="214"/>
                    <a:pt x="415" y="208"/>
                    <a:pt x="408" y="208"/>
                  </a:cubicBezTo>
                  <a:close/>
                  <a:moveTo>
                    <a:pt x="120" y="258"/>
                  </a:moveTo>
                  <a:cubicBezTo>
                    <a:pt x="114" y="258"/>
                    <a:pt x="108" y="264"/>
                    <a:pt x="108" y="270"/>
                  </a:cubicBezTo>
                  <a:cubicBezTo>
                    <a:pt x="108" y="277"/>
                    <a:pt x="114" y="282"/>
                    <a:pt x="120" y="282"/>
                  </a:cubicBezTo>
                  <a:cubicBezTo>
                    <a:pt x="127" y="282"/>
                    <a:pt x="132" y="277"/>
                    <a:pt x="132" y="270"/>
                  </a:cubicBezTo>
                  <a:cubicBezTo>
                    <a:pt x="132" y="264"/>
                    <a:pt x="127" y="258"/>
                    <a:pt x="120" y="258"/>
                  </a:cubicBezTo>
                  <a:close/>
                  <a:moveTo>
                    <a:pt x="168" y="258"/>
                  </a:moveTo>
                  <a:cubicBezTo>
                    <a:pt x="162" y="258"/>
                    <a:pt x="156" y="264"/>
                    <a:pt x="156" y="270"/>
                  </a:cubicBezTo>
                  <a:cubicBezTo>
                    <a:pt x="156" y="277"/>
                    <a:pt x="162" y="282"/>
                    <a:pt x="168" y="282"/>
                  </a:cubicBezTo>
                  <a:cubicBezTo>
                    <a:pt x="175" y="282"/>
                    <a:pt x="180" y="277"/>
                    <a:pt x="180" y="270"/>
                  </a:cubicBezTo>
                  <a:cubicBezTo>
                    <a:pt x="180" y="264"/>
                    <a:pt x="175" y="258"/>
                    <a:pt x="168" y="258"/>
                  </a:cubicBezTo>
                  <a:close/>
                  <a:moveTo>
                    <a:pt x="216" y="258"/>
                  </a:moveTo>
                  <a:cubicBezTo>
                    <a:pt x="210" y="258"/>
                    <a:pt x="204" y="264"/>
                    <a:pt x="204" y="270"/>
                  </a:cubicBezTo>
                  <a:cubicBezTo>
                    <a:pt x="204" y="277"/>
                    <a:pt x="210" y="282"/>
                    <a:pt x="216" y="282"/>
                  </a:cubicBezTo>
                  <a:cubicBezTo>
                    <a:pt x="223" y="282"/>
                    <a:pt x="228" y="277"/>
                    <a:pt x="228" y="270"/>
                  </a:cubicBezTo>
                  <a:cubicBezTo>
                    <a:pt x="228" y="264"/>
                    <a:pt x="223" y="258"/>
                    <a:pt x="216" y="258"/>
                  </a:cubicBezTo>
                  <a:close/>
                  <a:moveTo>
                    <a:pt x="264" y="258"/>
                  </a:moveTo>
                  <a:cubicBezTo>
                    <a:pt x="258" y="258"/>
                    <a:pt x="252" y="264"/>
                    <a:pt x="252" y="270"/>
                  </a:cubicBezTo>
                  <a:cubicBezTo>
                    <a:pt x="252" y="277"/>
                    <a:pt x="258" y="282"/>
                    <a:pt x="264" y="282"/>
                  </a:cubicBezTo>
                  <a:cubicBezTo>
                    <a:pt x="271" y="282"/>
                    <a:pt x="276" y="277"/>
                    <a:pt x="276" y="270"/>
                  </a:cubicBezTo>
                  <a:cubicBezTo>
                    <a:pt x="276" y="264"/>
                    <a:pt x="271" y="258"/>
                    <a:pt x="264" y="258"/>
                  </a:cubicBezTo>
                  <a:close/>
                  <a:moveTo>
                    <a:pt x="312" y="258"/>
                  </a:moveTo>
                  <a:cubicBezTo>
                    <a:pt x="306" y="258"/>
                    <a:pt x="300" y="264"/>
                    <a:pt x="300" y="270"/>
                  </a:cubicBezTo>
                  <a:cubicBezTo>
                    <a:pt x="300" y="277"/>
                    <a:pt x="306" y="282"/>
                    <a:pt x="312" y="282"/>
                  </a:cubicBezTo>
                  <a:cubicBezTo>
                    <a:pt x="319" y="282"/>
                    <a:pt x="324" y="277"/>
                    <a:pt x="324" y="270"/>
                  </a:cubicBezTo>
                  <a:cubicBezTo>
                    <a:pt x="324" y="264"/>
                    <a:pt x="319" y="258"/>
                    <a:pt x="312" y="258"/>
                  </a:cubicBezTo>
                  <a:close/>
                  <a:moveTo>
                    <a:pt x="360" y="258"/>
                  </a:moveTo>
                  <a:cubicBezTo>
                    <a:pt x="354" y="258"/>
                    <a:pt x="348" y="264"/>
                    <a:pt x="348" y="270"/>
                  </a:cubicBezTo>
                  <a:cubicBezTo>
                    <a:pt x="348" y="277"/>
                    <a:pt x="354" y="282"/>
                    <a:pt x="360" y="282"/>
                  </a:cubicBezTo>
                  <a:cubicBezTo>
                    <a:pt x="367" y="282"/>
                    <a:pt x="372" y="277"/>
                    <a:pt x="372" y="270"/>
                  </a:cubicBezTo>
                  <a:cubicBezTo>
                    <a:pt x="372" y="264"/>
                    <a:pt x="367" y="258"/>
                    <a:pt x="360" y="258"/>
                  </a:cubicBezTo>
                  <a:close/>
                  <a:moveTo>
                    <a:pt x="408" y="258"/>
                  </a:moveTo>
                  <a:cubicBezTo>
                    <a:pt x="402" y="258"/>
                    <a:pt x="396" y="264"/>
                    <a:pt x="396" y="270"/>
                  </a:cubicBezTo>
                  <a:cubicBezTo>
                    <a:pt x="396" y="277"/>
                    <a:pt x="402" y="282"/>
                    <a:pt x="408" y="282"/>
                  </a:cubicBezTo>
                  <a:cubicBezTo>
                    <a:pt x="415" y="282"/>
                    <a:pt x="420" y="277"/>
                    <a:pt x="420" y="270"/>
                  </a:cubicBezTo>
                  <a:cubicBezTo>
                    <a:pt x="420" y="264"/>
                    <a:pt x="415" y="258"/>
                    <a:pt x="408" y="258"/>
                  </a:cubicBezTo>
                  <a:close/>
                  <a:moveTo>
                    <a:pt x="456" y="258"/>
                  </a:moveTo>
                  <a:cubicBezTo>
                    <a:pt x="450" y="258"/>
                    <a:pt x="444" y="264"/>
                    <a:pt x="444" y="270"/>
                  </a:cubicBezTo>
                  <a:cubicBezTo>
                    <a:pt x="444" y="277"/>
                    <a:pt x="450" y="282"/>
                    <a:pt x="456" y="282"/>
                  </a:cubicBezTo>
                  <a:cubicBezTo>
                    <a:pt x="463" y="282"/>
                    <a:pt x="468" y="277"/>
                    <a:pt x="468" y="270"/>
                  </a:cubicBezTo>
                  <a:cubicBezTo>
                    <a:pt x="468" y="264"/>
                    <a:pt x="463" y="258"/>
                    <a:pt x="456" y="258"/>
                  </a:cubicBezTo>
                  <a:close/>
                  <a:moveTo>
                    <a:pt x="120" y="308"/>
                  </a:moveTo>
                  <a:cubicBezTo>
                    <a:pt x="114" y="308"/>
                    <a:pt x="108" y="314"/>
                    <a:pt x="108" y="320"/>
                  </a:cubicBezTo>
                  <a:cubicBezTo>
                    <a:pt x="108" y="327"/>
                    <a:pt x="114" y="332"/>
                    <a:pt x="120" y="332"/>
                  </a:cubicBezTo>
                  <a:cubicBezTo>
                    <a:pt x="127" y="332"/>
                    <a:pt x="132" y="327"/>
                    <a:pt x="132" y="320"/>
                  </a:cubicBezTo>
                  <a:cubicBezTo>
                    <a:pt x="132" y="314"/>
                    <a:pt x="127" y="308"/>
                    <a:pt x="120" y="308"/>
                  </a:cubicBezTo>
                  <a:close/>
                  <a:moveTo>
                    <a:pt x="168" y="308"/>
                  </a:moveTo>
                  <a:cubicBezTo>
                    <a:pt x="162" y="308"/>
                    <a:pt x="156" y="314"/>
                    <a:pt x="156" y="320"/>
                  </a:cubicBezTo>
                  <a:cubicBezTo>
                    <a:pt x="156" y="327"/>
                    <a:pt x="162" y="332"/>
                    <a:pt x="168" y="332"/>
                  </a:cubicBezTo>
                  <a:cubicBezTo>
                    <a:pt x="175" y="332"/>
                    <a:pt x="180" y="327"/>
                    <a:pt x="180" y="320"/>
                  </a:cubicBezTo>
                  <a:cubicBezTo>
                    <a:pt x="180" y="314"/>
                    <a:pt x="175" y="308"/>
                    <a:pt x="168" y="308"/>
                  </a:cubicBezTo>
                  <a:close/>
                  <a:moveTo>
                    <a:pt x="216" y="308"/>
                  </a:moveTo>
                  <a:cubicBezTo>
                    <a:pt x="210" y="308"/>
                    <a:pt x="204" y="314"/>
                    <a:pt x="204" y="320"/>
                  </a:cubicBezTo>
                  <a:cubicBezTo>
                    <a:pt x="204" y="327"/>
                    <a:pt x="210" y="332"/>
                    <a:pt x="216" y="332"/>
                  </a:cubicBezTo>
                  <a:cubicBezTo>
                    <a:pt x="223" y="332"/>
                    <a:pt x="228" y="327"/>
                    <a:pt x="228" y="320"/>
                  </a:cubicBezTo>
                  <a:cubicBezTo>
                    <a:pt x="228" y="314"/>
                    <a:pt x="223" y="308"/>
                    <a:pt x="216" y="308"/>
                  </a:cubicBezTo>
                  <a:close/>
                  <a:moveTo>
                    <a:pt x="264" y="308"/>
                  </a:moveTo>
                  <a:cubicBezTo>
                    <a:pt x="258" y="308"/>
                    <a:pt x="252" y="314"/>
                    <a:pt x="252" y="320"/>
                  </a:cubicBezTo>
                  <a:cubicBezTo>
                    <a:pt x="252" y="327"/>
                    <a:pt x="258" y="332"/>
                    <a:pt x="264" y="332"/>
                  </a:cubicBezTo>
                  <a:cubicBezTo>
                    <a:pt x="271" y="332"/>
                    <a:pt x="276" y="327"/>
                    <a:pt x="276" y="320"/>
                  </a:cubicBezTo>
                  <a:cubicBezTo>
                    <a:pt x="276" y="314"/>
                    <a:pt x="271" y="308"/>
                    <a:pt x="264" y="308"/>
                  </a:cubicBezTo>
                  <a:close/>
                  <a:moveTo>
                    <a:pt x="312" y="308"/>
                  </a:moveTo>
                  <a:cubicBezTo>
                    <a:pt x="306" y="308"/>
                    <a:pt x="300" y="314"/>
                    <a:pt x="300" y="320"/>
                  </a:cubicBezTo>
                  <a:cubicBezTo>
                    <a:pt x="300" y="327"/>
                    <a:pt x="306" y="332"/>
                    <a:pt x="312" y="332"/>
                  </a:cubicBezTo>
                  <a:cubicBezTo>
                    <a:pt x="319" y="332"/>
                    <a:pt x="324" y="327"/>
                    <a:pt x="324" y="320"/>
                  </a:cubicBezTo>
                  <a:cubicBezTo>
                    <a:pt x="324" y="314"/>
                    <a:pt x="319" y="308"/>
                    <a:pt x="312" y="308"/>
                  </a:cubicBezTo>
                  <a:close/>
                  <a:moveTo>
                    <a:pt x="360" y="308"/>
                  </a:moveTo>
                  <a:cubicBezTo>
                    <a:pt x="354" y="308"/>
                    <a:pt x="348" y="314"/>
                    <a:pt x="348" y="320"/>
                  </a:cubicBezTo>
                  <a:cubicBezTo>
                    <a:pt x="348" y="327"/>
                    <a:pt x="354" y="332"/>
                    <a:pt x="360" y="332"/>
                  </a:cubicBezTo>
                  <a:cubicBezTo>
                    <a:pt x="367" y="332"/>
                    <a:pt x="372" y="327"/>
                    <a:pt x="372" y="320"/>
                  </a:cubicBezTo>
                  <a:cubicBezTo>
                    <a:pt x="372" y="314"/>
                    <a:pt x="367" y="308"/>
                    <a:pt x="360" y="308"/>
                  </a:cubicBezTo>
                  <a:close/>
                  <a:moveTo>
                    <a:pt x="408" y="308"/>
                  </a:moveTo>
                  <a:cubicBezTo>
                    <a:pt x="402" y="308"/>
                    <a:pt x="396" y="314"/>
                    <a:pt x="396" y="320"/>
                  </a:cubicBezTo>
                  <a:cubicBezTo>
                    <a:pt x="396" y="327"/>
                    <a:pt x="402" y="332"/>
                    <a:pt x="408" y="332"/>
                  </a:cubicBezTo>
                  <a:cubicBezTo>
                    <a:pt x="415" y="332"/>
                    <a:pt x="420" y="327"/>
                    <a:pt x="420" y="320"/>
                  </a:cubicBezTo>
                  <a:cubicBezTo>
                    <a:pt x="420" y="314"/>
                    <a:pt x="415" y="308"/>
                    <a:pt x="408" y="308"/>
                  </a:cubicBezTo>
                  <a:close/>
                  <a:moveTo>
                    <a:pt x="456" y="308"/>
                  </a:moveTo>
                  <a:cubicBezTo>
                    <a:pt x="450" y="308"/>
                    <a:pt x="444" y="314"/>
                    <a:pt x="444" y="320"/>
                  </a:cubicBezTo>
                  <a:cubicBezTo>
                    <a:pt x="444" y="327"/>
                    <a:pt x="450" y="332"/>
                    <a:pt x="456" y="332"/>
                  </a:cubicBezTo>
                  <a:cubicBezTo>
                    <a:pt x="463" y="332"/>
                    <a:pt x="468" y="327"/>
                    <a:pt x="468" y="320"/>
                  </a:cubicBezTo>
                  <a:cubicBezTo>
                    <a:pt x="468" y="314"/>
                    <a:pt x="463" y="308"/>
                    <a:pt x="456" y="308"/>
                  </a:cubicBezTo>
                  <a:close/>
                  <a:moveTo>
                    <a:pt x="120" y="358"/>
                  </a:moveTo>
                  <a:cubicBezTo>
                    <a:pt x="114" y="358"/>
                    <a:pt x="108" y="364"/>
                    <a:pt x="108" y="370"/>
                  </a:cubicBezTo>
                  <a:cubicBezTo>
                    <a:pt x="108" y="377"/>
                    <a:pt x="114" y="382"/>
                    <a:pt x="120" y="382"/>
                  </a:cubicBezTo>
                  <a:cubicBezTo>
                    <a:pt x="127" y="382"/>
                    <a:pt x="132" y="377"/>
                    <a:pt x="132" y="370"/>
                  </a:cubicBezTo>
                  <a:cubicBezTo>
                    <a:pt x="132" y="364"/>
                    <a:pt x="127" y="358"/>
                    <a:pt x="120" y="358"/>
                  </a:cubicBezTo>
                  <a:close/>
                  <a:moveTo>
                    <a:pt x="168" y="358"/>
                  </a:moveTo>
                  <a:cubicBezTo>
                    <a:pt x="162" y="358"/>
                    <a:pt x="156" y="364"/>
                    <a:pt x="156" y="370"/>
                  </a:cubicBezTo>
                  <a:cubicBezTo>
                    <a:pt x="156" y="377"/>
                    <a:pt x="162" y="382"/>
                    <a:pt x="168" y="382"/>
                  </a:cubicBezTo>
                  <a:cubicBezTo>
                    <a:pt x="175" y="382"/>
                    <a:pt x="180" y="377"/>
                    <a:pt x="180" y="370"/>
                  </a:cubicBezTo>
                  <a:cubicBezTo>
                    <a:pt x="180" y="364"/>
                    <a:pt x="175" y="358"/>
                    <a:pt x="168" y="358"/>
                  </a:cubicBezTo>
                  <a:close/>
                  <a:moveTo>
                    <a:pt x="216" y="358"/>
                  </a:moveTo>
                  <a:cubicBezTo>
                    <a:pt x="210" y="358"/>
                    <a:pt x="204" y="364"/>
                    <a:pt x="204" y="370"/>
                  </a:cubicBezTo>
                  <a:cubicBezTo>
                    <a:pt x="204" y="377"/>
                    <a:pt x="210" y="382"/>
                    <a:pt x="216" y="382"/>
                  </a:cubicBezTo>
                  <a:cubicBezTo>
                    <a:pt x="223" y="382"/>
                    <a:pt x="228" y="377"/>
                    <a:pt x="228" y="370"/>
                  </a:cubicBezTo>
                  <a:cubicBezTo>
                    <a:pt x="228" y="364"/>
                    <a:pt x="223" y="358"/>
                    <a:pt x="216" y="358"/>
                  </a:cubicBezTo>
                  <a:close/>
                  <a:moveTo>
                    <a:pt x="264" y="358"/>
                  </a:moveTo>
                  <a:cubicBezTo>
                    <a:pt x="258" y="358"/>
                    <a:pt x="252" y="364"/>
                    <a:pt x="252" y="370"/>
                  </a:cubicBezTo>
                  <a:cubicBezTo>
                    <a:pt x="252" y="377"/>
                    <a:pt x="258" y="382"/>
                    <a:pt x="264" y="382"/>
                  </a:cubicBezTo>
                  <a:cubicBezTo>
                    <a:pt x="271" y="382"/>
                    <a:pt x="276" y="377"/>
                    <a:pt x="276" y="370"/>
                  </a:cubicBezTo>
                  <a:cubicBezTo>
                    <a:pt x="276" y="364"/>
                    <a:pt x="271" y="358"/>
                    <a:pt x="264" y="358"/>
                  </a:cubicBezTo>
                  <a:close/>
                  <a:moveTo>
                    <a:pt x="312" y="358"/>
                  </a:moveTo>
                  <a:cubicBezTo>
                    <a:pt x="306" y="358"/>
                    <a:pt x="300" y="364"/>
                    <a:pt x="300" y="370"/>
                  </a:cubicBezTo>
                  <a:cubicBezTo>
                    <a:pt x="300" y="377"/>
                    <a:pt x="306" y="382"/>
                    <a:pt x="312" y="382"/>
                  </a:cubicBezTo>
                  <a:cubicBezTo>
                    <a:pt x="319" y="382"/>
                    <a:pt x="324" y="377"/>
                    <a:pt x="324" y="370"/>
                  </a:cubicBezTo>
                  <a:cubicBezTo>
                    <a:pt x="324" y="364"/>
                    <a:pt x="319" y="358"/>
                    <a:pt x="312" y="358"/>
                  </a:cubicBezTo>
                  <a:close/>
                  <a:moveTo>
                    <a:pt x="360" y="358"/>
                  </a:moveTo>
                  <a:cubicBezTo>
                    <a:pt x="354" y="358"/>
                    <a:pt x="348" y="364"/>
                    <a:pt x="348" y="370"/>
                  </a:cubicBezTo>
                  <a:cubicBezTo>
                    <a:pt x="348" y="377"/>
                    <a:pt x="354" y="382"/>
                    <a:pt x="360" y="382"/>
                  </a:cubicBezTo>
                  <a:cubicBezTo>
                    <a:pt x="367" y="382"/>
                    <a:pt x="372" y="377"/>
                    <a:pt x="372" y="370"/>
                  </a:cubicBezTo>
                  <a:cubicBezTo>
                    <a:pt x="372" y="364"/>
                    <a:pt x="367" y="358"/>
                    <a:pt x="360" y="358"/>
                  </a:cubicBezTo>
                  <a:close/>
                  <a:moveTo>
                    <a:pt x="408" y="358"/>
                  </a:moveTo>
                  <a:cubicBezTo>
                    <a:pt x="402" y="358"/>
                    <a:pt x="396" y="364"/>
                    <a:pt x="396" y="370"/>
                  </a:cubicBezTo>
                  <a:cubicBezTo>
                    <a:pt x="396" y="377"/>
                    <a:pt x="402" y="382"/>
                    <a:pt x="408" y="382"/>
                  </a:cubicBezTo>
                  <a:cubicBezTo>
                    <a:pt x="415" y="382"/>
                    <a:pt x="420" y="377"/>
                    <a:pt x="420" y="370"/>
                  </a:cubicBezTo>
                  <a:cubicBezTo>
                    <a:pt x="420" y="364"/>
                    <a:pt x="415" y="358"/>
                    <a:pt x="408" y="358"/>
                  </a:cubicBezTo>
                  <a:close/>
                  <a:moveTo>
                    <a:pt x="456" y="358"/>
                  </a:moveTo>
                  <a:cubicBezTo>
                    <a:pt x="450" y="358"/>
                    <a:pt x="444" y="364"/>
                    <a:pt x="444" y="370"/>
                  </a:cubicBezTo>
                  <a:cubicBezTo>
                    <a:pt x="444" y="377"/>
                    <a:pt x="450" y="382"/>
                    <a:pt x="456" y="382"/>
                  </a:cubicBezTo>
                  <a:cubicBezTo>
                    <a:pt x="463" y="382"/>
                    <a:pt x="468" y="377"/>
                    <a:pt x="468" y="370"/>
                  </a:cubicBezTo>
                  <a:cubicBezTo>
                    <a:pt x="468" y="364"/>
                    <a:pt x="463" y="358"/>
                    <a:pt x="456" y="358"/>
                  </a:cubicBezTo>
                  <a:close/>
                  <a:moveTo>
                    <a:pt x="120" y="408"/>
                  </a:moveTo>
                  <a:cubicBezTo>
                    <a:pt x="114" y="408"/>
                    <a:pt x="108" y="414"/>
                    <a:pt x="108" y="420"/>
                  </a:cubicBezTo>
                  <a:cubicBezTo>
                    <a:pt x="108" y="427"/>
                    <a:pt x="114" y="432"/>
                    <a:pt x="120" y="432"/>
                  </a:cubicBezTo>
                  <a:cubicBezTo>
                    <a:pt x="127" y="432"/>
                    <a:pt x="132" y="427"/>
                    <a:pt x="132" y="420"/>
                  </a:cubicBezTo>
                  <a:cubicBezTo>
                    <a:pt x="132" y="414"/>
                    <a:pt x="127" y="408"/>
                    <a:pt x="120" y="408"/>
                  </a:cubicBezTo>
                  <a:close/>
                  <a:moveTo>
                    <a:pt x="168" y="408"/>
                  </a:moveTo>
                  <a:cubicBezTo>
                    <a:pt x="162" y="408"/>
                    <a:pt x="156" y="414"/>
                    <a:pt x="156" y="420"/>
                  </a:cubicBezTo>
                  <a:cubicBezTo>
                    <a:pt x="156" y="427"/>
                    <a:pt x="162" y="432"/>
                    <a:pt x="168" y="432"/>
                  </a:cubicBezTo>
                  <a:cubicBezTo>
                    <a:pt x="175" y="432"/>
                    <a:pt x="180" y="427"/>
                    <a:pt x="180" y="420"/>
                  </a:cubicBezTo>
                  <a:cubicBezTo>
                    <a:pt x="180" y="414"/>
                    <a:pt x="175" y="408"/>
                    <a:pt x="168" y="408"/>
                  </a:cubicBezTo>
                  <a:close/>
                  <a:moveTo>
                    <a:pt x="216" y="408"/>
                  </a:moveTo>
                  <a:cubicBezTo>
                    <a:pt x="210" y="408"/>
                    <a:pt x="204" y="414"/>
                    <a:pt x="204" y="420"/>
                  </a:cubicBezTo>
                  <a:cubicBezTo>
                    <a:pt x="204" y="427"/>
                    <a:pt x="210" y="432"/>
                    <a:pt x="216" y="432"/>
                  </a:cubicBezTo>
                  <a:cubicBezTo>
                    <a:pt x="223" y="432"/>
                    <a:pt x="228" y="427"/>
                    <a:pt x="228" y="420"/>
                  </a:cubicBezTo>
                  <a:cubicBezTo>
                    <a:pt x="228" y="414"/>
                    <a:pt x="223" y="408"/>
                    <a:pt x="216" y="408"/>
                  </a:cubicBezTo>
                  <a:close/>
                  <a:moveTo>
                    <a:pt x="264" y="408"/>
                  </a:moveTo>
                  <a:cubicBezTo>
                    <a:pt x="258" y="408"/>
                    <a:pt x="252" y="414"/>
                    <a:pt x="252" y="420"/>
                  </a:cubicBezTo>
                  <a:cubicBezTo>
                    <a:pt x="252" y="427"/>
                    <a:pt x="258" y="432"/>
                    <a:pt x="264" y="432"/>
                  </a:cubicBezTo>
                  <a:cubicBezTo>
                    <a:pt x="271" y="432"/>
                    <a:pt x="276" y="427"/>
                    <a:pt x="276" y="420"/>
                  </a:cubicBezTo>
                  <a:cubicBezTo>
                    <a:pt x="276" y="414"/>
                    <a:pt x="271" y="408"/>
                    <a:pt x="264" y="408"/>
                  </a:cubicBezTo>
                  <a:close/>
                  <a:moveTo>
                    <a:pt x="312" y="408"/>
                  </a:moveTo>
                  <a:cubicBezTo>
                    <a:pt x="306" y="408"/>
                    <a:pt x="300" y="414"/>
                    <a:pt x="300" y="420"/>
                  </a:cubicBezTo>
                  <a:cubicBezTo>
                    <a:pt x="300" y="427"/>
                    <a:pt x="306" y="432"/>
                    <a:pt x="312" y="432"/>
                  </a:cubicBezTo>
                  <a:cubicBezTo>
                    <a:pt x="319" y="432"/>
                    <a:pt x="324" y="427"/>
                    <a:pt x="324" y="420"/>
                  </a:cubicBezTo>
                  <a:cubicBezTo>
                    <a:pt x="324" y="414"/>
                    <a:pt x="319" y="408"/>
                    <a:pt x="312" y="408"/>
                  </a:cubicBezTo>
                  <a:close/>
                  <a:moveTo>
                    <a:pt x="360" y="408"/>
                  </a:moveTo>
                  <a:cubicBezTo>
                    <a:pt x="354" y="408"/>
                    <a:pt x="348" y="414"/>
                    <a:pt x="348" y="420"/>
                  </a:cubicBezTo>
                  <a:cubicBezTo>
                    <a:pt x="348" y="427"/>
                    <a:pt x="354" y="432"/>
                    <a:pt x="360" y="432"/>
                  </a:cubicBezTo>
                  <a:cubicBezTo>
                    <a:pt x="367" y="432"/>
                    <a:pt x="372" y="427"/>
                    <a:pt x="372" y="420"/>
                  </a:cubicBezTo>
                  <a:cubicBezTo>
                    <a:pt x="372" y="414"/>
                    <a:pt x="367" y="408"/>
                    <a:pt x="360" y="408"/>
                  </a:cubicBezTo>
                  <a:close/>
                  <a:moveTo>
                    <a:pt x="408" y="408"/>
                  </a:moveTo>
                  <a:cubicBezTo>
                    <a:pt x="402" y="408"/>
                    <a:pt x="396" y="414"/>
                    <a:pt x="396" y="420"/>
                  </a:cubicBezTo>
                  <a:cubicBezTo>
                    <a:pt x="396" y="427"/>
                    <a:pt x="402" y="432"/>
                    <a:pt x="408" y="432"/>
                  </a:cubicBezTo>
                  <a:cubicBezTo>
                    <a:pt x="415" y="432"/>
                    <a:pt x="420" y="427"/>
                    <a:pt x="420" y="420"/>
                  </a:cubicBezTo>
                  <a:cubicBezTo>
                    <a:pt x="420" y="414"/>
                    <a:pt x="415" y="408"/>
                    <a:pt x="408" y="408"/>
                  </a:cubicBezTo>
                  <a:close/>
                  <a:moveTo>
                    <a:pt x="456" y="408"/>
                  </a:moveTo>
                  <a:cubicBezTo>
                    <a:pt x="450" y="408"/>
                    <a:pt x="444" y="414"/>
                    <a:pt x="444" y="420"/>
                  </a:cubicBezTo>
                  <a:cubicBezTo>
                    <a:pt x="444" y="427"/>
                    <a:pt x="450" y="432"/>
                    <a:pt x="456" y="432"/>
                  </a:cubicBezTo>
                  <a:cubicBezTo>
                    <a:pt x="463" y="432"/>
                    <a:pt x="468" y="427"/>
                    <a:pt x="468" y="420"/>
                  </a:cubicBezTo>
                  <a:cubicBezTo>
                    <a:pt x="468" y="414"/>
                    <a:pt x="463" y="408"/>
                    <a:pt x="456" y="408"/>
                  </a:cubicBezTo>
                  <a:close/>
                  <a:moveTo>
                    <a:pt x="120" y="458"/>
                  </a:moveTo>
                  <a:cubicBezTo>
                    <a:pt x="114" y="458"/>
                    <a:pt x="108" y="464"/>
                    <a:pt x="108" y="470"/>
                  </a:cubicBezTo>
                  <a:cubicBezTo>
                    <a:pt x="108" y="477"/>
                    <a:pt x="114" y="482"/>
                    <a:pt x="120" y="482"/>
                  </a:cubicBezTo>
                  <a:cubicBezTo>
                    <a:pt x="127" y="482"/>
                    <a:pt x="132" y="477"/>
                    <a:pt x="132" y="470"/>
                  </a:cubicBezTo>
                  <a:cubicBezTo>
                    <a:pt x="132" y="464"/>
                    <a:pt x="127" y="458"/>
                    <a:pt x="120" y="458"/>
                  </a:cubicBezTo>
                  <a:close/>
                  <a:moveTo>
                    <a:pt x="168" y="458"/>
                  </a:moveTo>
                  <a:cubicBezTo>
                    <a:pt x="162" y="458"/>
                    <a:pt x="156" y="464"/>
                    <a:pt x="156" y="470"/>
                  </a:cubicBezTo>
                  <a:cubicBezTo>
                    <a:pt x="156" y="477"/>
                    <a:pt x="162" y="482"/>
                    <a:pt x="168" y="482"/>
                  </a:cubicBezTo>
                  <a:cubicBezTo>
                    <a:pt x="175" y="482"/>
                    <a:pt x="180" y="477"/>
                    <a:pt x="180" y="470"/>
                  </a:cubicBezTo>
                  <a:cubicBezTo>
                    <a:pt x="180" y="464"/>
                    <a:pt x="175" y="458"/>
                    <a:pt x="168" y="458"/>
                  </a:cubicBezTo>
                  <a:close/>
                  <a:moveTo>
                    <a:pt x="216" y="458"/>
                  </a:moveTo>
                  <a:cubicBezTo>
                    <a:pt x="210" y="458"/>
                    <a:pt x="204" y="464"/>
                    <a:pt x="204" y="470"/>
                  </a:cubicBezTo>
                  <a:cubicBezTo>
                    <a:pt x="204" y="477"/>
                    <a:pt x="210" y="482"/>
                    <a:pt x="216" y="482"/>
                  </a:cubicBezTo>
                  <a:cubicBezTo>
                    <a:pt x="223" y="482"/>
                    <a:pt x="228" y="477"/>
                    <a:pt x="228" y="470"/>
                  </a:cubicBezTo>
                  <a:cubicBezTo>
                    <a:pt x="228" y="464"/>
                    <a:pt x="223" y="458"/>
                    <a:pt x="216" y="458"/>
                  </a:cubicBezTo>
                  <a:close/>
                  <a:moveTo>
                    <a:pt x="264" y="458"/>
                  </a:moveTo>
                  <a:cubicBezTo>
                    <a:pt x="258" y="458"/>
                    <a:pt x="252" y="464"/>
                    <a:pt x="252" y="470"/>
                  </a:cubicBezTo>
                  <a:cubicBezTo>
                    <a:pt x="252" y="477"/>
                    <a:pt x="258" y="482"/>
                    <a:pt x="264" y="482"/>
                  </a:cubicBezTo>
                  <a:cubicBezTo>
                    <a:pt x="271" y="482"/>
                    <a:pt x="276" y="477"/>
                    <a:pt x="276" y="470"/>
                  </a:cubicBezTo>
                  <a:cubicBezTo>
                    <a:pt x="276" y="464"/>
                    <a:pt x="271" y="458"/>
                    <a:pt x="264" y="458"/>
                  </a:cubicBezTo>
                  <a:close/>
                  <a:moveTo>
                    <a:pt x="312" y="458"/>
                  </a:moveTo>
                  <a:cubicBezTo>
                    <a:pt x="306" y="458"/>
                    <a:pt x="300" y="464"/>
                    <a:pt x="300" y="470"/>
                  </a:cubicBezTo>
                  <a:cubicBezTo>
                    <a:pt x="300" y="477"/>
                    <a:pt x="306" y="482"/>
                    <a:pt x="312" y="482"/>
                  </a:cubicBezTo>
                  <a:cubicBezTo>
                    <a:pt x="319" y="482"/>
                    <a:pt x="324" y="477"/>
                    <a:pt x="324" y="470"/>
                  </a:cubicBezTo>
                  <a:cubicBezTo>
                    <a:pt x="324" y="464"/>
                    <a:pt x="319" y="458"/>
                    <a:pt x="312" y="458"/>
                  </a:cubicBezTo>
                  <a:close/>
                  <a:moveTo>
                    <a:pt x="360" y="458"/>
                  </a:moveTo>
                  <a:cubicBezTo>
                    <a:pt x="354" y="458"/>
                    <a:pt x="348" y="464"/>
                    <a:pt x="348" y="470"/>
                  </a:cubicBezTo>
                  <a:cubicBezTo>
                    <a:pt x="348" y="477"/>
                    <a:pt x="354" y="482"/>
                    <a:pt x="360" y="482"/>
                  </a:cubicBezTo>
                  <a:cubicBezTo>
                    <a:pt x="367" y="482"/>
                    <a:pt x="372" y="477"/>
                    <a:pt x="372" y="470"/>
                  </a:cubicBezTo>
                  <a:cubicBezTo>
                    <a:pt x="372" y="464"/>
                    <a:pt x="367" y="458"/>
                    <a:pt x="360" y="458"/>
                  </a:cubicBezTo>
                  <a:close/>
                  <a:moveTo>
                    <a:pt x="408" y="458"/>
                  </a:moveTo>
                  <a:cubicBezTo>
                    <a:pt x="402" y="458"/>
                    <a:pt x="396" y="464"/>
                    <a:pt x="396" y="470"/>
                  </a:cubicBezTo>
                  <a:cubicBezTo>
                    <a:pt x="396" y="477"/>
                    <a:pt x="402" y="482"/>
                    <a:pt x="408" y="482"/>
                  </a:cubicBezTo>
                  <a:cubicBezTo>
                    <a:pt x="415" y="482"/>
                    <a:pt x="420" y="477"/>
                    <a:pt x="420" y="470"/>
                  </a:cubicBezTo>
                  <a:cubicBezTo>
                    <a:pt x="420" y="464"/>
                    <a:pt x="415" y="458"/>
                    <a:pt x="408" y="458"/>
                  </a:cubicBezTo>
                  <a:close/>
                  <a:moveTo>
                    <a:pt x="456" y="458"/>
                  </a:moveTo>
                  <a:cubicBezTo>
                    <a:pt x="450" y="458"/>
                    <a:pt x="444" y="464"/>
                    <a:pt x="444" y="470"/>
                  </a:cubicBezTo>
                  <a:cubicBezTo>
                    <a:pt x="444" y="477"/>
                    <a:pt x="450" y="482"/>
                    <a:pt x="456" y="482"/>
                  </a:cubicBezTo>
                  <a:cubicBezTo>
                    <a:pt x="463" y="482"/>
                    <a:pt x="468" y="477"/>
                    <a:pt x="468" y="470"/>
                  </a:cubicBezTo>
                  <a:cubicBezTo>
                    <a:pt x="468" y="464"/>
                    <a:pt x="463" y="458"/>
                    <a:pt x="456" y="458"/>
                  </a:cubicBezTo>
                  <a:close/>
                  <a:moveTo>
                    <a:pt x="120" y="508"/>
                  </a:moveTo>
                  <a:cubicBezTo>
                    <a:pt x="114" y="508"/>
                    <a:pt x="108" y="514"/>
                    <a:pt x="108" y="520"/>
                  </a:cubicBezTo>
                  <a:cubicBezTo>
                    <a:pt x="108" y="527"/>
                    <a:pt x="114" y="532"/>
                    <a:pt x="120" y="532"/>
                  </a:cubicBezTo>
                  <a:cubicBezTo>
                    <a:pt x="127" y="532"/>
                    <a:pt x="132" y="527"/>
                    <a:pt x="132" y="520"/>
                  </a:cubicBezTo>
                  <a:cubicBezTo>
                    <a:pt x="132" y="514"/>
                    <a:pt x="127" y="508"/>
                    <a:pt x="120" y="508"/>
                  </a:cubicBezTo>
                  <a:close/>
                  <a:moveTo>
                    <a:pt x="168" y="508"/>
                  </a:moveTo>
                  <a:cubicBezTo>
                    <a:pt x="162" y="508"/>
                    <a:pt x="156" y="514"/>
                    <a:pt x="156" y="520"/>
                  </a:cubicBezTo>
                  <a:cubicBezTo>
                    <a:pt x="156" y="527"/>
                    <a:pt x="162" y="532"/>
                    <a:pt x="168" y="532"/>
                  </a:cubicBezTo>
                  <a:cubicBezTo>
                    <a:pt x="175" y="532"/>
                    <a:pt x="180" y="527"/>
                    <a:pt x="180" y="520"/>
                  </a:cubicBezTo>
                  <a:cubicBezTo>
                    <a:pt x="180" y="514"/>
                    <a:pt x="175" y="508"/>
                    <a:pt x="168" y="508"/>
                  </a:cubicBezTo>
                  <a:close/>
                  <a:moveTo>
                    <a:pt x="216" y="508"/>
                  </a:moveTo>
                  <a:cubicBezTo>
                    <a:pt x="210" y="508"/>
                    <a:pt x="204" y="514"/>
                    <a:pt x="204" y="520"/>
                  </a:cubicBezTo>
                  <a:cubicBezTo>
                    <a:pt x="204" y="527"/>
                    <a:pt x="210" y="532"/>
                    <a:pt x="216" y="532"/>
                  </a:cubicBezTo>
                  <a:cubicBezTo>
                    <a:pt x="223" y="532"/>
                    <a:pt x="228" y="527"/>
                    <a:pt x="228" y="520"/>
                  </a:cubicBezTo>
                  <a:cubicBezTo>
                    <a:pt x="228" y="514"/>
                    <a:pt x="223" y="508"/>
                    <a:pt x="216" y="508"/>
                  </a:cubicBezTo>
                  <a:close/>
                  <a:moveTo>
                    <a:pt x="264" y="508"/>
                  </a:moveTo>
                  <a:cubicBezTo>
                    <a:pt x="258" y="508"/>
                    <a:pt x="252" y="514"/>
                    <a:pt x="252" y="520"/>
                  </a:cubicBezTo>
                  <a:cubicBezTo>
                    <a:pt x="252" y="527"/>
                    <a:pt x="258" y="532"/>
                    <a:pt x="264" y="532"/>
                  </a:cubicBezTo>
                  <a:cubicBezTo>
                    <a:pt x="271" y="532"/>
                    <a:pt x="276" y="527"/>
                    <a:pt x="276" y="520"/>
                  </a:cubicBezTo>
                  <a:cubicBezTo>
                    <a:pt x="276" y="514"/>
                    <a:pt x="271" y="508"/>
                    <a:pt x="264" y="508"/>
                  </a:cubicBezTo>
                  <a:close/>
                  <a:moveTo>
                    <a:pt x="312" y="508"/>
                  </a:moveTo>
                  <a:cubicBezTo>
                    <a:pt x="306" y="508"/>
                    <a:pt x="300" y="514"/>
                    <a:pt x="300" y="520"/>
                  </a:cubicBezTo>
                  <a:cubicBezTo>
                    <a:pt x="300" y="527"/>
                    <a:pt x="306" y="532"/>
                    <a:pt x="312" y="532"/>
                  </a:cubicBezTo>
                  <a:cubicBezTo>
                    <a:pt x="319" y="532"/>
                    <a:pt x="324" y="527"/>
                    <a:pt x="324" y="520"/>
                  </a:cubicBezTo>
                  <a:cubicBezTo>
                    <a:pt x="324" y="514"/>
                    <a:pt x="319" y="508"/>
                    <a:pt x="312" y="508"/>
                  </a:cubicBezTo>
                  <a:close/>
                  <a:moveTo>
                    <a:pt x="360" y="508"/>
                  </a:moveTo>
                  <a:cubicBezTo>
                    <a:pt x="354" y="508"/>
                    <a:pt x="348" y="514"/>
                    <a:pt x="348" y="520"/>
                  </a:cubicBezTo>
                  <a:cubicBezTo>
                    <a:pt x="348" y="527"/>
                    <a:pt x="354" y="532"/>
                    <a:pt x="360" y="532"/>
                  </a:cubicBezTo>
                  <a:cubicBezTo>
                    <a:pt x="367" y="532"/>
                    <a:pt x="372" y="527"/>
                    <a:pt x="372" y="520"/>
                  </a:cubicBezTo>
                  <a:cubicBezTo>
                    <a:pt x="372" y="514"/>
                    <a:pt x="367" y="508"/>
                    <a:pt x="360" y="508"/>
                  </a:cubicBezTo>
                  <a:close/>
                  <a:moveTo>
                    <a:pt x="408" y="508"/>
                  </a:moveTo>
                  <a:cubicBezTo>
                    <a:pt x="402" y="508"/>
                    <a:pt x="396" y="514"/>
                    <a:pt x="396" y="520"/>
                  </a:cubicBezTo>
                  <a:cubicBezTo>
                    <a:pt x="396" y="527"/>
                    <a:pt x="402" y="532"/>
                    <a:pt x="408" y="532"/>
                  </a:cubicBezTo>
                  <a:cubicBezTo>
                    <a:pt x="415" y="532"/>
                    <a:pt x="420" y="527"/>
                    <a:pt x="420" y="520"/>
                  </a:cubicBezTo>
                  <a:cubicBezTo>
                    <a:pt x="420" y="514"/>
                    <a:pt x="415" y="508"/>
                    <a:pt x="408" y="508"/>
                  </a:cubicBezTo>
                  <a:close/>
                  <a:moveTo>
                    <a:pt x="456" y="508"/>
                  </a:moveTo>
                  <a:cubicBezTo>
                    <a:pt x="450" y="508"/>
                    <a:pt x="444" y="514"/>
                    <a:pt x="444" y="520"/>
                  </a:cubicBezTo>
                  <a:cubicBezTo>
                    <a:pt x="444" y="527"/>
                    <a:pt x="450" y="532"/>
                    <a:pt x="456" y="532"/>
                  </a:cubicBezTo>
                  <a:cubicBezTo>
                    <a:pt x="463" y="532"/>
                    <a:pt x="468" y="527"/>
                    <a:pt x="468" y="520"/>
                  </a:cubicBezTo>
                  <a:cubicBezTo>
                    <a:pt x="468" y="514"/>
                    <a:pt x="463" y="508"/>
                    <a:pt x="456" y="508"/>
                  </a:cubicBezTo>
                  <a:close/>
                  <a:moveTo>
                    <a:pt x="120" y="558"/>
                  </a:moveTo>
                  <a:cubicBezTo>
                    <a:pt x="114" y="558"/>
                    <a:pt x="108" y="564"/>
                    <a:pt x="108" y="570"/>
                  </a:cubicBezTo>
                  <a:cubicBezTo>
                    <a:pt x="108" y="577"/>
                    <a:pt x="114" y="582"/>
                    <a:pt x="120" y="582"/>
                  </a:cubicBezTo>
                  <a:cubicBezTo>
                    <a:pt x="127" y="582"/>
                    <a:pt x="132" y="577"/>
                    <a:pt x="132" y="570"/>
                  </a:cubicBezTo>
                  <a:cubicBezTo>
                    <a:pt x="132" y="564"/>
                    <a:pt x="127" y="558"/>
                    <a:pt x="120" y="558"/>
                  </a:cubicBezTo>
                  <a:close/>
                  <a:moveTo>
                    <a:pt x="168" y="558"/>
                  </a:moveTo>
                  <a:cubicBezTo>
                    <a:pt x="162" y="558"/>
                    <a:pt x="156" y="564"/>
                    <a:pt x="156" y="570"/>
                  </a:cubicBezTo>
                  <a:cubicBezTo>
                    <a:pt x="156" y="577"/>
                    <a:pt x="162" y="582"/>
                    <a:pt x="168" y="582"/>
                  </a:cubicBezTo>
                  <a:cubicBezTo>
                    <a:pt x="175" y="582"/>
                    <a:pt x="180" y="577"/>
                    <a:pt x="180" y="570"/>
                  </a:cubicBezTo>
                  <a:cubicBezTo>
                    <a:pt x="180" y="564"/>
                    <a:pt x="175" y="558"/>
                    <a:pt x="168" y="558"/>
                  </a:cubicBezTo>
                  <a:close/>
                  <a:moveTo>
                    <a:pt x="216" y="558"/>
                  </a:moveTo>
                  <a:cubicBezTo>
                    <a:pt x="210" y="558"/>
                    <a:pt x="204" y="564"/>
                    <a:pt x="204" y="570"/>
                  </a:cubicBezTo>
                  <a:cubicBezTo>
                    <a:pt x="204" y="577"/>
                    <a:pt x="210" y="582"/>
                    <a:pt x="216" y="582"/>
                  </a:cubicBezTo>
                  <a:cubicBezTo>
                    <a:pt x="223" y="582"/>
                    <a:pt x="228" y="577"/>
                    <a:pt x="228" y="570"/>
                  </a:cubicBezTo>
                  <a:cubicBezTo>
                    <a:pt x="228" y="564"/>
                    <a:pt x="223" y="558"/>
                    <a:pt x="216" y="558"/>
                  </a:cubicBezTo>
                  <a:close/>
                  <a:moveTo>
                    <a:pt x="264" y="558"/>
                  </a:moveTo>
                  <a:cubicBezTo>
                    <a:pt x="258" y="558"/>
                    <a:pt x="252" y="564"/>
                    <a:pt x="252" y="570"/>
                  </a:cubicBezTo>
                  <a:cubicBezTo>
                    <a:pt x="252" y="577"/>
                    <a:pt x="258" y="582"/>
                    <a:pt x="264" y="582"/>
                  </a:cubicBezTo>
                  <a:cubicBezTo>
                    <a:pt x="271" y="582"/>
                    <a:pt x="276" y="577"/>
                    <a:pt x="276" y="570"/>
                  </a:cubicBezTo>
                  <a:cubicBezTo>
                    <a:pt x="276" y="564"/>
                    <a:pt x="271" y="558"/>
                    <a:pt x="264" y="558"/>
                  </a:cubicBezTo>
                  <a:close/>
                  <a:moveTo>
                    <a:pt x="312" y="558"/>
                  </a:moveTo>
                  <a:cubicBezTo>
                    <a:pt x="306" y="558"/>
                    <a:pt x="300" y="564"/>
                    <a:pt x="300" y="570"/>
                  </a:cubicBezTo>
                  <a:cubicBezTo>
                    <a:pt x="300" y="577"/>
                    <a:pt x="306" y="582"/>
                    <a:pt x="312" y="582"/>
                  </a:cubicBezTo>
                  <a:cubicBezTo>
                    <a:pt x="319" y="582"/>
                    <a:pt x="324" y="577"/>
                    <a:pt x="324" y="570"/>
                  </a:cubicBezTo>
                  <a:cubicBezTo>
                    <a:pt x="324" y="564"/>
                    <a:pt x="319" y="558"/>
                    <a:pt x="312" y="558"/>
                  </a:cubicBezTo>
                  <a:close/>
                  <a:moveTo>
                    <a:pt x="360" y="558"/>
                  </a:moveTo>
                  <a:cubicBezTo>
                    <a:pt x="354" y="558"/>
                    <a:pt x="348" y="564"/>
                    <a:pt x="348" y="570"/>
                  </a:cubicBezTo>
                  <a:cubicBezTo>
                    <a:pt x="348" y="577"/>
                    <a:pt x="354" y="582"/>
                    <a:pt x="360" y="582"/>
                  </a:cubicBezTo>
                  <a:cubicBezTo>
                    <a:pt x="367" y="582"/>
                    <a:pt x="372" y="577"/>
                    <a:pt x="372" y="570"/>
                  </a:cubicBezTo>
                  <a:cubicBezTo>
                    <a:pt x="372" y="564"/>
                    <a:pt x="367" y="558"/>
                    <a:pt x="360" y="558"/>
                  </a:cubicBezTo>
                  <a:close/>
                  <a:moveTo>
                    <a:pt x="408" y="558"/>
                  </a:moveTo>
                  <a:cubicBezTo>
                    <a:pt x="402" y="558"/>
                    <a:pt x="396" y="564"/>
                    <a:pt x="396" y="570"/>
                  </a:cubicBezTo>
                  <a:cubicBezTo>
                    <a:pt x="396" y="577"/>
                    <a:pt x="402" y="582"/>
                    <a:pt x="408" y="582"/>
                  </a:cubicBezTo>
                  <a:cubicBezTo>
                    <a:pt x="415" y="582"/>
                    <a:pt x="420" y="577"/>
                    <a:pt x="420" y="570"/>
                  </a:cubicBezTo>
                  <a:cubicBezTo>
                    <a:pt x="420" y="564"/>
                    <a:pt x="415" y="558"/>
                    <a:pt x="408" y="558"/>
                  </a:cubicBezTo>
                  <a:close/>
                  <a:moveTo>
                    <a:pt x="456" y="558"/>
                  </a:moveTo>
                  <a:cubicBezTo>
                    <a:pt x="450" y="558"/>
                    <a:pt x="444" y="564"/>
                    <a:pt x="444" y="570"/>
                  </a:cubicBezTo>
                  <a:cubicBezTo>
                    <a:pt x="444" y="577"/>
                    <a:pt x="450" y="582"/>
                    <a:pt x="456" y="582"/>
                  </a:cubicBezTo>
                  <a:cubicBezTo>
                    <a:pt x="463" y="582"/>
                    <a:pt x="468" y="577"/>
                    <a:pt x="468" y="570"/>
                  </a:cubicBezTo>
                  <a:cubicBezTo>
                    <a:pt x="468" y="564"/>
                    <a:pt x="463" y="558"/>
                    <a:pt x="456" y="558"/>
                  </a:cubicBezTo>
                  <a:close/>
                  <a:moveTo>
                    <a:pt x="120" y="608"/>
                  </a:moveTo>
                  <a:cubicBezTo>
                    <a:pt x="114" y="608"/>
                    <a:pt x="108" y="614"/>
                    <a:pt x="108" y="620"/>
                  </a:cubicBezTo>
                  <a:cubicBezTo>
                    <a:pt x="108" y="627"/>
                    <a:pt x="114" y="632"/>
                    <a:pt x="120" y="632"/>
                  </a:cubicBezTo>
                  <a:cubicBezTo>
                    <a:pt x="127" y="632"/>
                    <a:pt x="132" y="627"/>
                    <a:pt x="132" y="620"/>
                  </a:cubicBezTo>
                  <a:cubicBezTo>
                    <a:pt x="132" y="614"/>
                    <a:pt x="127" y="608"/>
                    <a:pt x="120" y="608"/>
                  </a:cubicBezTo>
                  <a:close/>
                  <a:moveTo>
                    <a:pt x="168" y="608"/>
                  </a:moveTo>
                  <a:cubicBezTo>
                    <a:pt x="162" y="608"/>
                    <a:pt x="156" y="614"/>
                    <a:pt x="156" y="620"/>
                  </a:cubicBezTo>
                  <a:cubicBezTo>
                    <a:pt x="156" y="627"/>
                    <a:pt x="162" y="632"/>
                    <a:pt x="168" y="632"/>
                  </a:cubicBezTo>
                  <a:cubicBezTo>
                    <a:pt x="175" y="632"/>
                    <a:pt x="180" y="627"/>
                    <a:pt x="180" y="620"/>
                  </a:cubicBezTo>
                  <a:cubicBezTo>
                    <a:pt x="180" y="614"/>
                    <a:pt x="175" y="608"/>
                    <a:pt x="168" y="608"/>
                  </a:cubicBezTo>
                  <a:close/>
                  <a:moveTo>
                    <a:pt x="216" y="608"/>
                  </a:moveTo>
                  <a:cubicBezTo>
                    <a:pt x="210" y="608"/>
                    <a:pt x="204" y="614"/>
                    <a:pt x="204" y="620"/>
                  </a:cubicBezTo>
                  <a:cubicBezTo>
                    <a:pt x="204" y="627"/>
                    <a:pt x="210" y="632"/>
                    <a:pt x="216" y="632"/>
                  </a:cubicBezTo>
                  <a:cubicBezTo>
                    <a:pt x="223" y="632"/>
                    <a:pt x="228" y="627"/>
                    <a:pt x="228" y="620"/>
                  </a:cubicBezTo>
                  <a:cubicBezTo>
                    <a:pt x="228" y="614"/>
                    <a:pt x="223" y="608"/>
                    <a:pt x="216" y="608"/>
                  </a:cubicBezTo>
                  <a:close/>
                  <a:moveTo>
                    <a:pt x="264" y="608"/>
                  </a:moveTo>
                  <a:cubicBezTo>
                    <a:pt x="258" y="608"/>
                    <a:pt x="252" y="614"/>
                    <a:pt x="252" y="620"/>
                  </a:cubicBezTo>
                  <a:cubicBezTo>
                    <a:pt x="252" y="627"/>
                    <a:pt x="258" y="632"/>
                    <a:pt x="264" y="632"/>
                  </a:cubicBezTo>
                  <a:cubicBezTo>
                    <a:pt x="271" y="632"/>
                    <a:pt x="276" y="627"/>
                    <a:pt x="276" y="620"/>
                  </a:cubicBezTo>
                  <a:cubicBezTo>
                    <a:pt x="276" y="614"/>
                    <a:pt x="271" y="608"/>
                    <a:pt x="264" y="608"/>
                  </a:cubicBezTo>
                  <a:close/>
                  <a:moveTo>
                    <a:pt x="312" y="608"/>
                  </a:moveTo>
                  <a:cubicBezTo>
                    <a:pt x="306" y="608"/>
                    <a:pt x="300" y="614"/>
                    <a:pt x="300" y="620"/>
                  </a:cubicBezTo>
                  <a:cubicBezTo>
                    <a:pt x="300" y="627"/>
                    <a:pt x="306" y="632"/>
                    <a:pt x="312" y="632"/>
                  </a:cubicBezTo>
                  <a:cubicBezTo>
                    <a:pt x="319" y="632"/>
                    <a:pt x="324" y="627"/>
                    <a:pt x="324" y="620"/>
                  </a:cubicBezTo>
                  <a:cubicBezTo>
                    <a:pt x="324" y="614"/>
                    <a:pt x="319" y="608"/>
                    <a:pt x="312" y="608"/>
                  </a:cubicBezTo>
                  <a:close/>
                  <a:moveTo>
                    <a:pt x="360" y="608"/>
                  </a:moveTo>
                  <a:cubicBezTo>
                    <a:pt x="354" y="608"/>
                    <a:pt x="348" y="614"/>
                    <a:pt x="348" y="620"/>
                  </a:cubicBezTo>
                  <a:cubicBezTo>
                    <a:pt x="348" y="627"/>
                    <a:pt x="354" y="632"/>
                    <a:pt x="360" y="632"/>
                  </a:cubicBezTo>
                  <a:cubicBezTo>
                    <a:pt x="367" y="632"/>
                    <a:pt x="372" y="627"/>
                    <a:pt x="372" y="620"/>
                  </a:cubicBezTo>
                  <a:cubicBezTo>
                    <a:pt x="372" y="614"/>
                    <a:pt x="367" y="608"/>
                    <a:pt x="360" y="608"/>
                  </a:cubicBezTo>
                  <a:close/>
                  <a:moveTo>
                    <a:pt x="408" y="608"/>
                  </a:moveTo>
                  <a:cubicBezTo>
                    <a:pt x="402" y="608"/>
                    <a:pt x="396" y="614"/>
                    <a:pt x="396" y="620"/>
                  </a:cubicBezTo>
                  <a:cubicBezTo>
                    <a:pt x="396" y="627"/>
                    <a:pt x="402" y="632"/>
                    <a:pt x="408" y="632"/>
                  </a:cubicBezTo>
                  <a:cubicBezTo>
                    <a:pt x="415" y="632"/>
                    <a:pt x="420" y="627"/>
                    <a:pt x="420" y="620"/>
                  </a:cubicBezTo>
                  <a:cubicBezTo>
                    <a:pt x="420" y="614"/>
                    <a:pt x="415" y="608"/>
                    <a:pt x="408" y="608"/>
                  </a:cubicBezTo>
                  <a:close/>
                  <a:moveTo>
                    <a:pt x="456" y="608"/>
                  </a:moveTo>
                  <a:cubicBezTo>
                    <a:pt x="450" y="608"/>
                    <a:pt x="444" y="614"/>
                    <a:pt x="444" y="620"/>
                  </a:cubicBezTo>
                  <a:cubicBezTo>
                    <a:pt x="444" y="627"/>
                    <a:pt x="450" y="632"/>
                    <a:pt x="456" y="632"/>
                  </a:cubicBezTo>
                  <a:cubicBezTo>
                    <a:pt x="463" y="632"/>
                    <a:pt x="468" y="627"/>
                    <a:pt x="468" y="620"/>
                  </a:cubicBezTo>
                  <a:cubicBezTo>
                    <a:pt x="468" y="614"/>
                    <a:pt x="463" y="608"/>
                    <a:pt x="456" y="608"/>
                  </a:cubicBezTo>
                  <a:close/>
                  <a:moveTo>
                    <a:pt x="120" y="658"/>
                  </a:moveTo>
                  <a:cubicBezTo>
                    <a:pt x="114" y="658"/>
                    <a:pt x="108" y="664"/>
                    <a:pt x="108" y="670"/>
                  </a:cubicBezTo>
                  <a:cubicBezTo>
                    <a:pt x="108" y="677"/>
                    <a:pt x="114" y="682"/>
                    <a:pt x="120" y="682"/>
                  </a:cubicBezTo>
                  <a:cubicBezTo>
                    <a:pt x="127" y="682"/>
                    <a:pt x="132" y="677"/>
                    <a:pt x="132" y="670"/>
                  </a:cubicBezTo>
                  <a:cubicBezTo>
                    <a:pt x="132" y="664"/>
                    <a:pt x="127" y="658"/>
                    <a:pt x="120" y="658"/>
                  </a:cubicBezTo>
                  <a:close/>
                  <a:moveTo>
                    <a:pt x="168" y="658"/>
                  </a:moveTo>
                  <a:cubicBezTo>
                    <a:pt x="162" y="658"/>
                    <a:pt x="156" y="664"/>
                    <a:pt x="156" y="670"/>
                  </a:cubicBezTo>
                  <a:cubicBezTo>
                    <a:pt x="156" y="677"/>
                    <a:pt x="162" y="682"/>
                    <a:pt x="168" y="682"/>
                  </a:cubicBezTo>
                  <a:cubicBezTo>
                    <a:pt x="175" y="682"/>
                    <a:pt x="180" y="677"/>
                    <a:pt x="180" y="670"/>
                  </a:cubicBezTo>
                  <a:cubicBezTo>
                    <a:pt x="180" y="664"/>
                    <a:pt x="175" y="658"/>
                    <a:pt x="168" y="658"/>
                  </a:cubicBezTo>
                  <a:close/>
                  <a:moveTo>
                    <a:pt x="216" y="658"/>
                  </a:moveTo>
                  <a:cubicBezTo>
                    <a:pt x="210" y="658"/>
                    <a:pt x="204" y="664"/>
                    <a:pt x="204" y="670"/>
                  </a:cubicBezTo>
                  <a:cubicBezTo>
                    <a:pt x="204" y="677"/>
                    <a:pt x="210" y="682"/>
                    <a:pt x="216" y="682"/>
                  </a:cubicBezTo>
                  <a:cubicBezTo>
                    <a:pt x="223" y="682"/>
                    <a:pt x="228" y="677"/>
                    <a:pt x="228" y="670"/>
                  </a:cubicBezTo>
                  <a:cubicBezTo>
                    <a:pt x="228" y="664"/>
                    <a:pt x="223" y="658"/>
                    <a:pt x="216" y="658"/>
                  </a:cubicBezTo>
                  <a:close/>
                  <a:moveTo>
                    <a:pt x="264" y="658"/>
                  </a:moveTo>
                  <a:cubicBezTo>
                    <a:pt x="258" y="658"/>
                    <a:pt x="252" y="664"/>
                    <a:pt x="252" y="670"/>
                  </a:cubicBezTo>
                  <a:cubicBezTo>
                    <a:pt x="252" y="677"/>
                    <a:pt x="258" y="682"/>
                    <a:pt x="264" y="682"/>
                  </a:cubicBezTo>
                  <a:cubicBezTo>
                    <a:pt x="271" y="682"/>
                    <a:pt x="276" y="677"/>
                    <a:pt x="276" y="670"/>
                  </a:cubicBezTo>
                  <a:cubicBezTo>
                    <a:pt x="276" y="664"/>
                    <a:pt x="271" y="658"/>
                    <a:pt x="264" y="658"/>
                  </a:cubicBezTo>
                  <a:close/>
                  <a:moveTo>
                    <a:pt x="312" y="658"/>
                  </a:moveTo>
                  <a:cubicBezTo>
                    <a:pt x="306" y="658"/>
                    <a:pt x="300" y="664"/>
                    <a:pt x="300" y="670"/>
                  </a:cubicBezTo>
                  <a:cubicBezTo>
                    <a:pt x="300" y="677"/>
                    <a:pt x="306" y="682"/>
                    <a:pt x="312" y="682"/>
                  </a:cubicBezTo>
                  <a:cubicBezTo>
                    <a:pt x="319" y="682"/>
                    <a:pt x="324" y="677"/>
                    <a:pt x="324" y="670"/>
                  </a:cubicBezTo>
                  <a:cubicBezTo>
                    <a:pt x="324" y="664"/>
                    <a:pt x="319" y="658"/>
                    <a:pt x="312" y="658"/>
                  </a:cubicBezTo>
                  <a:close/>
                  <a:moveTo>
                    <a:pt x="360" y="658"/>
                  </a:moveTo>
                  <a:cubicBezTo>
                    <a:pt x="354" y="658"/>
                    <a:pt x="348" y="664"/>
                    <a:pt x="348" y="670"/>
                  </a:cubicBezTo>
                  <a:cubicBezTo>
                    <a:pt x="348" y="677"/>
                    <a:pt x="354" y="682"/>
                    <a:pt x="360" y="682"/>
                  </a:cubicBezTo>
                  <a:cubicBezTo>
                    <a:pt x="367" y="682"/>
                    <a:pt x="372" y="677"/>
                    <a:pt x="372" y="670"/>
                  </a:cubicBezTo>
                  <a:cubicBezTo>
                    <a:pt x="372" y="664"/>
                    <a:pt x="367" y="658"/>
                    <a:pt x="360" y="658"/>
                  </a:cubicBezTo>
                  <a:close/>
                  <a:moveTo>
                    <a:pt x="408" y="658"/>
                  </a:moveTo>
                  <a:cubicBezTo>
                    <a:pt x="402" y="658"/>
                    <a:pt x="396" y="664"/>
                    <a:pt x="396" y="670"/>
                  </a:cubicBezTo>
                  <a:cubicBezTo>
                    <a:pt x="396" y="677"/>
                    <a:pt x="402" y="682"/>
                    <a:pt x="408" y="682"/>
                  </a:cubicBezTo>
                  <a:cubicBezTo>
                    <a:pt x="415" y="682"/>
                    <a:pt x="420" y="677"/>
                    <a:pt x="420" y="670"/>
                  </a:cubicBezTo>
                  <a:cubicBezTo>
                    <a:pt x="420" y="664"/>
                    <a:pt x="415" y="658"/>
                    <a:pt x="408" y="658"/>
                  </a:cubicBezTo>
                  <a:close/>
                  <a:moveTo>
                    <a:pt x="456" y="658"/>
                  </a:moveTo>
                  <a:cubicBezTo>
                    <a:pt x="450" y="658"/>
                    <a:pt x="444" y="664"/>
                    <a:pt x="444" y="670"/>
                  </a:cubicBezTo>
                  <a:cubicBezTo>
                    <a:pt x="444" y="677"/>
                    <a:pt x="450" y="682"/>
                    <a:pt x="456" y="682"/>
                  </a:cubicBezTo>
                  <a:cubicBezTo>
                    <a:pt x="463" y="682"/>
                    <a:pt x="468" y="677"/>
                    <a:pt x="468" y="670"/>
                  </a:cubicBezTo>
                  <a:cubicBezTo>
                    <a:pt x="468" y="664"/>
                    <a:pt x="463" y="658"/>
                    <a:pt x="456" y="658"/>
                  </a:cubicBezTo>
                  <a:close/>
                  <a:moveTo>
                    <a:pt x="120" y="708"/>
                  </a:moveTo>
                  <a:cubicBezTo>
                    <a:pt x="114" y="708"/>
                    <a:pt x="108" y="714"/>
                    <a:pt x="108" y="720"/>
                  </a:cubicBezTo>
                  <a:cubicBezTo>
                    <a:pt x="108" y="727"/>
                    <a:pt x="114" y="732"/>
                    <a:pt x="120" y="732"/>
                  </a:cubicBezTo>
                  <a:cubicBezTo>
                    <a:pt x="127" y="732"/>
                    <a:pt x="132" y="727"/>
                    <a:pt x="132" y="720"/>
                  </a:cubicBezTo>
                  <a:cubicBezTo>
                    <a:pt x="132" y="714"/>
                    <a:pt x="127" y="708"/>
                    <a:pt x="120" y="708"/>
                  </a:cubicBezTo>
                  <a:close/>
                  <a:moveTo>
                    <a:pt x="168" y="708"/>
                  </a:moveTo>
                  <a:cubicBezTo>
                    <a:pt x="162" y="708"/>
                    <a:pt x="156" y="714"/>
                    <a:pt x="156" y="720"/>
                  </a:cubicBezTo>
                  <a:cubicBezTo>
                    <a:pt x="156" y="727"/>
                    <a:pt x="162" y="732"/>
                    <a:pt x="168" y="732"/>
                  </a:cubicBezTo>
                  <a:cubicBezTo>
                    <a:pt x="175" y="732"/>
                    <a:pt x="180" y="727"/>
                    <a:pt x="180" y="720"/>
                  </a:cubicBezTo>
                  <a:cubicBezTo>
                    <a:pt x="180" y="714"/>
                    <a:pt x="175" y="708"/>
                    <a:pt x="168" y="708"/>
                  </a:cubicBezTo>
                  <a:close/>
                  <a:moveTo>
                    <a:pt x="216" y="708"/>
                  </a:moveTo>
                  <a:cubicBezTo>
                    <a:pt x="210" y="708"/>
                    <a:pt x="204" y="714"/>
                    <a:pt x="204" y="720"/>
                  </a:cubicBezTo>
                  <a:cubicBezTo>
                    <a:pt x="204" y="727"/>
                    <a:pt x="210" y="732"/>
                    <a:pt x="216" y="732"/>
                  </a:cubicBezTo>
                  <a:cubicBezTo>
                    <a:pt x="223" y="732"/>
                    <a:pt x="228" y="727"/>
                    <a:pt x="228" y="720"/>
                  </a:cubicBezTo>
                  <a:cubicBezTo>
                    <a:pt x="228" y="714"/>
                    <a:pt x="223" y="708"/>
                    <a:pt x="216" y="708"/>
                  </a:cubicBezTo>
                  <a:close/>
                  <a:moveTo>
                    <a:pt x="264" y="708"/>
                  </a:moveTo>
                  <a:cubicBezTo>
                    <a:pt x="258" y="708"/>
                    <a:pt x="252" y="714"/>
                    <a:pt x="252" y="720"/>
                  </a:cubicBezTo>
                  <a:cubicBezTo>
                    <a:pt x="252" y="727"/>
                    <a:pt x="258" y="732"/>
                    <a:pt x="264" y="732"/>
                  </a:cubicBezTo>
                  <a:cubicBezTo>
                    <a:pt x="271" y="732"/>
                    <a:pt x="276" y="727"/>
                    <a:pt x="276" y="720"/>
                  </a:cubicBezTo>
                  <a:cubicBezTo>
                    <a:pt x="276" y="714"/>
                    <a:pt x="271" y="708"/>
                    <a:pt x="264" y="708"/>
                  </a:cubicBezTo>
                  <a:close/>
                  <a:moveTo>
                    <a:pt x="312" y="708"/>
                  </a:moveTo>
                  <a:cubicBezTo>
                    <a:pt x="306" y="708"/>
                    <a:pt x="300" y="714"/>
                    <a:pt x="300" y="720"/>
                  </a:cubicBezTo>
                  <a:cubicBezTo>
                    <a:pt x="300" y="727"/>
                    <a:pt x="306" y="732"/>
                    <a:pt x="312" y="732"/>
                  </a:cubicBezTo>
                  <a:cubicBezTo>
                    <a:pt x="319" y="732"/>
                    <a:pt x="324" y="727"/>
                    <a:pt x="324" y="720"/>
                  </a:cubicBezTo>
                  <a:cubicBezTo>
                    <a:pt x="324" y="714"/>
                    <a:pt x="319" y="708"/>
                    <a:pt x="312" y="708"/>
                  </a:cubicBezTo>
                  <a:close/>
                  <a:moveTo>
                    <a:pt x="360" y="708"/>
                  </a:moveTo>
                  <a:cubicBezTo>
                    <a:pt x="354" y="708"/>
                    <a:pt x="348" y="714"/>
                    <a:pt x="348" y="720"/>
                  </a:cubicBezTo>
                  <a:cubicBezTo>
                    <a:pt x="348" y="727"/>
                    <a:pt x="354" y="732"/>
                    <a:pt x="360" y="732"/>
                  </a:cubicBezTo>
                  <a:cubicBezTo>
                    <a:pt x="367" y="732"/>
                    <a:pt x="372" y="727"/>
                    <a:pt x="372" y="720"/>
                  </a:cubicBezTo>
                  <a:cubicBezTo>
                    <a:pt x="372" y="714"/>
                    <a:pt x="367" y="708"/>
                    <a:pt x="360" y="708"/>
                  </a:cubicBezTo>
                  <a:close/>
                  <a:moveTo>
                    <a:pt x="408" y="708"/>
                  </a:moveTo>
                  <a:cubicBezTo>
                    <a:pt x="402" y="708"/>
                    <a:pt x="396" y="714"/>
                    <a:pt x="396" y="720"/>
                  </a:cubicBezTo>
                  <a:cubicBezTo>
                    <a:pt x="396" y="727"/>
                    <a:pt x="402" y="732"/>
                    <a:pt x="408" y="732"/>
                  </a:cubicBezTo>
                  <a:cubicBezTo>
                    <a:pt x="415" y="732"/>
                    <a:pt x="420" y="727"/>
                    <a:pt x="420" y="720"/>
                  </a:cubicBezTo>
                  <a:cubicBezTo>
                    <a:pt x="420" y="714"/>
                    <a:pt x="415" y="708"/>
                    <a:pt x="408" y="708"/>
                  </a:cubicBezTo>
                  <a:close/>
                  <a:moveTo>
                    <a:pt x="456" y="708"/>
                  </a:moveTo>
                  <a:cubicBezTo>
                    <a:pt x="450" y="708"/>
                    <a:pt x="444" y="714"/>
                    <a:pt x="444" y="720"/>
                  </a:cubicBezTo>
                  <a:cubicBezTo>
                    <a:pt x="444" y="727"/>
                    <a:pt x="450" y="732"/>
                    <a:pt x="456" y="732"/>
                  </a:cubicBezTo>
                  <a:cubicBezTo>
                    <a:pt x="463" y="732"/>
                    <a:pt x="468" y="727"/>
                    <a:pt x="468" y="720"/>
                  </a:cubicBezTo>
                  <a:cubicBezTo>
                    <a:pt x="468" y="714"/>
                    <a:pt x="463" y="708"/>
                    <a:pt x="456" y="708"/>
                  </a:cubicBezTo>
                  <a:close/>
                  <a:moveTo>
                    <a:pt x="120" y="758"/>
                  </a:moveTo>
                  <a:cubicBezTo>
                    <a:pt x="114" y="758"/>
                    <a:pt x="108" y="763"/>
                    <a:pt x="108" y="770"/>
                  </a:cubicBezTo>
                  <a:cubicBezTo>
                    <a:pt x="108" y="777"/>
                    <a:pt x="114" y="782"/>
                    <a:pt x="120" y="782"/>
                  </a:cubicBezTo>
                  <a:cubicBezTo>
                    <a:pt x="127" y="782"/>
                    <a:pt x="132" y="777"/>
                    <a:pt x="132" y="770"/>
                  </a:cubicBezTo>
                  <a:cubicBezTo>
                    <a:pt x="132" y="763"/>
                    <a:pt x="127" y="758"/>
                    <a:pt x="120" y="758"/>
                  </a:cubicBezTo>
                  <a:close/>
                  <a:moveTo>
                    <a:pt x="168" y="758"/>
                  </a:moveTo>
                  <a:cubicBezTo>
                    <a:pt x="162" y="758"/>
                    <a:pt x="156" y="763"/>
                    <a:pt x="156" y="770"/>
                  </a:cubicBezTo>
                  <a:cubicBezTo>
                    <a:pt x="156" y="777"/>
                    <a:pt x="162" y="782"/>
                    <a:pt x="168" y="782"/>
                  </a:cubicBezTo>
                  <a:cubicBezTo>
                    <a:pt x="175" y="782"/>
                    <a:pt x="180" y="777"/>
                    <a:pt x="180" y="770"/>
                  </a:cubicBezTo>
                  <a:cubicBezTo>
                    <a:pt x="180" y="763"/>
                    <a:pt x="175" y="758"/>
                    <a:pt x="168" y="758"/>
                  </a:cubicBezTo>
                  <a:close/>
                  <a:moveTo>
                    <a:pt x="216" y="758"/>
                  </a:moveTo>
                  <a:cubicBezTo>
                    <a:pt x="210" y="758"/>
                    <a:pt x="204" y="763"/>
                    <a:pt x="204" y="770"/>
                  </a:cubicBezTo>
                  <a:cubicBezTo>
                    <a:pt x="204" y="777"/>
                    <a:pt x="210" y="782"/>
                    <a:pt x="216" y="782"/>
                  </a:cubicBezTo>
                  <a:cubicBezTo>
                    <a:pt x="223" y="782"/>
                    <a:pt x="228" y="777"/>
                    <a:pt x="228" y="770"/>
                  </a:cubicBezTo>
                  <a:cubicBezTo>
                    <a:pt x="228" y="763"/>
                    <a:pt x="223" y="758"/>
                    <a:pt x="216" y="758"/>
                  </a:cubicBezTo>
                  <a:close/>
                  <a:moveTo>
                    <a:pt x="264" y="758"/>
                  </a:moveTo>
                  <a:cubicBezTo>
                    <a:pt x="258" y="758"/>
                    <a:pt x="252" y="763"/>
                    <a:pt x="252" y="770"/>
                  </a:cubicBezTo>
                  <a:cubicBezTo>
                    <a:pt x="252" y="777"/>
                    <a:pt x="258" y="782"/>
                    <a:pt x="264" y="782"/>
                  </a:cubicBezTo>
                  <a:cubicBezTo>
                    <a:pt x="271" y="782"/>
                    <a:pt x="276" y="777"/>
                    <a:pt x="276" y="770"/>
                  </a:cubicBezTo>
                  <a:cubicBezTo>
                    <a:pt x="276" y="763"/>
                    <a:pt x="271" y="758"/>
                    <a:pt x="264" y="758"/>
                  </a:cubicBezTo>
                  <a:close/>
                  <a:moveTo>
                    <a:pt x="312" y="758"/>
                  </a:moveTo>
                  <a:cubicBezTo>
                    <a:pt x="306" y="758"/>
                    <a:pt x="300" y="763"/>
                    <a:pt x="300" y="770"/>
                  </a:cubicBezTo>
                  <a:cubicBezTo>
                    <a:pt x="300" y="777"/>
                    <a:pt x="306" y="782"/>
                    <a:pt x="312" y="782"/>
                  </a:cubicBezTo>
                  <a:cubicBezTo>
                    <a:pt x="319" y="782"/>
                    <a:pt x="324" y="777"/>
                    <a:pt x="324" y="770"/>
                  </a:cubicBezTo>
                  <a:cubicBezTo>
                    <a:pt x="324" y="763"/>
                    <a:pt x="319" y="758"/>
                    <a:pt x="312" y="758"/>
                  </a:cubicBezTo>
                  <a:close/>
                  <a:moveTo>
                    <a:pt x="360" y="758"/>
                  </a:moveTo>
                  <a:cubicBezTo>
                    <a:pt x="354" y="758"/>
                    <a:pt x="348" y="763"/>
                    <a:pt x="348" y="770"/>
                  </a:cubicBezTo>
                  <a:cubicBezTo>
                    <a:pt x="348" y="777"/>
                    <a:pt x="354" y="782"/>
                    <a:pt x="360" y="782"/>
                  </a:cubicBezTo>
                  <a:cubicBezTo>
                    <a:pt x="367" y="782"/>
                    <a:pt x="372" y="777"/>
                    <a:pt x="372" y="770"/>
                  </a:cubicBezTo>
                  <a:cubicBezTo>
                    <a:pt x="372" y="763"/>
                    <a:pt x="367" y="758"/>
                    <a:pt x="360" y="758"/>
                  </a:cubicBezTo>
                  <a:close/>
                  <a:moveTo>
                    <a:pt x="408" y="758"/>
                  </a:moveTo>
                  <a:cubicBezTo>
                    <a:pt x="402" y="758"/>
                    <a:pt x="396" y="763"/>
                    <a:pt x="396" y="770"/>
                  </a:cubicBezTo>
                  <a:cubicBezTo>
                    <a:pt x="396" y="777"/>
                    <a:pt x="402" y="782"/>
                    <a:pt x="408" y="782"/>
                  </a:cubicBezTo>
                  <a:cubicBezTo>
                    <a:pt x="415" y="782"/>
                    <a:pt x="420" y="777"/>
                    <a:pt x="420" y="770"/>
                  </a:cubicBezTo>
                  <a:cubicBezTo>
                    <a:pt x="420" y="763"/>
                    <a:pt x="415" y="758"/>
                    <a:pt x="408" y="758"/>
                  </a:cubicBezTo>
                  <a:close/>
                  <a:moveTo>
                    <a:pt x="456" y="758"/>
                  </a:moveTo>
                  <a:cubicBezTo>
                    <a:pt x="450" y="758"/>
                    <a:pt x="444" y="763"/>
                    <a:pt x="444" y="770"/>
                  </a:cubicBezTo>
                  <a:cubicBezTo>
                    <a:pt x="444" y="777"/>
                    <a:pt x="450" y="782"/>
                    <a:pt x="456" y="782"/>
                  </a:cubicBezTo>
                  <a:cubicBezTo>
                    <a:pt x="463" y="782"/>
                    <a:pt x="468" y="777"/>
                    <a:pt x="468" y="770"/>
                  </a:cubicBezTo>
                  <a:cubicBezTo>
                    <a:pt x="468" y="763"/>
                    <a:pt x="463" y="758"/>
                    <a:pt x="456" y="758"/>
                  </a:cubicBezTo>
                  <a:close/>
                  <a:moveTo>
                    <a:pt x="120" y="808"/>
                  </a:moveTo>
                  <a:cubicBezTo>
                    <a:pt x="114" y="808"/>
                    <a:pt x="108" y="813"/>
                    <a:pt x="108" y="820"/>
                  </a:cubicBezTo>
                  <a:cubicBezTo>
                    <a:pt x="108" y="827"/>
                    <a:pt x="114" y="832"/>
                    <a:pt x="120" y="832"/>
                  </a:cubicBezTo>
                  <a:cubicBezTo>
                    <a:pt x="127" y="832"/>
                    <a:pt x="132" y="827"/>
                    <a:pt x="132" y="820"/>
                  </a:cubicBezTo>
                  <a:cubicBezTo>
                    <a:pt x="132" y="813"/>
                    <a:pt x="127" y="808"/>
                    <a:pt x="120" y="808"/>
                  </a:cubicBezTo>
                  <a:close/>
                  <a:moveTo>
                    <a:pt x="168" y="808"/>
                  </a:moveTo>
                  <a:cubicBezTo>
                    <a:pt x="162" y="808"/>
                    <a:pt x="156" y="813"/>
                    <a:pt x="156" y="820"/>
                  </a:cubicBezTo>
                  <a:cubicBezTo>
                    <a:pt x="156" y="827"/>
                    <a:pt x="162" y="832"/>
                    <a:pt x="168" y="832"/>
                  </a:cubicBezTo>
                  <a:cubicBezTo>
                    <a:pt x="175" y="832"/>
                    <a:pt x="180" y="827"/>
                    <a:pt x="180" y="820"/>
                  </a:cubicBezTo>
                  <a:cubicBezTo>
                    <a:pt x="180" y="813"/>
                    <a:pt x="175" y="808"/>
                    <a:pt x="168" y="808"/>
                  </a:cubicBezTo>
                  <a:close/>
                  <a:moveTo>
                    <a:pt x="216" y="808"/>
                  </a:moveTo>
                  <a:cubicBezTo>
                    <a:pt x="210" y="808"/>
                    <a:pt x="204" y="813"/>
                    <a:pt x="204" y="820"/>
                  </a:cubicBezTo>
                  <a:cubicBezTo>
                    <a:pt x="204" y="827"/>
                    <a:pt x="210" y="832"/>
                    <a:pt x="216" y="832"/>
                  </a:cubicBezTo>
                  <a:cubicBezTo>
                    <a:pt x="223" y="832"/>
                    <a:pt x="228" y="827"/>
                    <a:pt x="228" y="820"/>
                  </a:cubicBezTo>
                  <a:cubicBezTo>
                    <a:pt x="228" y="813"/>
                    <a:pt x="223" y="808"/>
                    <a:pt x="216" y="808"/>
                  </a:cubicBezTo>
                  <a:close/>
                  <a:moveTo>
                    <a:pt x="264" y="808"/>
                  </a:moveTo>
                  <a:cubicBezTo>
                    <a:pt x="258" y="808"/>
                    <a:pt x="252" y="813"/>
                    <a:pt x="252" y="820"/>
                  </a:cubicBezTo>
                  <a:cubicBezTo>
                    <a:pt x="252" y="827"/>
                    <a:pt x="258" y="832"/>
                    <a:pt x="264" y="832"/>
                  </a:cubicBezTo>
                  <a:cubicBezTo>
                    <a:pt x="271" y="832"/>
                    <a:pt x="276" y="827"/>
                    <a:pt x="276" y="820"/>
                  </a:cubicBezTo>
                  <a:cubicBezTo>
                    <a:pt x="276" y="813"/>
                    <a:pt x="271" y="808"/>
                    <a:pt x="264" y="808"/>
                  </a:cubicBezTo>
                  <a:close/>
                  <a:moveTo>
                    <a:pt x="312" y="808"/>
                  </a:moveTo>
                  <a:cubicBezTo>
                    <a:pt x="306" y="808"/>
                    <a:pt x="300" y="813"/>
                    <a:pt x="300" y="820"/>
                  </a:cubicBezTo>
                  <a:cubicBezTo>
                    <a:pt x="300" y="827"/>
                    <a:pt x="306" y="832"/>
                    <a:pt x="312" y="832"/>
                  </a:cubicBezTo>
                  <a:cubicBezTo>
                    <a:pt x="319" y="832"/>
                    <a:pt x="324" y="827"/>
                    <a:pt x="324" y="820"/>
                  </a:cubicBezTo>
                  <a:cubicBezTo>
                    <a:pt x="324" y="813"/>
                    <a:pt x="319" y="808"/>
                    <a:pt x="312" y="808"/>
                  </a:cubicBezTo>
                  <a:close/>
                  <a:moveTo>
                    <a:pt x="360" y="808"/>
                  </a:moveTo>
                  <a:cubicBezTo>
                    <a:pt x="354" y="808"/>
                    <a:pt x="348" y="813"/>
                    <a:pt x="348" y="820"/>
                  </a:cubicBezTo>
                  <a:cubicBezTo>
                    <a:pt x="348" y="827"/>
                    <a:pt x="354" y="832"/>
                    <a:pt x="360" y="832"/>
                  </a:cubicBezTo>
                  <a:cubicBezTo>
                    <a:pt x="367" y="832"/>
                    <a:pt x="372" y="827"/>
                    <a:pt x="372" y="820"/>
                  </a:cubicBezTo>
                  <a:cubicBezTo>
                    <a:pt x="372" y="813"/>
                    <a:pt x="367" y="808"/>
                    <a:pt x="360" y="808"/>
                  </a:cubicBezTo>
                  <a:close/>
                  <a:moveTo>
                    <a:pt x="408" y="808"/>
                  </a:moveTo>
                  <a:cubicBezTo>
                    <a:pt x="402" y="808"/>
                    <a:pt x="396" y="813"/>
                    <a:pt x="396" y="820"/>
                  </a:cubicBezTo>
                  <a:cubicBezTo>
                    <a:pt x="396" y="827"/>
                    <a:pt x="402" y="832"/>
                    <a:pt x="408" y="832"/>
                  </a:cubicBezTo>
                  <a:cubicBezTo>
                    <a:pt x="415" y="832"/>
                    <a:pt x="420" y="827"/>
                    <a:pt x="420" y="820"/>
                  </a:cubicBezTo>
                  <a:cubicBezTo>
                    <a:pt x="420" y="813"/>
                    <a:pt x="415" y="808"/>
                    <a:pt x="408" y="808"/>
                  </a:cubicBezTo>
                  <a:close/>
                  <a:moveTo>
                    <a:pt x="456" y="808"/>
                  </a:moveTo>
                  <a:cubicBezTo>
                    <a:pt x="450" y="808"/>
                    <a:pt x="444" y="813"/>
                    <a:pt x="444" y="820"/>
                  </a:cubicBezTo>
                  <a:cubicBezTo>
                    <a:pt x="444" y="827"/>
                    <a:pt x="450" y="832"/>
                    <a:pt x="456" y="832"/>
                  </a:cubicBezTo>
                  <a:cubicBezTo>
                    <a:pt x="463" y="832"/>
                    <a:pt x="468" y="827"/>
                    <a:pt x="468" y="820"/>
                  </a:cubicBezTo>
                  <a:cubicBezTo>
                    <a:pt x="468" y="813"/>
                    <a:pt x="463" y="808"/>
                    <a:pt x="456" y="808"/>
                  </a:cubicBezTo>
                  <a:close/>
                  <a:moveTo>
                    <a:pt x="168" y="858"/>
                  </a:moveTo>
                  <a:cubicBezTo>
                    <a:pt x="162" y="858"/>
                    <a:pt x="156" y="863"/>
                    <a:pt x="156" y="870"/>
                  </a:cubicBezTo>
                  <a:cubicBezTo>
                    <a:pt x="156" y="877"/>
                    <a:pt x="162" y="882"/>
                    <a:pt x="168" y="882"/>
                  </a:cubicBezTo>
                  <a:cubicBezTo>
                    <a:pt x="175" y="882"/>
                    <a:pt x="180" y="877"/>
                    <a:pt x="180" y="870"/>
                  </a:cubicBezTo>
                  <a:cubicBezTo>
                    <a:pt x="180" y="863"/>
                    <a:pt x="175" y="858"/>
                    <a:pt x="168" y="858"/>
                  </a:cubicBezTo>
                  <a:close/>
                  <a:moveTo>
                    <a:pt x="216" y="858"/>
                  </a:moveTo>
                  <a:cubicBezTo>
                    <a:pt x="210" y="858"/>
                    <a:pt x="204" y="863"/>
                    <a:pt x="204" y="870"/>
                  </a:cubicBezTo>
                  <a:cubicBezTo>
                    <a:pt x="204" y="877"/>
                    <a:pt x="210" y="882"/>
                    <a:pt x="216" y="882"/>
                  </a:cubicBezTo>
                  <a:cubicBezTo>
                    <a:pt x="223" y="882"/>
                    <a:pt x="228" y="877"/>
                    <a:pt x="228" y="870"/>
                  </a:cubicBezTo>
                  <a:cubicBezTo>
                    <a:pt x="228" y="863"/>
                    <a:pt x="223" y="858"/>
                    <a:pt x="216" y="858"/>
                  </a:cubicBezTo>
                  <a:close/>
                  <a:moveTo>
                    <a:pt x="264" y="858"/>
                  </a:moveTo>
                  <a:cubicBezTo>
                    <a:pt x="258" y="858"/>
                    <a:pt x="252" y="863"/>
                    <a:pt x="252" y="870"/>
                  </a:cubicBezTo>
                  <a:cubicBezTo>
                    <a:pt x="252" y="877"/>
                    <a:pt x="258" y="882"/>
                    <a:pt x="264" y="882"/>
                  </a:cubicBezTo>
                  <a:cubicBezTo>
                    <a:pt x="271" y="882"/>
                    <a:pt x="276" y="877"/>
                    <a:pt x="276" y="870"/>
                  </a:cubicBezTo>
                  <a:cubicBezTo>
                    <a:pt x="276" y="863"/>
                    <a:pt x="271" y="858"/>
                    <a:pt x="264" y="858"/>
                  </a:cubicBezTo>
                  <a:close/>
                  <a:moveTo>
                    <a:pt x="312" y="858"/>
                  </a:moveTo>
                  <a:cubicBezTo>
                    <a:pt x="306" y="858"/>
                    <a:pt x="300" y="863"/>
                    <a:pt x="300" y="870"/>
                  </a:cubicBezTo>
                  <a:cubicBezTo>
                    <a:pt x="300" y="877"/>
                    <a:pt x="306" y="882"/>
                    <a:pt x="312" y="882"/>
                  </a:cubicBezTo>
                  <a:cubicBezTo>
                    <a:pt x="319" y="882"/>
                    <a:pt x="324" y="877"/>
                    <a:pt x="324" y="870"/>
                  </a:cubicBezTo>
                  <a:cubicBezTo>
                    <a:pt x="324" y="863"/>
                    <a:pt x="319" y="858"/>
                    <a:pt x="312" y="858"/>
                  </a:cubicBezTo>
                  <a:close/>
                  <a:moveTo>
                    <a:pt x="360" y="858"/>
                  </a:moveTo>
                  <a:cubicBezTo>
                    <a:pt x="354" y="858"/>
                    <a:pt x="348" y="863"/>
                    <a:pt x="348" y="870"/>
                  </a:cubicBezTo>
                  <a:cubicBezTo>
                    <a:pt x="348" y="877"/>
                    <a:pt x="354" y="882"/>
                    <a:pt x="360" y="882"/>
                  </a:cubicBezTo>
                  <a:cubicBezTo>
                    <a:pt x="367" y="882"/>
                    <a:pt x="372" y="877"/>
                    <a:pt x="372" y="870"/>
                  </a:cubicBezTo>
                  <a:cubicBezTo>
                    <a:pt x="372" y="863"/>
                    <a:pt x="367" y="858"/>
                    <a:pt x="360" y="858"/>
                  </a:cubicBezTo>
                  <a:close/>
                  <a:moveTo>
                    <a:pt x="408" y="858"/>
                  </a:moveTo>
                  <a:cubicBezTo>
                    <a:pt x="402" y="858"/>
                    <a:pt x="396" y="863"/>
                    <a:pt x="396" y="870"/>
                  </a:cubicBezTo>
                  <a:cubicBezTo>
                    <a:pt x="396" y="877"/>
                    <a:pt x="402" y="882"/>
                    <a:pt x="408" y="882"/>
                  </a:cubicBezTo>
                  <a:cubicBezTo>
                    <a:pt x="415" y="882"/>
                    <a:pt x="420" y="877"/>
                    <a:pt x="420" y="870"/>
                  </a:cubicBezTo>
                  <a:cubicBezTo>
                    <a:pt x="420" y="863"/>
                    <a:pt x="415" y="858"/>
                    <a:pt x="408" y="85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3" name="Freeform 195"/>
            <p:cNvSpPr>
              <a:spLocks noEditPoints="1"/>
            </p:cNvSpPr>
            <p:nvPr/>
          </p:nvSpPr>
          <p:spPr bwMode="auto">
            <a:xfrm>
              <a:off x="7453861" y="2814951"/>
              <a:ext cx="100081" cy="72703"/>
            </a:xfrm>
            <a:custGeom>
              <a:avLst/>
              <a:gdLst>
                <a:gd name="T0" fmla="*/ 973 w 988"/>
                <a:gd name="T1" fmla="*/ 0 h 718"/>
                <a:gd name="T2" fmla="*/ 15 w 988"/>
                <a:gd name="T3" fmla="*/ 0 h 718"/>
                <a:gd name="T4" fmla="*/ 0 w 988"/>
                <a:gd name="T5" fmla="*/ 14 h 718"/>
                <a:gd name="T6" fmla="*/ 0 w 988"/>
                <a:gd name="T7" fmla="*/ 536 h 718"/>
                <a:gd name="T8" fmla="*/ 15 w 988"/>
                <a:gd name="T9" fmla="*/ 551 h 718"/>
                <a:gd name="T10" fmla="*/ 479 w 988"/>
                <a:gd name="T11" fmla="*/ 551 h 718"/>
                <a:gd name="T12" fmla="*/ 479 w 988"/>
                <a:gd name="T13" fmla="*/ 689 h 718"/>
                <a:gd name="T14" fmla="*/ 182 w 988"/>
                <a:gd name="T15" fmla="*/ 689 h 718"/>
                <a:gd name="T16" fmla="*/ 167 w 988"/>
                <a:gd name="T17" fmla="*/ 703 h 718"/>
                <a:gd name="T18" fmla="*/ 182 w 988"/>
                <a:gd name="T19" fmla="*/ 718 h 718"/>
                <a:gd name="T20" fmla="*/ 806 w 988"/>
                <a:gd name="T21" fmla="*/ 718 h 718"/>
                <a:gd name="T22" fmla="*/ 820 w 988"/>
                <a:gd name="T23" fmla="*/ 703 h 718"/>
                <a:gd name="T24" fmla="*/ 806 w 988"/>
                <a:gd name="T25" fmla="*/ 689 h 718"/>
                <a:gd name="T26" fmla="*/ 508 w 988"/>
                <a:gd name="T27" fmla="*/ 689 h 718"/>
                <a:gd name="T28" fmla="*/ 508 w 988"/>
                <a:gd name="T29" fmla="*/ 551 h 718"/>
                <a:gd name="T30" fmla="*/ 973 w 988"/>
                <a:gd name="T31" fmla="*/ 551 h 718"/>
                <a:gd name="T32" fmla="*/ 988 w 988"/>
                <a:gd name="T33" fmla="*/ 536 h 718"/>
                <a:gd name="T34" fmla="*/ 988 w 988"/>
                <a:gd name="T35" fmla="*/ 14 h 718"/>
                <a:gd name="T36" fmla="*/ 973 w 988"/>
                <a:gd name="T37" fmla="*/ 0 h 718"/>
                <a:gd name="T38" fmla="*/ 562 w 988"/>
                <a:gd name="T39" fmla="*/ 50 h 718"/>
                <a:gd name="T40" fmla="*/ 633 w 988"/>
                <a:gd name="T41" fmla="*/ 87 h 718"/>
                <a:gd name="T42" fmla="*/ 615 w 988"/>
                <a:gd name="T43" fmla="*/ 140 h 718"/>
                <a:gd name="T44" fmla="*/ 229 w 988"/>
                <a:gd name="T45" fmla="*/ 522 h 718"/>
                <a:gd name="T46" fmla="*/ 29 w 988"/>
                <a:gd name="T47" fmla="*/ 522 h 718"/>
                <a:gd name="T48" fmla="*/ 29 w 988"/>
                <a:gd name="T49" fmla="*/ 50 h 718"/>
                <a:gd name="T50" fmla="*/ 562 w 988"/>
                <a:gd name="T51" fmla="*/ 50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8" h="718">
                  <a:moveTo>
                    <a:pt x="97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36"/>
                    <a:pt x="0" y="536"/>
                    <a:pt x="0" y="536"/>
                  </a:cubicBezTo>
                  <a:cubicBezTo>
                    <a:pt x="0" y="544"/>
                    <a:pt x="7" y="551"/>
                    <a:pt x="15" y="551"/>
                  </a:cubicBezTo>
                  <a:cubicBezTo>
                    <a:pt x="479" y="551"/>
                    <a:pt x="479" y="551"/>
                    <a:pt x="479" y="551"/>
                  </a:cubicBezTo>
                  <a:cubicBezTo>
                    <a:pt x="479" y="689"/>
                    <a:pt x="479" y="689"/>
                    <a:pt x="479" y="689"/>
                  </a:cubicBezTo>
                  <a:cubicBezTo>
                    <a:pt x="182" y="689"/>
                    <a:pt x="182" y="689"/>
                    <a:pt x="182" y="689"/>
                  </a:cubicBezTo>
                  <a:cubicBezTo>
                    <a:pt x="174" y="689"/>
                    <a:pt x="167" y="695"/>
                    <a:pt x="167" y="703"/>
                  </a:cubicBezTo>
                  <a:cubicBezTo>
                    <a:pt x="167" y="711"/>
                    <a:pt x="174" y="718"/>
                    <a:pt x="182" y="718"/>
                  </a:cubicBezTo>
                  <a:cubicBezTo>
                    <a:pt x="806" y="718"/>
                    <a:pt x="806" y="718"/>
                    <a:pt x="806" y="718"/>
                  </a:cubicBezTo>
                  <a:cubicBezTo>
                    <a:pt x="814" y="718"/>
                    <a:pt x="820" y="711"/>
                    <a:pt x="820" y="703"/>
                  </a:cubicBezTo>
                  <a:cubicBezTo>
                    <a:pt x="820" y="695"/>
                    <a:pt x="814" y="689"/>
                    <a:pt x="806" y="689"/>
                  </a:cubicBezTo>
                  <a:cubicBezTo>
                    <a:pt x="508" y="689"/>
                    <a:pt x="508" y="689"/>
                    <a:pt x="508" y="689"/>
                  </a:cubicBezTo>
                  <a:cubicBezTo>
                    <a:pt x="508" y="551"/>
                    <a:pt x="508" y="551"/>
                    <a:pt x="508" y="551"/>
                  </a:cubicBezTo>
                  <a:cubicBezTo>
                    <a:pt x="973" y="551"/>
                    <a:pt x="973" y="551"/>
                    <a:pt x="973" y="551"/>
                  </a:cubicBezTo>
                  <a:cubicBezTo>
                    <a:pt x="981" y="551"/>
                    <a:pt x="988" y="544"/>
                    <a:pt x="988" y="536"/>
                  </a:cubicBezTo>
                  <a:cubicBezTo>
                    <a:pt x="988" y="14"/>
                    <a:pt x="988" y="14"/>
                    <a:pt x="988" y="14"/>
                  </a:cubicBezTo>
                  <a:cubicBezTo>
                    <a:pt x="988" y="6"/>
                    <a:pt x="981" y="0"/>
                    <a:pt x="973" y="0"/>
                  </a:cubicBezTo>
                  <a:close/>
                  <a:moveTo>
                    <a:pt x="562" y="50"/>
                  </a:moveTo>
                  <a:cubicBezTo>
                    <a:pt x="562" y="50"/>
                    <a:pt x="627" y="51"/>
                    <a:pt x="633" y="87"/>
                  </a:cubicBezTo>
                  <a:cubicBezTo>
                    <a:pt x="639" y="122"/>
                    <a:pt x="615" y="140"/>
                    <a:pt x="615" y="140"/>
                  </a:cubicBezTo>
                  <a:cubicBezTo>
                    <a:pt x="229" y="522"/>
                    <a:pt x="229" y="522"/>
                    <a:pt x="229" y="522"/>
                  </a:cubicBezTo>
                  <a:cubicBezTo>
                    <a:pt x="29" y="522"/>
                    <a:pt x="29" y="522"/>
                    <a:pt x="29" y="522"/>
                  </a:cubicBezTo>
                  <a:cubicBezTo>
                    <a:pt x="29" y="50"/>
                    <a:pt x="29" y="50"/>
                    <a:pt x="29" y="50"/>
                  </a:cubicBezTo>
                  <a:lnTo>
                    <a:pt x="562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4" name="Freeform 189"/>
            <p:cNvSpPr>
              <a:spLocks noEditPoints="1"/>
            </p:cNvSpPr>
            <p:nvPr/>
          </p:nvSpPr>
          <p:spPr bwMode="auto">
            <a:xfrm>
              <a:off x="7365114" y="2745754"/>
              <a:ext cx="66559" cy="141900"/>
            </a:xfrm>
            <a:custGeom>
              <a:avLst/>
              <a:gdLst>
                <a:gd name="T0" fmla="*/ 246 w 434"/>
                <a:gd name="T1" fmla="*/ 24 h 923"/>
                <a:gd name="T2" fmla="*/ 246 w 434"/>
                <a:gd name="T3" fmla="*/ 0 h 923"/>
                <a:gd name="T4" fmla="*/ 188 w 434"/>
                <a:gd name="T5" fmla="*/ 0 h 923"/>
                <a:gd name="T6" fmla="*/ 188 w 434"/>
                <a:gd name="T7" fmla="*/ 24 h 923"/>
                <a:gd name="T8" fmla="*/ 0 w 434"/>
                <a:gd name="T9" fmla="*/ 427 h 923"/>
                <a:gd name="T10" fmla="*/ 12 w 434"/>
                <a:gd name="T11" fmla="*/ 562 h 923"/>
                <a:gd name="T12" fmla="*/ 26 w 434"/>
                <a:gd name="T13" fmla="*/ 574 h 923"/>
                <a:gd name="T14" fmla="*/ 85 w 434"/>
                <a:gd name="T15" fmla="*/ 574 h 923"/>
                <a:gd name="T16" fmla="*/ 85 w 434"/>
                <a:gd name="T17" fmla="*/ 596 h 923"/>
                <a:gd name="T18" fmla="*/ 38 w 434"/>
                <a:gd name="T19" fmla="*/ 596 h 923"/>
                <a:gd name="T20" fmla="*/ 26 w 434"/>
                <a:gd name="T21" fmla="*/ 602 h 923"/>
                <a:gd name="T22" fmla="*/ 24 w 434"/>
                <a:gd name="T23" fmla="*/ 614 h 923"/>
                <a:gd name="T24" fmla="*/ 202 w 434"/>
                <a:gd name="T25" fmla="*/ 832 h 923"/>
                <a:gd name="T26" fmla="*/ 202 w 434"/>
                <a:gd name="T27" fmla="*/ 894 h 923"/>
                <a:gd name="T28" fmla="*/ 38 w 434"/>
                <a:gd name="T29" fmla="*/ 894 h 923"/>
                <a:gd name="T30" fmla="*/ 23 w 434"/>
                <a:gd name="T31" fmla="*/ 908 h 923"/>
                <a:gd name="T32" fmla="*/ 38 w 434"/>
                <a:gd name="T33" fmla="*/ 923 h 923"/>
                <a:gd name="T34" fmla="*/ 396 w 434"/>
                <a:gd name="T35" fmla="*/ 923 h 923"/>
                <a:gd name="T36" fmla="*/ 410 w 434"/>
                <a:gd name="T37" fmla="*/ 908 h 923"/>
                <a:gd name="T38" fmla="*/ 396 w 434"/>
                <a:gd name="T39" fmla="*/ 894 h 923"/>
                <a:gd name="T40" fmla="*/ 231 w 434"/>
                <a:gd name="T41" fmla="*/ 894 h 923"/>
                <a:gd name="T42" fmla="*/ 231 w 434"/>
                <a:gd name="T43" fmla="*/ 832 h 923"/>
                <a:gd name="T44" fmla="*/ 409 w 434"/>
                <a:gd name="T45" fmla="*/ 614 h 923"/>
                <a:gd name="T46" fmla="*/ 407 w 434"/>
                <a:gd name="T47" fmla="*/ 602 h 923"/>
                <a:gd name="T48" fmla="*/ 396 w 434"/>
                <a:gd name="T49" fmla="*/ 596 h 923"/>
                <a:gd name="T50" fmla="*/ 348 w 434"/>
                <a:gd name="T51" fmla="*/ 596 h 923"/>
                <a:gd name="T52" fmla="*/ 348 w 434"/>
                <a:gd name="T53" fmla="*/ 574 h 923"/>
                <a:gd name="T54" fmla="*/ 407 w 434"/>
                <a:gd name="T55" fmla="*/ 574 h 923"/>
                <a:gd name="T56" fmla="*/ 421 w 434"/>
                <a:gd name="T57" fmla="*/ 562 h 923"/>
                <a:gd name="T58" fmla="*/ 434 w 434"/>
                <a:gd name="T59" fmla="*/ 427 h 923"/>
                <a:gd name="T60" fmla="*/ 246 w 434"/>
                <a:gd name="T61" fmla="*/ 24 h 923"/>
                <a:gd name="T62" fmla="*/ 395 w 434"/>
                <a:gd name="T63" fmla="*/ 545 h 923"/>
                <a:gd name="T64" fmla="*/ 38 w 434"/>
                <a:gd name="T65" fmla="*/ 545 h 923"/>
                <a:gd name="T66" fmla="*/ 28 w 434"/>
                <a:gd name="T67" fmla="*/ 427 h 923"/>
                <a:gd name="T68" fmla="*/ 217 w 434"/>
                <a:gd name="T69" fmla="*/ 49 h 923"/>
                <a:gd name="T70" fmla="*/ 405 w 434"/>
                <a:gd name="T71" fmla="*/ 427 h 923"/>
                <a:gd name="T72" fmla="*/ 395 w 434"/>
                <a:gd name="T73" fmla="*/ 545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4" h="923">
                  <a:moveTo>
                    <a:pt x="246" y="24"/>
                  </a:moveTo>
                  <a:cubicBezTo>
                    <a:pt x="246" y="0"/>
                    <a:pt x="246" y="0"/>
                    <a:pt x="246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80" y="50"/>
                    <a:pt x="0" y="217"/>
                    <a:pt x="0" y="427"/>
                  </a:cubicBezTo>
                  <a:cubicBezTo>
                    <a:pt x="0" y="473"/>
                    <a:pt x="4" y="519"/>
                    <a:pt x="12" y="562"/>
                  </a:cubicBezTo>
                  <a:cubicBezTo>
                    <a:pt x="13" y="569"/>
                    <a:pt x="19" y="574"/>
                    <a:pt x="26" y="574"/>
                  </a:cubicBezTo>
                  <a:cubicBezTo>
                    <a:pt x="85" y="574"/>
                    <a:pt x="85" y="574"/>
                    <a:pt x="85" y="574"/>
                  </a:cubicBezTo>
                  <a:cubicBezTo>
                    <a:pt x="85" y="596"/>
                    <a:pt x="85" y="596"/>
                    <a:pt x="85" y="596"/>
                  </a:cubicBezTo>
                  <a:cubicBezTo>
                    <a:pt x="38" y="596"/>
                    <a:pt x="38" y="596"/>
                    <a:pt x="38" y="596"/>
                  </a:cubicBezTo>
                  <a:cubicBezTo>
                    <a:pt x="33" y="596"/>
                    <a:pt x="29" y="598"/>
                    <a:pt x="26" y="602"/>
                  </a:cubicBezTo>
                  <a:cubicBezTo>
                    <a:pt x="24" y="605"/>
                    <a:pt x="23" y="610"/>
                    <a:pt x="24" y="614"/>
                  </a:cubicBezTo>
                  <a:cubicBezTo>
                    <a:pt x="59" y="741"/>
                    <a:pt x="126" y="823"/>
                    <a:pt x="202" y="832"/>
                  </a:cubicBezTo>
                  <a:cubicBezTo>
                    <a:pt x="202" y="894"/>
                    <a:pt x="202" y="894"/>
                    <a:pt x="202" y="894"/>
                  </a:cubicBezTo>
                  <a:cubicBezTo>
                    <a:pt x="38" y="894"/>
                    <a:pt x="38" y="894"/>
                    <a:pt x="38" y="894"/>
                  </a:cubicBezTo>
                  <a:cubicBezTo>
                    <a:pt x="30" y="894"/>
                    <a:pt x="23" y="900"/>
                    <a:pt x="23" y="908"/>
                  </a:cubicBezTo>
                  <a:cubicBezTo>
                    <a:pt x="23" y="916"/>
                    <a:pt x="30" y="923"/>
                    <a:pt x="38" y="923"/>
                  </a:cubicBezTo>
                  <a:cubicBezTo>
                    <a:pt x="396" y="923"/>
                    <a:pt x="396" y="923"/>
                    <a:pt x="396" y="923"/>
                  </a:cubicBezTo>
                  <a:cubicBezTo>
                    <a:pt x="403" y="923"/>
                    <a:pt x="410" y="916"/>
                    <a:pt x="410" y="908"/>
                  </a:cubicBezTo>
                  <a:cubicBezTo>
                    <a:pt x="410" y="900"/>
                    <a:pt x="403" y="894"/>
                    <a:pt x="396" y="894"/>
                  </a:cubicBezTo>
                  <a:cubicBezTo>
                    <a:pt x="231" y="894"/>
                    <a:pt x="231" y="894"/>
                    <a:pt x="231" y="894"/>
                  </a:cubicBezTo>
                  <a:cubicBezTo>
                    <a:pt x="231" y="832"/>
                    <a:pt x="231" y="832"/>
                    <a:pt x="231" y="832"/>
                  </a:cubicBezTo>
                  <a:cubicBezTo>
                    <a:pt x="307" y="823"/>
                    <a:pt x="375" y="741"/>
                    <a:pt x="409" y="614"/>
                  </a:cubicBezTo>
                  <a:cubicBezTo>
                    <a:pt x="411" y="610"/>
                    <a:pt x="410" y="605"/>
                    <a:pt x="407" y="602"/>
                  </a:cubicBezTo>
                  <a:cubicBezTo>
                    <a:pt x="404" y="598"/>
                    <a:pt x="400" y="596"/>
                    <a:pt x="396" y="596"/>
                  </a:cubicBezTo>
                  <a:cubicBezTo>
                    <a:pt x="348" y="596"/>
                    <a:pt x="348" y="596"/>
                    <a:pt x="348" y="596"/>
                  </a:cubicBezTo>
                  <a:cubicBezTo>
                    <a:pt x="348" y="574"/>
                    <a:pt x="348" y="574"/>
                    <a:pt x="348" y="574"/>
                  </a:cubicBezTo>
                  <a:cubicBezTo>
                    <a:pt x="407" y="574"/>
                    <a:pt x="407" y="574"/>
                    <a:pt x="407" y="574"/>
                  </a:cubicBezTo>
                  <a:cubicBezTo>
                    <a:pt x="414" y="574"/>
                    <a:pt x="420" y="569"/>
                    <a:pt x="421" y="562"/>
                  </a:cubicBezTo>
                  <a:cubicBezTo>
                    <a:pt x="430" y="519"/>
                    <a:pt x="434" y="473"/>
                    <a:pt x="434" y="427"/>
                  </a:cubicBezTo>
                  <a:cubicBezTo>
                    <a:pt x="434" y="217"/>
                    <a:pt x="353" y="50"/>
                    <a:pt x="246" y="24"/>
                  </a:cubicBezTo>
                  <a:close/>
                  <a:moveTo>
                    <a:pt x="395" y="545"/>
                  </a:moveTo>
                  <a:cubicBezTo>
                    <a:pt x="38" y="545"/>
                    <a:pt x="38" y="545"/>
                    <a:pt x="38" y="545"/>
                  </a:cubicBezTo>
                  <a:cubicBezTo>
                    <a:pt x="32" y="507"/>
                    <a:pt x="28" y="467"/>
                    <a:pt x="28" y="427"/>
                  </a:cubicBezTo>
                  <a:cubicBezTo>
                    <a:pt x="28" y="222"/>
                    <a:pt x="115" y="49"/>
                    <a:pt x="217" y="49"/>
                  </a:cubicBezTo>
                  <a:cubicBezTo>
                    <a:pt x="319" y="49"/>
                    <a:pt x="405" y="222"/>
                    <a:pt x="405" y="427"/>
                  </a:cubicBezTo>
                  <a:cubicBezTo>
                    <a:pt x="405" y="467"/>
                    <a:pt x="402" y="507"/>
                    <a:pt x="395" y="5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5" name="Freeform 202"/>
            <p:cNvSpPr>
              <a:spLocks noEditPoints="1"/>
            </p:cNvSpPr>
            <p:nvPr/>
          </p:nvSpPr>
          <p:spPr bwMode="auto">
            <a:xfrm>
              <a:off x="7823342" y="2508874"/>
              <a:ext cx="59614" cy="155985"/>
            </a:xfrm>
            <a:custGeom>
              <a:avLst/>
              <a:gdLst>
                <a:gd name="T0" fmla="*/ 203 w 400"/>
                <a:gd name="T1" fmla="*/ 299 h 1045"/>
                <a:gd name="T2" fmla="*/ 293 w 400"/>
                <a:gd name="T3" fmla="*/ 208 h 1045"/>
                <a:gd name="T4" fmla="*/ 203 w 400"/>
                <a:gd name="T5" fmla="*/ 118 h 1045"/>
                <a:gd name="T6" fmla="*/ 112 w 400"/>
                <a:gd name="T7" fmla="*/ 208 h 1045"/>
                <a:gd name="T8" fmla="*/ 203 w 400"/>
                <a:gd name="T9" fmla="*/ 299 h 1045"/>
                <a:gd name="T10" fmla="*/ 203 w 400"/>
                <a:gd name="T11" fmla="*/ 142 h 1045"/>
                <a:gd name="T12" fmla="*/ 269 w 400"/>
                <a:gd name="T13" fmla="*/ 208 h 1045"/>
                <a:gd name="T14" fmla="*/ 203 w 400"/>
                <a:gd name="T15" fmla="*/ 275 h 1045"/>
                <a:gd name="T16" fmla="*/ 136 w 400"/>
                <a:gd name="T17" fmla="*/ 208 h 1045"/>
                <a:gd name="T18" fmla="*/ 203 w 400"/>
                <a:gd name="T19" fmla="*/ 142 h 1045"/>
                <a:gd name="T20" fmla="*/ 385 w 400"/>
                <a:gd name="T21" fmla="*/ 1016 h 1045"/>
                <a:gd name="T22" fmla="*/ 368 w 400"/>
                <a:gd name="T23" fmla="*/ 1016 h 1045"/>
                <a:gd name="T24" fmla="*/ 368 w 400"/>
                <a:gd name="T25" fmla="*/ 51 h 1045"/>
                <a:gd name="T26" fmla="*/ 353 w 400"/>
                <a:gd name="T27" fmla="*/ 36 h 1045"/>
                <a:gd name="T28" fmla="*/ 321 w 400"/>
                <a:gd name="T29" fmla="*/ 36 h 1045"/>
                <a:gd name="T30" fmla="*/ 321 w 400"/>
                <a:gd name="T31" fmla="*/ 0 h 1045"/>
                <a:gd name="T32" fmla="*/ 78 w 400"/>
                <a:gd name="T33" fmla="*/ 0 h 1045"/>
                <a:gd name="T34" fmla="*/ 78 w 400"/>
                <a:gd name="T35" fmla="*/ 36 h 1045"/>
                <a:gd name="T36" fmla="*/ 46 w 400"/>
                <a:gd name="T37" fmla="*/ 36 h 1045"/>
                <a:gd name="T38" fmla="*/ 31 w 400"/>
                <a:gd name="T39" fmla="*/ 51 h 1045"/>
                <a:gd name="T40" fmla="*/ 31 w 400"/>
                <a:gd name="T41" fmla="*/ 1016 h 1045"/>
                <a:gd name="T42" fmla="*/ 14 w 400"/>
                <a:gd name="T43" fmla="*/ 1016 h 1045"/>
                <a:gd name="T44" fmla="*/ 0 w 400"/>
                <a:gd name="T45" fmla="*/ 1031 h 1045"/>
                <a:gd name="T46" fmla="*/ 14 w 400"/>
                <a:gd name="T47" fmla="*/ 1045 h 1045"/>
                <a:gd name="T48" fmla="*/ 46 w 400"/>
                <a:gd name="T49" fmla="*/ 1045 h 1045"/>
                <a:gd name="T50" fmla="*/ 353 w 400"/>
                <a:gd name="T51" fmla="*/ 1045 h 1045"/>
                <a:gd name="T52" fmla="*/ 385 w 400"/>
                <a:gd name="T53" fmla="*/ 1045 h 1045"/>
                <a:gd name="T54" fmla="*/ 400 w 400"/>
                <a:gd name="T55" fmla="*/ 1031 h 1045"/>
                <a:gd name="T56" fmla="*/ 385 w 400"/>
                <a:gd name="T57" fmla="*/ 1016 h 1045"/>
                <a:gd name="T58" fmla="*/ 339 w 400"/>
                <a:gd name="T59" fmla="*/ 65 h 1045"/>
                <a:gd name="T60" fmla="*/ 339 w 400"/>
                <a:gd name="T61" fmla="*/ 559 h 1045"/>
                <a:gd name="T62" fmla="*/ 60 w 400"/>
                <a:gd name="T63" fmla="*/ 559 h 1045"/>
                <a:gd name="T64" fmla="*/ 60 w 400"/>
                <a:gd name="T65" fmla="*/ 65 h 1045"/>
                <a:gd name="T66" fmla="*/ 339 w 400"/>
                <a:gd name="T67" fmla="*/ 65 h 1045"/>
                <a:gd name="T68" fmla="*/ 60 w 400"/>
                <a:gd name="T69" fmla="*/ 1016 h 1045"/>
                <a:gd name="T70" fmla="*/ 60 w 400"/>
                <a:gd name="T71" fmla="*/ 583 h 1045"/>
                <a:gd name="T72" fmla="*/ 339 w 400"/>
                <a:gd name="T73" fmla="*/ 583 h 1045"/>
                <a:gd name="T74" fmla="*/ 339 w 400"/>
                <a:gd name="T75" fmla="*/ 1016 h 1045"/>
                <a:gd name="T76" fmla="*/ 60 w 400"/>
                <a:gd name="T77" fmla="*/ 1016 h 1045"/>
                <a:gd name="T78" fmla="*/ 203 w 400"/>
                <a:gd name="T79" fmla="*/ 509 h 1045"/>
                <a:gd name="T80" fmla="*/ 293 w 400"/>
                <a:gd name="T81" fmla="*/ 419 h 1045"/>
                <a:gd name="T82" fmla="*/ 203 w 400"/>
                <a:gd name="T83" fmla="*/ 328 h 1045"/>
                <a:gd name="T84" fmla="*/ 112 w 400"/>
                <a:gd name="T85" fmla="*/ 419 h 1045"/>
                <a:gd name="T86" fmla="*/ 203 w 400"/>
                <a:gd name="T87" fmla="*/ 509 h 1045"/>
                <a:gd name="T88" fmla="*/ 203 w 400"/>
                <a:gd name="T89" fmla="*/ 352 h 1045"/>
                <a:gd name="T90" fmla="*/ 269 w 400"/>
                <a:gd name="T91" fmla="*/ 419 h 1045"/>
                <a:gd name="T92" fmla="*/ 203 w 400"/>
                <a:gd name="T93" fmla="*/ 485 h 1045"/>
                <a:gd name="T94" fmla="*/ 136 w 400"/>
                <a:gd name="T95" fmla="*/ 419 h 1045"/>
                <a:gd name="T96" fmla="*/ 203 w 400"/>
                <a:gd name="T97" fmla="*/ 35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0" h="1045">
                  <a:moveTo>
                    <a:pt x="203" y="299"/>
                  </a:moveTo>
                  <a:cubicBezTo>
                    <a:pt x="253" y="299"/>
                    <a:pt x="293" y="258"/>
                    <a:pt x="293" y="208"/>
                  </a:cubicBezTo>
                  <a:cubicBezTo>
                    <a:pt x="293" y="158"/>
                    <a:pt x="253" y="118"/>
                    <a:pt x="203" y="118"/>
                  </a:cubicBezTo>
                  <a:cubicBezTo>
                    <a:pt x="153" y="118"/>
                    <a:pt x="112" y="158"/>
                    <a:pt x="112" y="208"/>
                  </a:cubicBezTo>
                  <a:cubicBezTo>
                    <a:pt x="112" y="258"/>
                    <a:pt x="153" y="299"/>
                    <a:pt x="203" y="299"/>
                  </a:cubicBezTo>
                  <a:close/>
                  <a:moveTo>
                    <a:pt x="203" y="142"/>
                  </a:moveTo>
                  <a:cubicBezTo>
                    <a:pt x="239" y="142"/>
                    <a:pt x="269" y="172"/>
                    <a:pt x="269" y="208"/>
                  </a:cubicBezTo>
                  <a:cubicBezTo>
                    <a:pt x="269" y="245"/>
                    <a:pt x="239" y="275"/>
                    <a:pt x="203" y="275"/>
                  </a:cubicBezTo>
                  <a:cubicBezTo>
                    <a:pt x="166" y="275"/>
                    <a:pt x="136" y="245"/>
                    <a:pt x="136" y="208"/>
                  </a:cubicBezTo>
                  <a:cubicBezTo>
                    <a:pt x="136" y="172"/>
                    <a:pt x="166" y="142"/>
                    <a:pt x="203" y="142"/>
                  </a:cubicBezTo>
                  <a:close/>
                  <a:moveTo>
                    <a:pt x="385" y="1016"/>
                  </a:moveTo>
                  <a:cubicBezTo>
                    <a:pt x="368" y="1016"/>
                    <a:pt x="368" y="1016"/>
                    <a:pt x="368" y="1016"/>
                  </a:cubicBezTo>
                  <a:cubicBezTo>
                    <a:pt x="368" y="51"/>
                    <a:pt x="368" y="51"/>
                    <a:pt x="368" y="51"/>
                  </a:cubicBezTo>
                  <a:cubicBezTo>
                    <a:pt x="368" y="43"/>
                    <a:pt x="361" y="36"/>
                    <a:pt x="353" y="36"/>
                  </a:cubicBezTo>
                  <a:cubicBezTo>
                    <a:pt x="321" y="36"/>
                    <a:pt x="321" y="36"/>
                    <a:pt x="321" y="36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38" y="36"/>
                    <a:pt x="31" y="43"/>
                    <a:pt x="31" y="51"/>
                  </a:cubicBezTo>
                  <a:cubicBezTo>
                    <a:pt x="31" y="1016"/>
                    <a:pt x="31" y="1016"/>
                    <a:pt x="31" y="1016"/>
                  </a:cubicBezTo>
                  <a:cubicBezTo>
                    <a:pt x="14" y="1016"/>
                    <a:pt x="14" y="1016"/>
                    <a:pt x="14" y="1016"/>
                  </a:cubicBezTo>
                  <a:cubicBezTo>
                    <a:pt x="6" y="1016"/>
                    <a:pt x="0" y="1023"/>
                    <a:pt x="0" y="1031"/>
                  </a:cubicBezTo>
                  <a:cubicBezTo>
                    <a:pt x="0" y="1038"/>
                    <a:pt x="6" y="1045"/>
                    <a:pt x="14" y="1045"/>
                  </a:cubicBezTo>
                  <a:cubicBezTo>
                    <a:pt x="46" y="1045"/>
                    <a:pt x="46" y="1045"/>
                    <a:pt x="46" y="1045"/>
                  </a:cubicBezTo>
                  <a:cubicBezTo>
                    <a:pt x="353" y="1045"/>
                    <a:pt x="353" y="1045"/>
                    <a:pt x="353" y="1045"/>
                  </a:cubicBezTo>
                  <a:cubicBezTo>
                    <a:pt x="385" y="1045"/>
                    <a:pt x="385" y="1045"/>
                    <a:pt x="385" y="1045"/>
                  </a:cubicBezTo>
                  <a:cubicBezTo>
                    <a:pt x="393" y="1045"/>
                    <a:pt x="400" y="1038"/>
                    <a:pt x="400" y="1031"/>
                  </a:cubicBezTo>
                  <a:cubicBezTo>
                    <a:pt x="400" y="1023"/>
                    <a:pt x="393" y="1016"/>
                    <a:pt x="385" y="1016"/>
                  </a:cubicBezTo>
                  <a:close/>
                  <a:moveTo>
                    <a:pt x="339" y="65"/>
                  </a:moveTo>
                  <a:cubicBezTo>
                    <a:pt x="339" y="559"/>
                    <a:pt x="339" y="559"/>
                    <a:pt x="339" y="559"/>
                  </a:cubicBezTo>
                  <a:cubicBezTo>
                    <a:pt x="60" y="559"/>
                    <a:pt x="60" y="559"/>
                    <a:pt x="60" y="559"/>
                  </a:cubicBezTo>
                  <a:cubicBezTo>
                    <a:pt x="60" y="65"/>
                    <a:pt x="60" y="65"/>
                    <a:pt x="60" y="65"/>
                  </a:cubicBezTo>
                  <a:lnTo>
                    <a:pt x="339" y="65"/>
                  </a:lnTo>
                  <a:close/>
                  <a:moveTo>
                    <a:pt x="60" y="1016"/>
                  </a:moveTo>
                  <a:cubicBezTo>
                    <a:pt x="60" y="583"/>
                    <a:pt x="60" y="583"/>
                    <a:pt x="60" y="583"/>
                  </a:cubicBezTo>
                  <a:cubicBezTo>
                    <a:pt x="339" y="583"/>
                    <a:pt x="339" y="583"/>
                    <a:pt x="339" y="583"/>
                  </a:cubicBezTo>
                  <a:cubicBezTo>
                    <a:pt x="339" y="1016"/>
                    <a:pt x="339" y="1016"/>
                    <a:pt x="339" y="1016"/>
                  </a:cubicBezTo>
                  <a:lnTo>
                    <a:pt x="60" y="1016"/>
                  </a:lnTo>
                  <a:close/>
                  <a:moveTo>
                    <a:pt x="203" y="509"/>
                  </a:moveTo>
                  <a:cubicBezTo>
                    <a:pt x="253" y="509"/>
                    <a:pt x="293" y="469"/>
                    <a:pt x="293" y="419"/>
                  </a:cubicBezTo>
                  <a:cubicBezTo>
                    <a:pt x="293" y="369"/>
                    <a:pt x="253" y="328"/>
                    <a:pt x="203" y="328"/>
                  </a:cubicBezTo>
                  <a:cubicBezTo>
                    <a:pt x="153" y="328"/>
                    <a:pt x="112" y="369"/>
                    <a:pt x="112" y="419"/>
                  </a:cubicBezTo>
                  <a:cubicBezTo>
                    <a:pt x="112" y="469"/>
                    <a:pt x="153" y="509"/>
                    <a:pt x="203" y="509"/>
                  </a:cubicBezTo>
                  <a:close/>
                  <a:moveTo>
                    <a:pt x="203" y="352"/>
                  </a:moveTo>
                  <a:cubicBezTo>
                    <a:pt x="239" y="352"/>
                    <a:pt x="269" y="382"/>
                    <a:pt x="269" y="419"/>
                  </a:cubicBezTo>
                  <a:cubicBezTo>
                    <a:pt x="269" y="455"/>
                    <a:pt x="239" y="485"/>
                    <a:pt x="203" y="485"/>
                  </a:cubicBezTo>
                  <a:cubicBezTo>
                    <a:pt x="166" y="485"/>
                    <a:pt x="136" y="455"/>
                    <a:pt x="136" y="419"/>
                  </a:cubicBezTo>
                  <a:cubicBezTo>
                    <a:pt x="136" y="382"/>
                    <a:pt x="166" y="352"/>
                    <a:pt x="203" y="3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7406928" y="2311590"/>
              <a:ext cx="112232" cy="87036"/>
              <a:chOff x="5870575" y="2524126"/>
              <a:chExt cx="622300" cy="482600"/>
            </a:xfrm>
            <a:grpFill/>
          </p:grpSpPr>
          <p:sp>
            <p:nvSpPr>
              <p:cNvPr id="87" name="Freeform 132"/>
              <p:cNvSpPr>
                <a:spLocks noEditPoints="1"/>
              </p:cNvSpPr>
              <p:nvPr/>
            </p:nvSpPr>
            <p:spPr bwMode="auto">
              <a:xfrm>
                <a:off x="5897563" y="2552701"/>
                <a:ext cx="550863" cy="406400"/>
              </a:xfrm>
              <a:custGeom>
                <a:avLst/>
                <a:gdLst>
                  <a:gd name="T0" fmla="*/ 895 w 1041"/>
                  <a:gd name="T1" fmla="*/ 283 h 768"/>
                  <a:gd name="T2" fmla="*/ 959 w 1041"/>
                  <a:gd name="T3" fmla="*/ 315 h 768"/>
                  <a:gd name="T4" fmla="*/ 991 w 1041"/>
                  <a:gd name="T5" fmla="*/ 363 h 768"/>
                  <a:gd name="T6" fmla="*/ 705 w 1041"/>
                  <a:gd name="T7" fmla="*/ 230 h 768"/>
                  <a:gd name="T8" fmla="*/ 822 w 1041"/>
                  <a:gd name="T9" fmla="*/ 303 h 768"/>
                  <a:gd name="T10" fmla="*/ 958 w 1041"/>
                  <a:gd name="T11" fmla="*/ 424 h 768"/>
                  <a:gd name="T12" fmla="*/ 682 w 1041"/>
                  <a:gd name="T13" fmla="*/ 241 h 768"/>
                  <a:gd name="T14" fmla="*/ 704 w 1041"/>
                  <a:gd name="T15" fmla="*/ 291 h 768"/>
                  <a:gd name="T16" fmla="*/ 778 w 1041"/>
                  <a:gd name="T17" fmla="*/ 386 h 768"/>
                  <a:gd name="T18" fmla="*/ 897 w 1041"/>
                  <a:gd name="T19" fmla="*/ 459 h 768"/>
                  <a:gd name="T20" fmla="*/ 692 w 1041"/>
                  <a:gd name="T21" fmla="*/ 376 h 768"/>
                  <a:gd name="T22" fmla="*/ 764 w 1041"/>
                  <a:gd name="T23" fmla="*/ 410 h 768"/>
                  <a:gd name="T24" fmla="*/ 792 w 1041"/>
                  <a:gd name="T25" fmla="*/ 462 h 768"/>
                  <a:gd name="T26" fmla="*/ 354 w 1041"/>
                  <a:gd name="T27" fmla="*/ 413 h 768"/>
                  <a:gd name="T28" fmla="*/ 452 w 1041"/>
                  <a:gd name="T29" fmla="*/ 454 h 768"/>
                  <a:gd name="T30" fmla="*/ 562 w 1041"/>
                  <a:gd name="T31" fmla="*/ 554 h 768"/>
                  <a:gd name="T32" fmla="*/ 332 w 1041"/>
                  <a:gd name="T33" fmla="*/ 419 h 768"/>
                  <a:gd name="T34" fmla="*/ 360 w 1041"/>
                  <a:gd name="T35" fmla="*/ 483 h 768"/>
                  <a:gd name="T36" fmla="*/ 428 w 1041"/>
                  <a:gd name="T37" fmla="*/ 572 h 768"/>
                  <a:gd name="T38" fmla="*/ 520 w 1041"/>
                  <a:gd name="T39" fmla="*/ 619 h 768"/>
                  <a:gd name="T40" fmla="*/ 365 w 1041"/>
                  <a:gd name="T41" fmla="*/ 580 h 768"/>
                  <a:gd name="T42" fmla="*/ 418 w 1041"/>
                  <a:gd name="T43" fmla="*/ 589 h 768"/>
                  <a:gd name="T44" fmla="*/ 444 w 1041"/>
                  <a:gd name="T45" fmla="*/ 645 h 768"/>
                  <a:gd name="T46" fmla="*/ 254 w 1041"/>
                  <a:gd name="T47" fmla="*/ 607 h 768"/>
                  <a:gd name="T48" fmla="*/ 339 w 1041"/>
                  <a:gd name="T49" fmla="*/ 652 h 768"/>
                  <a:gd name="T50" fmla="*/ 442 w 1041"/>
                  <a:gd name="T51" fmla="*/ 756 h 768"/>
                  <a:gd name="T52" fmla="*/ 124 w 1041"/>
                  <a:gd name="T53" fmla="*/ 143 h 768"/>
                  <a:gd name="T54" fmla="*/ 152 w 1041"/>
                  <a:gd name="T55" fmla="*/ 196 h 768"/>
                  <a:gd name="T56" fmla="*/ 211 w 1041"/>
                  <a:gd name="T57" fmla="*/ 277 h 768"/>
                  <a:gd name="T58" fmla="*/ 291 w 1041"/>
                  <a:gd name="T59" fmla="*/ 317 h 768"/>
                  <a:gd name="T60" fmla="*/ 149 w 1041"/>
                  <a:gd name="T61" fmla="*/ 284 h 768"/>
                  <a:gd name="T62" fmla="*/ 193 w 1041"/>
                  <a:gd name="T63" fmla="*/ 289 h 768"/>
                  <a:gd name="T64" fmla="*/ 212 w 1041"/>
                  <a:gd name="T65" fmla="*/ 342 h 768"/>
                  <a:gd name="T66" fmla="*/ 40 w 1041"/>
                  <a:gd name="T67" fmla="*/ 312 h 768"/>
                  <a:gd name="T68" fmla="*/ 120 w 1041"/>
                  <a:gd name="T69" fmla="*/ 348 h 768"/>
                  <a:gd name="T70" fmla="*/ 211 w 1041"/>
                  <a:gd name="T71" fmla="*/ 432 h 768"/>
                  <a:gd name="T72" fmla="*/ 29 w 1041"/>
                  <a:gd name="T73" fmla="*/ 334 h 768"/>
                  <a:gd name="T74" fmla="*/ 57 w 1041"/>
                  <a:gd name="T75" fmla="*/ 388 h 768"/>
                  <a:gd name="T76" fmla="*/ 114 w 1041"/>
                  <a:gd name="T77" fmla="*/ 468 h 768"/>
                  <a:gd name="T78" fmla="*/ 184 w 1041"/>
                  <a:gd name="T79" fmla="*/ 502 h 768"/>
                  <a:gd name="T80" fmla="*/ 430 w 1041"/>
                  <a:gd name="T81" fmla="*/ 58 h 768"/>
                  <a:gd name="T82" fmla="*/ 483 w 1041"/>
                  <a:gd name="T83" fmla="*/ 76 h 768"/>
                  <a:gd name="T84" fmla="*/ 501 w 1041"/>
                  <a:gd name="T85" fmla="*/ 113 h 768"/>
                  <a:gd name="T86" fmla="*/ 289 w 1041"/>
                  <a:gd name="T87" fmla="*/ 46 h 768"/>
                  <a:gd name="T88" fmla="*/ 378 w 1041"/>
                  <a:gd name="T89" fmla="*/ 87 h 768"/>
                  <a:gd name="T90" fmla="*/ 480 w 1041"/>
                  <a:gd name="T91" fmla="*/ 168 h 768"/>
                  <a:gd name="T92" fmla="*/ 275 w 1041"/>
                  <a:gd name="T93" fmla="*/ 53 h 768"/>
                  <a:gd name="T94" fmla="*/ 287 w 1041"/>
                  <a:gd name="T95" fmla="*/ 85 h 768"/>
                  <a:gd name="T96" fmla="*/ 336 w 1041"/>
                  <a:gd name="T97" fmla="*/ 145 h 768"/>
                  <a:gd name="T98" fmla="*/ 425 w 1041"/>
                  <a:gd name="T99" fmla="*/ 192 h 768"/>
                  <a:gd name="T100" fmla="*/ 269 w 1041"/>
                  <a:gd name="T101" fmla="*/ 134 h 768"/>
                  <a:gd name="T102" fmla="*/ 321 w 1041"/>
                  <a:gd name="T103" fmla="*/ 151 h 768"/>
                  <a:gd name="T104" fmla="*/ 334 w 1041"/>
                  <a:gd name="T105" fmla="*/ 185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1" h="768">
                    <a:moveTo>
                      <a:pt x="789" y="214"/>
                    </a:moveTo>
                    <a:cubicBezTo>
                      <a:pt x="778" y="204"/>
                      <a:pt x="778" y="192"/>
                      <a:pt x="790" y="187"/>
                    </a:cubicBezTo>
                    <a:cubicBezTo>
                      <a:pt x="802" y="183"/>
                      <a:pt x="820" y="187"/>
                      <a:pt x="831" y="197"/>
                    </a:cubicBezTo>
                    <a:cubicBezTo>
                      <a:pt x="842" y="207"/>
                      <a:pt x="841" y="219"/>
                      <a:pt x="830" y="224"/>
                    </a:cubicBezTo>
                    <a:cubicBezTo>
                      <a:pt x="818" y="229"/>
                      <a:pt x="800" y="225"/>
                      <a:pt x="789" y="214"/>
                    </a:cubicBezTo>
                    <a:close/>
                    <a:moveTo>
                      <a:pt x="895" y="283"/>
                    </a:moveTo>
                    <a:cubicBezTo>
                      <a:pt x="906" y="278"/>
                      <a:pt x="906" y="266"/>
                      <a:pt x="895" y="256"/>
                    </a:cubicBezTo>
                    <a:cubicBezTo>
                      <a:pt x="884" y="246"/>
                      <a:pt x="866" y="242"/>
                      <a:pt x="855" y="247"/>
                    </a:cubicBezTo>
                    <a:cubicBezTo>
                      <a:pt x="844" y="252"/>
                      <a:pt x="843" y="264"/>
                      <a:pt x="855" y="274"/>
                    </a:cubicBezTo>
                    <a:cubicBezTo>
                      <a:pt x="866" y="284"/>
                      <a:pt x="884" y="288"/>
                      <a:pt x="895" y="283"/>
                    </a:cubicBezTo>
                    <a:close/>
                    <a:moveTo>
                      <a:pt x="960" y="343"/>
                    </a:moveTo>
                    <a:cubicBezTo>
                      <a:pt x="970" y="337"/>
                      <a:pt x="970" y="325"/>
                      <a:pt x="959" y="315"/>
                    </a:cubicBezTo>
                    <a:cubicBezTo>
                      <a:pt x="948" y="305"/>
                      <a:pt x="931" y="301"/>
                      <a:pt x="920" y="306"/>
                    </a:cubicBezTo>
                    <a:cubicBezTo>
                      <a:pt x="909" y="311"/>
                      <a:pt x="909" y="324"/>
                      <a:pt x="921" y="334"/>
                    </a:cubicBezTo>
                    <a:cubicBezTo>
                      <a:pt x="932" y="344"/>
                      <a:pt x="949" y="348"/>
                      <a:pt x="960" y="343"/>
                    </a:cubicBezTo>
                    <a:close/>
                    <a:moveTo>
                      <a:pt x="1031" y="400"/>
                    </a:moveTo>
                    <a:cubicBezTo>
                      <a:pt x="1041" y="394"/>
                      <a:pt x="1040" y="381"/>
                      <a:pt x="1030" y="371"/>
                    </a:cubicBezTo>
                    <a:cubicBezTo>
                      <a:pt x="1019" y="361"/>
                      <a:pt x="1002" y="358"/>
                      <a:pt x="991" y="363"/>
                    </a:cubicBezTo>
                    <a:cubicBezTo>
                      <a:pt x="981" y="368"/>
                      <a:pt x="982" y="381"/>
                      <a:pt x="993" y="391"/>
                    </a:cubicBezTo>
                    <a:cubicBezTo>
                      <a:pt x="1004" y="401"/>
                      <a:pt x="1021" y="405"/>
                      <a:pt x="1031" y="400"/>
                    </a:cubicBezTo>
                    <a:close/>
                    <a:moveTo>
                      <a:pt x="754" y="242"/>
                    </a:moveTo>
                    <a:cubicBezTo>
                      <a:pt x="768" y="236"/>
                      <a:pt x="768" y="222"/>
                      <a:pt x="754" y="210"/>
                    </a:cubicBezTo>
                    <a:cubicBezTo>
                      <a:pt x="741" y="198"/>
                      <a:pt x="719" y="193"/>
                      <a:pt x="705" y="198"/>
                    </a:cubicBezTo>
                    <a:cubicBezTo>
                      <a:pt x="692" y="204"/>
                      <a:pt x="691" y="218"/>
                      <a:pt x="705" y="230"/>
                    </a:cubicBezTo>
                    <a:cubicBezTo>
                      <a:pt x="719" y="243"/>
                      <a:pt x="741" y="248"/>
                      <a:pt x="754" y="242"/>
                    </a:cubicBezTo>
                    <a:close/>
                    <a:moveTo>
                      <a:pt x="822" y="303"/>
                    </a:moveTo>
                    <a:cubicBezTo>
                      <a:pt x="835" y="297"/>
                      <a:pt x="835" y="282"/>
                      <a:pt x="821" y="270"/>
                    </a:cubicBezTo>
                    <a:cubicBezTo>
                      <a:pt x="808" y="258"/>
                      <a:pt x="787" y="253"/>
                      <a:pt x="773" y="259"/>
                    </a:cubicBezTo>
                    <a:cubicBezTo>
                      <a:pt x="760" y="265"/>
                      <a:pt x="760" y="279"/>
                      <a:pt x="774" y="291"/>
                    </a:cubicBezTo>
                    <a:cubicBezTo>
                      <a:pt x="788" y="304"/>
                      <a:pt x="809" y="309"/>
                      <a:pt x="822" y="303"/>
                    </a:cubicBezTo>
                    <a:close/>
                    <a:moveTo>
                      <a:pt x="890" y="363"/>
                    </a:moveTo>
                    <a:cubicBezTo>
                      <a:pt x="902" y="357"/>
                      <a:pt x="901" y="342"/>
                      <a:pt x="888" y="331"/>
                    </a:cubicBezTo>
                    <a:cubicBezTo>
                      <a:pt x="875" y="319"/>
                      <a:pt x="854" y="314"/>
                      <a:pt x="841" y="320"/>
                    </a:cubicBezTo>
                    <a:cubicBezTo>
                      <a:pt x="829" y="326"/>
                      <a:pt x="830" y="341"/>
                      <a:pt x="843" y="353"/>
                    </a:cubicBezTo>
                    <a:cubicBezTo>
                      <a:pt x="857" y="365"/>
                      <a:pt x="878" y="370"/>
                      <a:pt x="890" y="363"/>
                    </a:cubicBezTo>
                    <a:close/>
                    <a:moveTo>
                      <a:pt x="958" y="424"/>
                    </a:moveTo>
                    <a:cubicBezTo>
                      <a:pt x="970" y="418"/>
                      <a:pt x="968" y="403"/>
                      <a:pt x="955" y="391"/>
                    </a:cubicBezTo>
                    <a:cubicBezTo>
                      <a:pt x="942" y="379"/>
                      <a:pt x="921" y="374"/>
                      <a:pt x="909" y="380"/>
                    </a:cubicBezTo>
                    <a:cubicBezTo>
                      <a:pt x="897" y="387"/>
                      <a:pt x="899" y="402"/>
                      <a:pt x="912" y="414"/>
                    </a:cubicBezTo>
                    <a:cubicBezTo>
                      <a:pt x="926" y="426"/>
                      <a:pt x="946" y="430"/>
                      <a:pt x="958" y="424"/>
                    </a:cubicBezTo>
                    <a:close/>
                    <a:moveTo>
                      <a:pt x="683" y="272"/>
                    </a:moveTo>
                    <a:cubicBezTo>
                      <a:pt x="695" y="267"/>
                      <a:pt x="695" y="253"/>
                      <a:pt x="682" y="241"/>
                    </a:cubicBezTo>
                    <a:cubicBezTo>
                      <a:pt x="669" y="230"/>
                      <a:pt x="647" y="225"/>
                      <a:pt x="634" y="230"/>
                    </a:cubicBezTo>
                    <a:cubicBezTo>
                      <a:pt x="621" y="235"/>
                      <a:pt x="621" y="249"/>
                      <a:pt x="635" y="261"/>
                    </a:cubicBezTo>
                    <a:cubicBezTo>
                      <a:pt x="649" y="272"/>
                      <a:pt x="670" y="277"/>
                      <a:pt x="683" y="272"/>
                    </a:cubicBezTo>
                    <a:close/>
                    <a:moveTo>
                      <a:pt x="755" y="335"/>
                    </a:moveTo>
                    <a:cubicBezTo>
                      <a:pt x="768" y="329"/>
                      <a:pt x="767" y="315"/>
                      <a:pt x="753" y="302"/>
                    </a:cubicBezTo>
                    <a:cubicBezTo>
                      <a:pt x="739" y="290"/>
                      <a:pt x="717" y="285"/>
                      <a:pt x="704" y="291"/>
                    </a:cubicBezTo>
                    <a:cubicBezTo>
                      <a:pt x="691" y="296"/>
                      <a:pt x="692" y="311"/>
                      <a:pt x="706" y="324"/>
                    </a:cubicBezTo>
                    <a:cubicBezTo>
                      <a:pt x="720" y="336"/>
                      <a:pt x="742" y="341"/>
                      <a:pt x="755" y="335"/>
                    </a:cubicBezTo>
                    <a:close/>
                    <a:moveTo>
                      <a:pt x="826" y="397"/>
                    </a:moveTo>
                    <a:cubicBezTo>
                      <a:pt x="838" y="391"/>
                      <a:pt x="837" y="376"/>
                      <a:pt x="823" y="364"/>
                    </a:cubicBezTo>
                    <a:cubicBezTo>
                      <a:pt x="809" y="352"/>
                      <a:pt x="788" y="347"/>
                      <a:pt x="775" y="353"/>
                    </a:cubicBezTo>
                    <a:cubicBezTo>
                      <a:pt x="762" y="359"/>
                      <a:pt x="764" y="374"/>
                      <a:pt x="778" y="386"/>
                    </a:cubicBezTo>
                    <a:cubicBezTo>
                      <a:pt x="792" y="398"/>
                      <a:pt x="814" y="403"/>
                      <a:pt x="826" y="397"/>
                    </a:cubicBezTo>
                    <a:close/>
                    <a:moveTo>
                      <a:pt x="897" y="459"/>
                    </a:moveTo>
                    <a:cubicBezTo>
                      <a:pt x="908" y="453"/>
                      <a:pt x="907" y="437"/>
                      <a:pt x="893" y="425"/>
                    </a:cubicBezTo>
                    <a:cubicBezTo>
                      <a:pt x="879" y="413"/>
                      <a:pt x="858" y="408"/>
                      <a:pt x="846" y="415"/>
                    </a:cubicBezTo>
                    <a:cubicBezTo>
                      <a:pt x="834" y="421"/>
                      <a:pt x="836" y="436"/>
                      <a:pt x="850" y="448"/>
                    </a:cubicBezTo>
                    <a:cubicBezTo>
                      <a:pt x="864" y="461"/>
                      <a:pt x="885" y="465"/>
                      <a:pt x="897" y="459"/>
                    </a:cubicBezTo>
                    <a:close/>
                    <a:moveTo>
                      <a:pt x="618" y="313"/>
                    </a:moveTo>
                    <a:cubicBezTo>
                      <a:pt x="630" y="308"/>
                      <a:pt x="629" y="295"/>
                      <a:pt x="616" y="285"/>
                    </a:cubicBezTo>
                    <a:cubicBezTo>
                      <a:pt x="604" y="274"/>
                      <a:pt x="584" y="269"/>
                      <a:pt x="573" y="274"/>
                    </a:cubicBezTo>
                    <a:cubicBezTo>
                      <a:pt x="561" y="279"/>
                      <a:pt x="561" y="291"/>
                      <a:pt x="574" y="302"/>
                    </a:cubicBezTo>
                    <a:cubicBezTo>
                      <a:pt x="587" y="313"/>
                      <a:pt x="607" y="318"/>
                      <a:pt x="618" y="313"/>
                    </a:cubicBezTo>
                    <a:close/>
                    <a:moveTo>
                      <a:pt x="692" y="376"/>
                    </a:moveTo>
                    <a:cubicBezTo>
                      <a:pt x="703" y="371"/>
                      <a:pt x="702" y="358"/>
                      <a:pt x="690" y="348"/>
                    </a:cubicBezTo>
                    <a:cubicBezTo>
                      <a:pt x="677" y="337"/>
                      <a:pt x="658" y="332"/>
                      <a:pt x="647" y="337"/>
                    </a:cubicBezTo>
                    <a:cubicBezTo>
                      <a:pt x="635" y="342"/>
                      <a:pt x="636" y="355"/>
                      <a:pt x="649" y="366"/>
                    </a:cubicBezTo>
                    <a:cubicBezTo>
                      <a:pt x="662" y="377"/>
                      <a:pt x="681" y="381"/>
                      <a:pt x="692" y="376"/>
                    </a:cubicBezTo>
                    <a:close/>
                    <a:moveTo>
                      <a:pt x="767" y="440"/>
                    </a:moveTo>
                    <a:cubicBezTo>
                      <a:pt x="778" y="435"/>
                      <a:pt x="777" y="421"/>
                      <a:pt x="764" y="410"/>
                    </a:cubicBezTo>
                    <a:cubicBezTo>
                      <a:pt x="751" y="399"/>
                      <a:pt x="731" y="394"/>
                      <a:pt x="720" y="399"/>
                    </a:cubicBezTo>
                    <a:cubicBezTo>
                      <a:pt x="708" y="405"/>
                      <a:pt x="710" y="419"/>
                      <a:pt x="723" y="430"/>
                    </a:cubicBezTo>
                    <a:cubicBezTo>
                      <a:pt x="737" y="441"/>
                      <a:pt x="756" y="446"/>
                      <a:pt x="767" y="440"/>
                    </a:cubicBezTo>
                    <a:close/>
                    <a:moveTo>
                      <a:pt x="843" y="505"/>
                    </a:moveTo>
                    <a:cubicBezTo>
                      <a:pt x="854" y="499"/>
                      <a:pt x="852" y="484"/>
                      <a:pt x="838" y="472"/>
                    </a:cubicBezTo>
                    <a:cubicBezTo>
                      <a:pt x="824" y="460"/>
                      <a:pt x="804" y="456"/>
                      <a:pt x="792" y="462"/>
                    </a:cubicBezTo>
                    <a:cubicBezTo>
                      <a:pt x="781" y="468"/>
                      <a:pt x="783" y="482"/>
                      <a:pt x="797" y="494"/>
                    </a:cubicBezTo>
                    <a:cubicBezTo>
                      <a:pt x="811" y="506"/>
                      <a:pt x="832" y="511"/>
                      <a:pt x="843" y="505"/>
                    </a:cubicBezTo>
                    <a:close/>
                    <a:moveTo>
                      <a:pt x="391" y="407"/>
                    </a:moveTo>
                    <a:cubicBezTo>
                      <a:pt x="399" y="394"/>
                      <a:pt x="396" y="376"/>
                      <a:pt x="383" y="367"/>
                    </a:cubicBezTo>
                    <a:cubicBezTo>
                      <a:pt x="371" y="358"/>
                      <a:pt x="353" y="361"/>
                      <a:pt x="345" y="374"/>
                    </a:cubicBezTo>
                    <a:cubicBezTo>
                      <a:pt x="338" y="387"/>
                      <a:pt x="342" y="404"/>
                      <a:pt x="354" y="413"/>
                    </a:cubicBezTo>
                    <a:cubicBezTo>
                      <a:pt x="367" y="423"/>
                      <a:pt x="383" y="420"/>
                      <a:pt x="391" y="407"/>
                    </a:cubicBezTo>
                    <a:close/>
                    <a:moveTo>
                      <a:pt x="452" y="454"/>
                    </a:moveTo>
                    <a:cubicBezTo>
                      <a:pt x="460" y="441"/>
                      <a:pt x="458" y="422"/>
                      <a:pt x="446" y="413"/>
                    </a:cubicBezTo>
                    <a:cubicBezTo>
                      <a:pt x="434" y="404"/>
                      <a:pt x="417" y="407"/>
                      <a:pt x="409" y="420"/>
                    </a:cubicBezTo>
                    <a:cubicBezTo>
                      <a:pt x="401" y="433"/>
                      <a:pt x="404" y="451"/>
                      <a:pt x="416" y="460"/>
                    </a:cubicBezTo>
                    <a:cubicBezTo>
                      <a:pt x="427" y="470"/>
                      <a:pt x="443" y="467"/>
                      <a:pt x="452" y="454"/>
                    </a:cubicBezTo>
                    <a:close/>
                    <a:moveTo>
                      <a:pt x="509" y="503"/>
                    </a:moveTo>
                    <a:cubicBezTo>
                      <a:pt x="518" y="489"/>
                      <a:pt x="516" y="471"/>
                      <a:pt x="505" y="461"/>
                    </a:cubicBezTo>
                    <a:cubicBezTo>
                      <a:pt x="493" y="451"/>
                      <a:pt x="477" y="454"/>
                      <a:pt x="468" y="467"/>
                    </a:cubicBezTo>
                    <a:cubicBezTo>
                      <a:pt x="460" y="480"/>
                      <a:pt x="462" y="499"/>
                      <a:pt x="474" y="509"/>
                    </a:cubicBezTo>
                    <a:cubicBezTo>
                      <a:pt x="485" y="518"/>
                      <a:pt x="500" y="516"/>
                      <a:pt x="509" y="503"/>
                    </a:cubicBezTo>
                    <a:close/>
                    <a:moveTo>
                      <a:pt x="562" y="554"/>
                    </a:moveTo>
                    <a:cubicBezTo>
                      <a:pt x="571" y="540"/>
                      <a:pt x="570" y="521"/>
                      <a:pt x="560" y="511"/>
                    </a:cubicBezTo>
                    <a:cubicBezTo>
                      <a:pt x="549" y="501"/>
                      <a:pt x="533" y="504"/>
                      <a:pt x="524" y="517"/>
                    </a:cubicBezTo>
                    <a:cubicBezTo>
                      <a:pt x="516" y="530"/>
                      <a:pt x="517" y="549"/>
                      <a:pt x="528" y="559"/>
                    </a:cubicBezTo>
                    <a:cubicBezTo>
                      <a:pt x="538" y="569"/>
                      <a:pt x="553" y="567"/>
                      <a:pt x="562" y="554"/>
                    </a:cubicBezTo>
                    <a:close/>
                    <a:moveTo>
                      <a:pt x="341" y="459"/>
                    </a:moveTo>
                    <a:cubicBezTo>
                      <a:pt x="348" y="446"/>
                      <a:pt x="344" y="428"/>
                      <a:pt x="332" y="419"/>
                    </a:cubicBezTo>
                    <a:cubicBezTo>
                      <a:pt x="320" y="410"/>
                      <a:pt x="303" y="413"/>
                      <a:pt x="296" y="425"/>
                    </a:cubicBezTo>
                    <a:cubicBezTo>
                      <a:pt x="289" y="438"/>
                      <a:pt x="293" y="455"/>
                      <a:pt x="305" y="464"/>
                    </a:cubicBezTo>
                    <a:cubicBezTo>
                      <a:pt x="317" y="474"/>
                      <a:pt x="333" y="471"/>
                      <a:pt x="341" y="459"/>
                    </a:cubicBezTo>
                    <a:close/>
                    <a:moveTo>
                      <a:pt x="402" y="518"/>
                    </a:moveTo>
                    <a:cubicBezTo>
                      <a:pt x="410" y="505"/>
                      <a:pt x="407" y="487"/>
                      <a:pt x="395" y="477"/>
                    </a:cubicBezTo>
                    <a:cubicBezTo>
                      <a:pt x="383" y="468"/>
                      <a:pt x="367" y="471"/>
                      <a:pt x="360" y="483"/>
                    </a:cubicBezTo>
                    <a:cubicBezTo>
                      <a:pt x="352" y="496"/>
                      <a:pt x="356" y="514"/>
                      <a:pt x="367" y="523"/>
                    </a:cubicBezTo>
                    <a:cubicBezTo>
                      <a:pt x="379" y="533"/>
                      <a:pt x="394" y="530"/>
                      <a:pt x="402" y="518"/>
                    </a:cubicBezTo>
                    <a:close/>
                    <a:moveTo>
                      <a:pt x="462" y="567"/>
                    </a:moveTo>
                    <a:cubicBezTo>
                      <a:pt x="470" y="554"/>
                      <a:pt x="467" y="536"/>
                      <a:pt x="457" y="526"/>
                    </a:cubicBezTo>
                    <a:cubicBezTo>
                      <a:pt x="445" y="516"/>
                      <a:pt x="430" y="519"/>
                      <a:pt x="422" y="531"/>
                    </a:cubicBezTo>
                    <a:cubicBezTo>
                      <a:pt x="414" y="544"/>
                      <a:pt x="417" y="562"/>
                      <a:pt x="428" y="572"/>
                    </a:cubicBezTo>
                    <a:cubicBezTo>
                      <a:pt x="439" y="582"/>
                      <a:pt x="454" y="580"/>
                      <a:pt x="462" y="567"/>
                    </a:cubicBezTo>
                    <a:close/>
                    <a:moveTo>
                      <a:pt x="520" y="619"/>
                    </a:moveTo>
                    <a:cubicBezTo>
                      <a:pt x="528" y="606"/>
                      <a:pt x="527" y="587"/>
                      <a:pt x="516" y="577"/>
                    </a:cubicBezTo>
                    <a:cubicBezTo>
                      <a:pt x="506" y="566"/>
                      <a:pt x="491" y="569"/>
                      <a:pt x="483" y="582"/>
                    </a:cubicBezTo>
                    <a:cubicBezTo>
                      <a:pt x="475" y="595"/>
                      <a:pt x="477" y="613"/>
                      <a:pt x="487" y="623"/>
                    </a:cubicBezTo>
                    <a:cubicBezTo>
                      <a:pt x="497" y="634"/>
                      <a:pt x="511" y="632"/>
                      <a:pt x="520" y="619"/>
                    </a:cubicBezTo>
                    <a:close/>
                    <a:moveTo>
                      <a:pt x="305" y="520"/>
                    </a:moveTo>
                    <a:cubicBezTo>
                      <a:pt x="312" y="508"/>
                      <a:pt x="308" y="490"/>
                      <a:pt x="296" y="481"/>
                    </a:cubicBezTo>
                    <a:cubicBezTo>
                      <a:pt x="284" y="472"/>
                      <a:pt x="268" y="474"/>
                      <a:pt x="261" y="486"/>
                    </a:cubicBezTo>
                    <a:cubicBezTo>
                      <a:pt x="255" y="499"/>
                      <a:pt x="259" y="516"/>
                      <a:pt x="271" y="525"/>
                    </a:cubicBezTo>
                    <a:cubicBezTo>
                      <a:pt x="283" y="534"/>
                      <a:pt x="298" y="532"/>
                      <a:pt x="305" y="520"/>
                    </a:cubicBezTo>
                    <a:close/>
                    <a:moveTo>
                      <a:pt x="365" y="580"/>
                    </a:moveTo>
                    <a:cubicBezTo>
                      <a:pt x="372" y="567"/>
                      <a:pt x="369" y="549"/>
                      <a:pt x="358" y="540"/>
                    </a:cubicBezTo>
                    <a:cubicBezTo>
                      <a:pt x="346" y="530"/>
                      <a:pt x="331" y="533"/>
                      <a:pt x="324" y="545"/>
                    </a:cubicBezTo>
                    <a:cubicBezTo>
                      <a:pt x="317" y="557"/>
                      <a:pt x="321" y="575"/>
                      <a:pt x="332" y="584"/>
                    </a:cubicBezTo>
                    <a:cubicBezTo>
                      <a:pt x="343" y="594"/>
                      <a:pt x="358" y="592"/>
                      <a:pt x="365" y="580"/>
                    </a:cubicBezTo>
                    <a:close/>
                    <a:moveTo>
                      <a:pt x="424" y="630"/>
                    </a:moveTo>
                    <a:cubicBezTo>
                      <a:pt x="431" y="618"/>
                      <a:pt x="428" y="599"/>
                      <a:pt x="418" y="589"/>
                    </a:cubicBezTo>
                    <a:cubicBezTo>
                      <a:pt x="407" y="579"/>
                      <a:pt x="392" y="581"/>
                      <a:pt x="385" y="594"/>
                    </a:cubicBezTo>
                    <a:cubicBezTo>
                      <a:pt x="378" y="606"/>
                      <a:pt x="381" y="624"/>
                      <a:pt x="391" y="634"/>
                    </a:cubicBezTo>
                    <a:cubicBezTo>
                      <a:pt x="402" y="644"/>
                      <a:pt x="416" y="643"/>
                      <a:pt x="424" y="630"/>
                    </a:cubicBezTo>
                    <a:close/>
                    <a:moveTo>
                      <a:pt x="480" y="682"/>
                    </a:moveTo>
                    <a:cubicBezTo>
                      <a:pt x="488" y="670"/>
                      <a:pt x="486" y="651"/>
                      <a:pt x="476" y="641"/>
                    </a:cubicBezTo>
                    <a:cubicBezTo>
                      <a:pt x="466" y="630"/>
                      <a:pt x="452" y="632"/>
                      <a:pt x="444" y="645"/>
                    </a:cubicBezTo>
                    <a:cubicBezTo>
                      <a:pt x="437" y="657"/>
                      <a:pt x="439" y="676"/>
                      <a:pt x="449" y="686"/>
                    </a:cubicBezTo>
                    <a:cubicBezTo>
                      <a:pt x="459" y="697"/>
                      <a:pt x="473" y="695"/>
                      <a:pt x="480" y="682"/>
                    </a:cubicBezTo>
                    <a:close/>
                    <a:moveTo>
                      <a:pt x="282" y="603"/>
                    </a:moveTo>
                    <a:cubicBezTo>
                      <a:pt x="288" y="592"/>
                      <a:pt x="284" y="577"/>
                      <a:pt x="273" y="568"/>
                    </a:cubicBezTo>
                    <a:cubicBezTo>
                      <a:pt x="263" y="560"/>
                      <a:pt x="249" y="562"/>
                      <a:pt x="244" y="572"/>
                    </a:cubicBezTo>
                    <a:cubicBezTo>
                      <a:pt x="238" y="583"/>
                      <a:pt x="243" y="598"/>
                      <a:pt x="254" y="607"/>
                    </a:cubicBezTo>
                    <a:cubicBezTo>
                      <a:pt x="264" y="615"/>
                      <a:pt x="277" y="614"/>
                      <a:pt x="282" y="603"/>
                    </a:cubicBezTo>
                    <a:close/>
                    <a:moveTo>
                      <a:pt x="339" y="652"/>
                    </a:moveTo>
                    <a:cubicBezTo>
                      <a:pt x="345" y="641"/>
                      <a:pt x="342" y="625"/>
                      <a:pt x="332" y="616"/>
                    </a:cubicBezTo>
                    <a:cubicBezTo>
                      <a:pt x="322" y="608"/>
                      <a:pt x="309" y="609"/>
                      <a:pt x="303" y="620"/>
                    </a:cubicBezTo>
                    <a:cubicBezTo>
                      <a:pt x="297" y="631"/>
                      <a:pt x="301" y="647"/>
                      <a:pt x="311" y="656"/>
                    </a:cubicBezTo>
                    <a:cubicBezTo>
                      <a:pt x="321" y="664"/>
                      <a:pt x="334" y="663"/>
                      <a:pt x="339" y="652"/>
                    </a:cubicBezTo>
                    <a:close/>
                    <a:moveTo>
                      <a:pt x="393" y="703"/>
                    </a:moveTo>
                    <a:cubicBezTo>
                      <a:pt x="399" y="692"/>
                      <a:pt x="396" y="676"/>
                      <a:pt x="387" y="667"/>
                    </a:cubicBezTo>
                    <a:cubicBezTo>
                      <a:pt x="377" y="657"/>
                      <a:pt x="365" y="659"/>
                      <a:pt x="359" y="670"/>
                    </a:cubicBezTo>
                    <a:cubicBezTo>
                      <a:pt x="353" y="681"/>
                      <a:pt x="356" y="697"/>
                      <a:pt x="365" y="706"/>
                    </a:cubicBezTo>
                    <a:cubicBezTo>
                      <a:pt x="374" y="715"/>
                      <a:pt x="387" y="714"/>
                      <a:pt x="393" y="703"/>
                    </a:cubicBezTo>
                    <a:close/>
                    <a:moveTo>
                      <a:pt x="442" y="756"/>
                    </a:moveTo>
                    <a:cubicBezTo>
                      <a:pt x="449" y="745"/>
                      <a:pt x="447" y="728"/>
                      <a:pt x="438" y="719"/>
                    </a:cubicBezTo>
                    <a:cubicBezTo>
                      <a:pt x="429" y="709"/>
                      <a:pt x="417" y="711"/>
                      <a:pt x="411" y="722"/>
                    </a:cubicBezTo>
                    <a:cubicBezTo>
                      <a:pt x="405" y="733"/>
                      <a:pt x="407" y="749"/>
                      <a:pt x="416" y="759"/>
                    </a:cubicBezTo>
                    <a:cubicBezTo>
                      <a:pt x="424" y="768"/>
                      <a:pt x="436" y="767"/>
                      <a:pt x="442" y="756"/>
                    </a:cubicBezTo>
                    <a:close/>
                    <a:moveTo>
                      <a:pt x="129" y="174"/>
                    </a:moveTo>
                    <a:cubicBezTo>
                      <a:pt x="135" y="164"/>
                      <a:pt x="133" y="150"/>
                      <a:pt x="124" y="143"/>
                    </a:cubicBezTo>
                    <a:cubicBezTo>
                      <a:pt x="114" y="135"/>
                      <a:pt x="102" y="136"/>
                      <a:pt x="96" y="146"/>
                    </a:cubicBezTo>
                    <a:cubicBezTo>
                      <a:pt x="90" y="156"/>
                      <a:pt x="93" y="170"/>
                      <a:pt x="102" y="178"/>
                    </a:cubicBezTo>
                    <a:cubicBezTo>
                      <a:pt x="111" y="185"/>
                      <a:pt x="123" y="183"/>
                      <a:pt x="129" y="174"/>
                    </a:cubicBezTo>
                    <a:close/>
                    <a:moveTo>
                      <a:pt x="185" y="223"/>
                    </a:moveTo>
                    <a:cubicBezTo>
                      <a:pt x="192" y="214"/>
                      <a:pt x="190" y="200"/>
                      <a:pt x="181" y="192"/>
                    </a:cubicBezTo>
                    <a:cubicBezTo>
                      <a:pt x="172" y="184"/>
                      <a:pt x="159" y="186"/>
                      <a:pt x="152" y="196"/>
                    </a:cubicBezTo>
                    <a:cubicBezTo>
                      <a:pt x="146" y="206"/>
                      <a:pt x="148" y="220"/>
                      <a:pt x="157" y="228"/>
                    </a:cubicBezTo>
                    <a:cubicBezTo>
                      <a:pt x="166" y="236"/>
                      <a:pt x="178" y="233"/>
                      <a:pt x="185" y="223"/>
                    </a:cubicBezTo>
                    <a:close/>
                    <a:moveTo>
                      <a:pt x="239" y="272"/>
                    </a:moveTo>
                    <a:cubicBezTo>
                      <a:pt x="246" y="261"/>
                      <a:pt x="245" y="247"/>
                      <a:pt x="237" y="239"/>
                    </a:cubicBezTo>
                    <a:cubicBezTo>
                      <a:pt x="228" y="232"/>
                      <a:pt x="214" y="234"/>
                      <a:pt x="207" y="244"/>
                    </a:cubicBezTo>
                    <a:cubicBezTo>
                      <a:pt x="200" y="255"/>
                      <a:pt x="202" y="269"/>
                      <a:pt x="211" y="277"/>
                    </a:cubicBezTo>
                    <a:cubicBezTo>
                      <a:pt x="219" y="284"/>
                      <a:pt x="232" y="282"/>
                      <a:pt x="239" y="272"/>
                    </a:cubicBezTo>
                    <a:close/>
                    <a:moveTo>
                      <a:pt x="291" y="317"/>
                    </a:moveTo>
                    <a:cubicBezTo>
                      <a:pt x="298" y="307"/>
                      <a:pt x="298" y="293"/>
                      <a:pt x="290" y="286"/>
                    </a:cubicBezTo>
                    <a:cubicBezTo>
                      <a:pt x="282" y="279"/>
                      <a:pt x="269" y="281"/>
                      <a:pt x="262" y="292"/>
                    </a:cubicBezTo>
                    <a:cubicBezTo>
                      <a:pt x="254" y="302"/>
                      <a:pt x="255" y="316"/>
                      <a:pt x="263" y="323"/>
                    </a:cubicBezTo>
                    <a:cubicBezTo>
                      <a:pt x="271" y="330"/>
                      <a:pt x="283" y="327"/>
                      <a:pt x="291" y="317"/>
                    </a:cubicBezTo>
                    <a:close/>
                    <a:moveTo>
                      <a:pt x="96" y="238"/>
                    </a:moveTo>
                    <a:cubicBezTo>
                      <a:pt x="102" y="227"/>
                      <a:pt x="99" y="210"/>
                      <a:pt x="89" y="202"/>
                    </a:cubicBezTo>
                    <a:cubicBezTo>
                      <a:pt x="78" y="193"/>
                      <a:pt x="64" y="195"/>
                      <a:pt x="58" y="207"/>
                    </a:cubicBezTo>
                    <a:cubicBezTo>
                      <a:pt x="52" y="219"/>
                      <a:pt x="56" y="235"/>
                      <a:pt x="66" y="244"/>
                    </a:cubicBezTo>
                    <a:cubicBezTo>
                      <a:pt x="77" y="253"/>
                      <a:pt x="90" y="250"/>
                      <a:pt x="96" y="238"/>
                    </a:cubicBezTo>
                    <a:close/>
                    <a:moveTo>
                      <a:pt x="149" y="284"/>
                    </a:moveTo>
                    <a:cubicBezTo>
                      <a:pt x="156" y="272"/>
                      <a:pt x="154" y="255"/>
                      <a:pt x="143" y="246"/>
                    </a:cubicBezTo>
                    <a:cubicBezTo>
                      <a:pt x="133" y="237"/>
                      <a:pt x="119" y="240"/>
                      <a:pt x="112" y="252"/>
                    </a:cubicBezTo>
                    <a:cubicBezTo>
                      <a:pt x="106" y="264"/>
                      <a:pt x="109" y="281"/>
                      <a:pt x="119" y="290"/>
                    </a:cubicBezTo>
                    <a:cubicBezTo>
                      <a:pt x="129" y="299"/>
                      <a:pt x="142" y="296"/>
                      <a:pt x="149" y="284"/>
                    </a:cubicBezTo>
                    <a:close/>
                    <a:moveTo>
                      <a:pt x="197" y="325"/>
                    </a:moveTo>
                    <a:cubicBezTo>
                      <a:pt x="204" y="313"/>
                      <a:pt x="203" y="297"/>
                      <a:pt x="193" y="289"/>
                    </a:cubicBezTo>
                    <a:cubicBezTo>
                      <a:pt x="184" y="281"/>
                      <a:pt x="170" y="284"/>
                      <a:pt x="163" y="296"/>
                    </a:cubicBezTo>
                    <a:cubicBezTo>
                      <a:pt x="156" y="308"/>
                      <a:pt x="158" y="324"/>
                      <a:pt x="168" y="332"/>
                    </a:cubicBezTo>
                    <a:cubicBezTo>
                      <a:pt x="177" y="340"/>
                      <a:pt x="190" y="337"/>
                      <a:pt x="197" y="325"/>
                    </a:cubicBezTo>
                    <a:close/>
                    <a:moveTo>
                      <a:pt x="243" y="370"/>
                    </a:moveTo>
                    <a:cubicBezTo>
                      <a:pt x="251" y="358"/>
                      <a:pt x="250" y="342"/>
                      <a:pt x="242" y="335"/>
                    </a:cubicBezTo>
                    <a:cubicBezTo>
                      <a:pt x="233" y="327"/>
                      <a:pt x="220" y="330"/>
                      <a:pt x="212" y="342"/>
                    </a:cubicBezTo>
                    <a:cubicBezTo>
                      <a:pt x="205" y="354"/>
                      <a:pt x="206" y="370"/>
                      <a:pt x="215" y="377"/>
                    </a:cubicBezTo>
                    <a:cubicBezTo>
                      <a:pt x="223" y="385"/>
                      <a:pt x="236" y="381"/>
                      <a:pt x="243" y="370"/>
                    </a:cubicBezTo>
                    <a:close/>
                    <a:moveTo>
                      <a:pt x="69" y="305"/>
                    </a:moveTo>
                    <a:cubicBezTo>
                      <a:pt x="75" y="292"/>
                      <a:pt x="72" y="275"/>
                      <a:pt x="61" y="266"/>
                    </a:cubicBezTo>
                    <a:cubicBezTo>
                      <a:pt x="50" y="257"/>
                      <a:pt x="36" y="259"/>
                      <a:pt x="31" y="272"/>
                    </a:cubicBezTo>
                    <a:cubicBezTo>
                      <a:pt x="25" y="285"/>
                      <a:pt x="30" y="303"/>
                      <a:pt x="40" y="312"/>
                    </a:cubicBezTo>
                    <a:cubicBezTo>
                      <a:pt x="51" y="321"/>
                      <a:pt x="64" y="318"/>
                      <a:pt x="69" y="305"/>
                    </a:cubicBezTo>
                    <a:close/>
                    <a:moveTo>
                      <a:pt x="120" y="348"/>
                    </a:moveTo>
                    <a:cubicBezTo>
                      <a:pt x="126" y="336"/>
                      <a:pt x="123" y="319"/>
                      <a:pt x="113" y="310"/>
                    </a:cubicBezTo>
                    <a:cubicBezTo>
                      <a:pt x="103" y="302"/>
                      <a:pt x="90" y="305"/>
                      <a:pt x="84" y="317"/>
                    </a:cubicBezTo>
                    <a:cubicBezTo>
                      <a:pt x="78" y="330"/>
                      <a:pt x="82" y="348"/>
                      <a:pt x="92" y="356"/>
                    </a:cubicBezTo>
                    <a:cubicBezTo>
                      <a:pt x="101" y="364"/>
                      <a:pt x="114" y="361"/>
                      <a:pt x="120" y="348"/>
                    </a:cubicBezTo>
                    <a:close/>
                    <a:moveTo>
                      <a:pt x="166" y="389"/>
                    </a:moveTo>
                    <a:cubicBezTo>
                      <a:pt x="173" y="377"/>
                      <a:pt x="171" y="360"/>
                      <a:pt x="162" y="352"/>
                    </a:cubicBezTo>
                    <a:cubicBezTo>
                      <a:pt x="153" y="344"/>
                      <a:pt x="140" y="348"/>
                      <a:pt x="133" y="360"/>
                    </a:cubicBezTo>
                    <a:cubicBezTo>
                      <a:pt x="127" y="373"/>
                      <a:pt x="130" y="389"/>
                      <a:pt x="139" y="397"/>
                    </a:cubicBezTo>
                    <a:cubicBezTo>
                      <a:pt x="148" y="405"/>
                      <a:pt x="160" y="401"/>
                      <a:pt x="166" y="389"/>
                    </a:cubicBezTo>
                    <a:close/>
                    <a:moveTo>
                      <a:pt x="211" y="432"/>
                    </a:moveTo>
                    <a:cubicBezTo>
                      <a:pt x="218" y="420"/>
                      <a:pt x="217" y="404"/>
                      <a:pt x="209" y="397"/>
                    </a:cubicBezTo>
                    <a:cubicBezTo>
                      <a:pt x="200" y="389"/>
                      <a:pt x="188" y="393"/>
                      <a:pt x="181" y="405"/>
                    </a:cubicBezTo>
                    <a:cubicBezTo>
                      <a:pt x="175" y="418"/>
                      <a:pt x="176" y="434"/>
                      <a:pt x="185" y="441"/>
                    </a:cubicBezTo>
                    <a:cubicBezTo>
                      <a:pt x="193" y="449"/>
                      <a:pt x="204" y="445"/>
                      <a:pt x="211" y="432"/>
                    </a:cubicBezTo>
                    <a:close/>
                    <a:moveTo>
                      <a:pt x="38" y="370"/>
                    </a:moveTo>
                    <a:cubicBezTo>
                      <a:pt x="43" y="358"/>
                      <a:pt x="39" y="342"/>
                      <a:pt x="29" y="334"/>
                    </a:cubicBezTo>
                    <a:cubicBezTo>
                      <a:pt x="20" y="326"/>
                      <a:pt x="8" y="329"/>
                      <a:pt x="4" y="341"/>
                    </a:cubicBezTo>
                    <a:cubicBezTo>
                      <a:pt x="0" y="353"/>
                      <a:pt x="4" y="370"/>
                      <a:pt x="13" y="378"/>
                    </a:cubicBezTo>
                    <a:cubicBezTo>
                      <a:pt x="23" y="386"/>
                      <a:pt x="33" y="382"/>
                      <a:pt x="38" y="370"/>
                    </a:cubicBezTo>
                    <a:close/>
                    <a:moveTo>
                      <a:pt x="89" y="415"/>
                    </a:moveTo>
                    <a:cubicBezTo>
                      <a:pt x="93" y="404"/>
                      <a:pt x="91" y="388"/>
                      <a:pt x="82" y="381"/>
                    </a:cubicBezTo>
                    <a:cubicBezTo>
                      <a:pt x="73" y="373"/>
                      <a:pt x="62" y="376"/>
                      <a:pt x="57" y="388"/>
                    </a:cubicBezTo>
                    <a:cubicBezTo>
                      <a:pt x="53" y="400"/>
                      <a:pt x="56" y="416"/>
                      <a:pt x="65" y="424"/>
                    </a:cubicBezTo>
                    <a:cubicBezTo>
                      <a:pt x="73" y="431"/>
                      <a:pt x="84" y="427"/>
                      <a:pt x="89" y="415"/>
                    </a:cubicBezTo>
                    <a:close/>
                    <a:moveTo>
                      <a:pt x="137" y="459"/>
                    </a:moveTo>
                    <a:cubicBezTo>
                      <a:pt x="143" y="448"/>
                      <a:pt x="140" y="433"/>
                      <a:pt x="133" y="426"/>
                    </a:cubicBezTo>
                    <a:cubicBezTo>
                      <a:pt x="124" y="418"/>
                      <a:pt x="114" y="422"/>
                      <a:pt x="109" y="434"/>
                    </a:cubicBezTo>
                    <a:cubicBezTo>
                      <a:pt x="104" y="446"/>
                      <a:pt x="107" y="461"/>
                      <a:pt x="114" y="468"/>
                    </a:cubicBezTo>
                    <a:cubicBezTo>
                      <a:pt x="122" y="475"/>
                      <a:pt x="132" y="471"/>
                      <a:pt x="137" y="459"/>
                    </a:cubicBezTo>
                    <a:close/>
                    <a:moveTo>
                      <a:pt x="184" y="502"/>
                    </a:moveTo>
                    <a:cubicBezTo>
                      <a:pt x="190" y="490"/>
                      <a:pt x="189" y="476"/>
                      <a:pt x="181" y="469"/>
                    </a:cubicBezTo>
                    <a:cubicBezTo>
                      <a:pt x="174" y="462"/>
                      <a:pt x="164" y="466"/>
                      <a:pt x="158" y="478"/>
                    </a:cubicBezTo>
                    <a:cubicBezTo>
                      <a:pt x="153" y="489"/>
                      <a:pt x="155" y="504"/>
                      <a:pt x="162" y="511"/>
                    </a:cubicBezTo>
                    <a:cubicBezTo>
                      <a:pt x="169" y="517"/>
                      <a:pt x="179" y="513"/>
                      <a:pt x="184" y="502"/>
                    </a:cubicBezTo>
                    <a:close/>
                    <a:moveTo>
                      <a:pt x="381" y="28"/>
                    </a:moveTo>
                    <a:cubicBezTo>
                      <a:pt x="391" y="23"/>
                      <a:pt x="391" y="13"/>
                      <a:pt x="382" y="7"/>
                    </a:cubicBezTo>
                    <a:cubicBezTo>
                      <a:pt x="373" y="0"/>
                      <a:pt x="358" y="0"/>
                      <a:pt x="348" y="5"/>
                    </a:cubicBezTo>
                    <a:cubicBezTo>
                      <a:pt x="338" y="10"/>
                      <a:pt x="337" y="19"/>
                      <a:pt x="346" y="25"/>
                    </a:cubicBezTo>
                    <a:cubicBezTo>
                      <a:pt x="355" y="32"/>
                      <a:pt x="371" y="33"/>
                      <a:pt x="381" y="28"/>
                    </a:cubicBezTo>
                    <a:close/>
                    <a:moveTo>
                      <a:pt x="430" y="58"/>
                    </a:moveTo>
                    <a:cubicBezTo>
                      <a:pt x="440" y="53"/>
                      <a:pt x="441" y="43"/>
                      <a:pt x="432" y="37"/>
                    </a:cubicBezTo>
                    <a:cubicBezTo>
                      <a:pt x="423" y="31"/>
                      <a:pt x="409" y="30"/>
                      <a:pt x="399" y="34"/>
                    </a:cubicBezTo>
                    <a:cubicBezTo>
                      <a:pt x="390" y="39"/>
                      <a:pt x="389" y="48"/>
                      <a:pt x="398" y="55"/>
                    </a:cubicBezTo>
                    <a:cubicBezTo>
                      <a:pt x="406" y="61"/>
                      <a:pt x="421" y="63"/>
                      <a:pt x="430" y="58"/>
                    </a:cubicBezTo>
                    <a:close/>
                    <a:moveTo>
                      <a:pt x="481" y="97"/>
                    </a:moveTo>
                    <a:cubicBezTo>
                      <a:pt x="491" y="92"/>
                      <a:pt x="491" y="83"/>
                      <a:pt x="483" y="76"/>
                    </a:cubicBezTo>
                    <a:cubicBezTo>
                      <a:pt x="474" y="69"/>
                      <a:pt x="459" y="68"/>
                      <a:pt x="450" y="73"/>
                    </a:cubicBezTo>
                    <a:cubicBezTo>
                      <a:pt x="441" y="77"/>
                      <a:pt x="440" y="87"/>
                      <a:pt x="448" y="93"/>
                    </a:cubicBezTo>
                    <a:cubicBezTo>
                      <a:pt x="457" y="100"/>
                      <a:pt x="472" y="102"/>
                      <a:pt x="481" y="97"/>
                    </a:cubicBezTo>
                    <a:close/>
                    <a:moveTo>
                      <a:pt x="532" y="139"/>
                    </a:moveTo>
                    <a:cubicBezTo>
                      <a:pt x="541" y="134"/>
                      <a:pt x="542" y="124"/>
                      <a:pt x="533" y="117"/>
                    </a:cubicBezTo>
                    <a:cubicBezTo>
                      <a:pt x="525" y="110"/>
                      <a:pt x="510" y="108"/>
                      <a:pt x="501" y="113"/>
                    </a:cubicBezTo>
                    <a:cubicBezTo>
                      <a:pt x="491" y="118"/>
                      <a:pt x="491" y="127"/>
                      <a:pt x="499" y="135"/>
                    </a:cubicBezTo>
                    <a:cubicBezTo>
                      <a:pt x="508" y="142"/>
                      <a:pt x="522" y="144"/>
                      <a:pt x="532" y="139"/>
                    </a:cubicBezTo>
                    <a:close/>
                    <a:moveTo>
                      <a:pt x="328" y="49"/>
                    </a:moveTo>
                    <a:cubicBezTo>
                      <a:pt x="339" y="44"/>
                      <a:pt x="339" y="34"/>
                      <a:pt x="329" y="27"/>
                    </a:cubicBezTo>
                    <a:cubicBezTo>
                      <a:pt x="319" y="20"/>
                      <a:pt x="302" y="19"/>
                      <a:pt x="291" y="24"/>
                    </a:cubicBezTo>
                    <a:cubicBezTo>
                      <a:pt x="280" y="29"/>
                      <a:pt x="279" y="39"/>
                      <a:pt x="289" y="46"/>
                    </a:cubicBezTo>
                    <a:cubicBezTo>
                      <a:pt x="300" y="53"/>
                      <a:pt x="317" y="55"/>
                      <a:pt x="328" y="49"/>
                    </a:cubicBezTo>
                    <a:close/>
                    <a:moveTo>
                      <a:pt x="378" y="87"/>
                    </a:moveTo>
                    <a:cubicBezTo>
                      <a:pt x="389" y="81"/>
                      <a:pt x="390" y="71"/>
                      <a:pt x="380" y="63"/>
                    </a:cubicBezTo>
                    <a:cubicBezTo>
                      <a:pt x="370" y="56"/>
                      <a:pt x="353" y="54"/>
                      <a:pt x="342" y="60"/>
                    </a:cubicBezTo>
                    <a:cubicBezTo>
                      <a:pt x="331" y="65"/>
                      <a:pt x="330" y="75"/>
                      <a:pt x="340" y="82"/>
                    </a:cubicBezTo>
                    <a:cubicBezTo>
                      <a:pt x="350" y="90"/>
                      <a:pt x="367" y="92"/>
                      <a:pt x="378" y="87"/>
                    </a:cubicBezTo>
                    <a:close/>
                    <a:moveTo>
                      <a:pt x="429" y="126"/>
                    </a:moveTo>
                    <a:cubicBezTo>
                      <a:pt x="440" y="121"/>
                      <a:pt x="441" y="110"/>
                      <a:pt x="431" y="102"/>
                    </a:cubicBezTo>
                    <a:cubicBezTo>
                      <a:pt x="421" y="94"/>
                      <a:pt x="404" y="92"/>
                      <a:pt x="393" y="98"/>
                    </a:cubicBezTo>
                    <a:cubicBezTo>
                      <a:pt x="382" y="103"/>
                      <a:pt x="381" y="113"/>
                      <a:pt x="391" y="121"/>
                    </a:cubicBezTo>
                    <a:cubicBezTo>
                      <a:pt x="401" y="129"/>
                      <a:pt x="418" y="131"/>
                      <a:pt x="429" y="126"/>
                    </a:cubicBezTo>
                    <a:close/>
                    <a:moveTo>
                      <a:pt x="480" y="168"/>
                    </a:moveTo>
                    <a:cubicBezTo>
                      <a:pt x="491" y="163"/>
                      <a:pt x="492" y="152"/>
                      <a:pt x="482" y="143"/>
                    </a:cubicBezTo>
                    <a:cubicBezTo>
                      <a:pt x="471" y="135"/>
                      <a:pt x="454" y="133"/>
                      <a:pt x="443" y="138"/>
                    </a:cubicBezTo>
                    <a:cubicBezTo>
                      <a:pt x="432" y="143"/>
                      <a:pt x="432" y="154"/>
                      <a:pt x="442" y="162"/>
                    </a:cubicBezTo>
                    <a:cubicBezTo>
                      <a:pt x="452" y="170"/>
                      <a:pt x="469" y="173"/>
                      <a:pt x="480" y="168"/>
                    </a:cubicBezTo>
                    <a:close/>
                    <a:moveTo>
                      <a:pt x="273" y="74"/>
                    </a:moveTo>
                    <a:cubicBezTo>
                      <a:pt x="284" y="70"/>
                      <a:pt x="285" y="60"/>
                      <a:pt x="275" y="53"/>
                    </a:cubicBezTo>
                    <a:cubicBezTo>
                      <a:pt x="265" y="46"/>
                      <a:pt x="248" y="44"/>
                      <a:pt x="237" y="49"/>
                    </a:cubicBezTo>
                    <a:cubicBezTo>
                      <a:pt x="225" y="54"/>
                      <a:pt x="225" y="63"/>
                      <a:pt x="235" y="70"/>
                    </a:cubicBezTo>
                    <a:cubicBezTo>
                      <a:pt x="245" y="77"/>
                      <a:pt x="262" y="79"/>
                      <a:pt x="273" y="74"/>
                    </a:cubicBezTo>
                    <a:close/>
                    <a:moveTo>
                      <a:pt x="324" y="111"/>
                    </a:moveTo>
                    <a:cubicBezTo>
                      <a:pt x="335" y="107"/>
                      <a:pt x="335" y="97"/>
                      <a:pt x="325" y="89"/>
                    </a:cubicBezTo>
                    <a:cubicBezTo>
                      <a:pt x="315" y="82"/>
                      <a:pt x="298" y="80"/>
                      <a:pt x="287" y="85"/>
                    </a:cubicBezTo>
                    <a:cubicBezTo>
                      <a:pt x="276" y="89"/>
                      <a:pt x="275" y="99"/>
                      <a:pt x="285" y="106"/>
                    </a:cubicBezTo>
                    <a:cubicBezTo>
                      <a:pt x="295" y="114"/>
                      <a:pt x="313" y="116"/>
                      <a:pt x="324" y="111"/>
                    </a:cubicBezTo>
                    <a:close/>
                    <a:moveTo>
                      <a:pt x="374" y="151"/>
                    </a:moveTo>
                    <a:cubicBezTo>
                      <a:pt x="385" y="146"/>
                      <a:pt x="386" y="136"/>
                      <a:pt x="376" y="128"/>
                    </a:cubicBezTo>
                    <a:cubicBezTo>
                      <a:pt x="366" y="120"/>
                      <a:pt x="349" y="118"/>
                      <a:pt x="338" y="122"/>
                    </a:cubicBezTo>
                    <a:cubicBezTo>
                      <a:pt x="327" y="127"/>
                      <a:pt x="326" y="137"/>
                      <a:pt x="336" y="145"/>
                    </a:cubicBezTo>
                    <a:cubicBezTo>
                      <a:pt x="346" y="153"/>
                      <a:pt x="363" y="155"/>
                      <a:pt x="374" y="151"/>
                    </a:cubicBezTo>
                    <a:close/>
                    <a:moveTo>
                      <a:pt x="425" y="192"/>
                    </a:moveTo>
                    <a:cubicBezTo>
                      <a:pt x="436" y="188"/>
                      <a:pt x="437" y="177"/>
                      <a:pt x="427" y="169"/>
                    </a:cubicBezTo>
                    <a:cubicBezTo>
                      <a:pt x="417" y="160"/>
                      <a:pt x="400" y="158"/>
                      <a:pt x="389" y="162"/>
                    </a:cubicBezTo>
                    <a:cubicBezTo>
                      <a:pt x="378" y="167"/>
                      <a:pt x="377" y="177"/>
                      <a:pt x="387" y="186"/>
                    </a:cubicBezTo>
                    <a:cubicBezTo>
                      <a:pt x="397" y="194"/>
                      <a:pt x="414" y="197"/>
                      <a:pt x="425" y="192"/>
                    </a:cubicBezTo>
                    <a:close/>
                    <a:moveTo>
                      <a:pt x="218" y="97"/>
                    </a:moveTo>
                    <a:cubicBezTo>
                      <a:pt x="229" y="93"/>
                      <a:pt x="230" y="83"/>
                      <a:pt x="220" y="77"/>
                    </a:cubicBezTo>
                    <a:cubicBezTo>
                      <a:pt x="210" y="70"/>
                      <a:pt x="193" y="68"/>
                      <a:pt x="182" y="72"/>
                    </a:cubicBezTo>
                    <a:cubicBezTo>
                      <a:pt x="171" y="77"/>
                      <a:pt x="170" y="86"/>
                      <a:pt x="180" y="92"/>
                    </a:cubicBezTo>
                    <a:cubicBezTo>
                      <a:pt x="190" y="99"/>
                      <a:pt x="207" y="102"/>
                      <a:pt x="218" y="97"/>
                    </a:cubicBezTo>
                    <a:close/>
                    <a:moveTo>
                      <a:pt x="269" y="134"/>
                    </a:moveTo>
                    <a:cubicBezTo>
                      <a:pt x="280" y="130"/>
                      <a:pt x="281" y="120"/>
                      <a:pt x="271" y="113"/>
                    </a:cubicBezTo>
                    <a:cubicBezTo>
                      <a:pt x="261" y="105"/>
                      <a:pt x="244" y="103"/>
                      <a:pt x="232" y="107"/>
                    </a:cubicBezTo>
                    <a:cubicBezTo>
                      <a:pt x="221" y="112"/>
                      <a:pt x="221" y="121"/>
                      <a:pt x="231" y="128"/>
                    </a:cubicBezTo>
                    <a:cubicBezTo>
                      <a:pt x="241" y="136"/>
                      <a:pt x="258" y="138"/>
                      <a:pt x="269" y="134"/>
                    </a:cubicBezTo>
                    <a:close/>
                    <a:moveTo>
                      <a:pt x="320" y="173"/>
                    </a:moveTo>
                    <a:cubicBezTo>
                      <a:pt x="331" y="169"/>
                      <a:pt x="331" y="159"/>
                      <a:pt x="321" y="151"/>
                    </a:cubicBezTo>
                    <a:cubicBezTo>
                      <a:pt x="311" y="143"/>
                      <a:pt x="294" y="141"/>
                      <a:pt x="283" y="145"/>
                    </a:cubicBezTo>
                    <a:cubicBezTo>
                      <a:pt x="272" y="149"/>
                      <a:pt x="271" y="159"/>
                      <a:pt x="281" y="167"/>
                    </a:cubicBezTo>
                    <a:cubicBezTo>
                      <a:pt x="291" y="174"/>
                      <a:pt x="309" y="177"/>
                      <a:pt x="320" y="173"/>
                    </a:cubicBezTo>
                    <a:close/>
                    <a:moveTo>
                      <a:pt x="370" y="215"/>
                    </a:moveTo>
                    <a:cubicBezTo>
                      <a:pt x="381" y="210"/>
                      <a:pt x="382" y="200"/>
                      <a:pt x="372" y="192"/>
                    </a:cubicBezTo>
                    <a:cubicBezTo>
                      <a:pt x="362" y="183"/>
                      <a:pt x="345" y="180"/>
                      <a:pt x="334" y="185"/>
                    </a:cubicBezTo>
                    <a:cubicBezTo>
                      <a:pt x="323" y="189"/>
                      <a:pt x="322" y="199"/>
                      <a:pt x="332" y="207"/>
                    </a:cubicBezTo>
                    <a:cubicBezTo>
                      <a:pt x="342" y="215"/>
                      <a:pt x="359" y="219"/>
                      <a:pt x="370" y="2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8" name="Freeform 154"/>
              <p:cNvSpPr>
                <a:spLocks noEditPoints="1"/>
              </p:cNvSpPr>
              <p:nvPr/>
            </p:nvSpPr>
            <p:spPr bwMode="auto">
              <a:xfrm>
                <a:off x="5870575" y="2524126"/>
                <a:ext cx="622300" cy="482600"/>
              </a:xfrm>
              <a:custGeom>
                <a:avLst/>
                <a:gdLst>
                  <a:gd name="T0" fmla="*/ 857 w 1174"/>
                  <a:gd name="T1" fmla="*/ 199 h 913"/>
                  <a:gd name="T2" fmla="*/ 548 w 1174"/>
                  <a:gd name="T3" fmla="*/ 340 h 913"/>
                  <a:gd name="T4" fmla="*/ 857 w 1174"/>
                  <a:gd name="T5" fmla="*/ 636 h 913"/>
                  <a:gd name="T6" fmla="*/ 1172 w 1174"/>
                  <a:gd name="T7" fmla="*/ 472 h 913"/>
                  <a:gd name="T8" fmla="*/ 944 w 1174"/>
                  <a:gd name="T9" fmla="*/ 310 h 913"/>
                  <a:gd name="T10" fmla="*/ 904 w 1174"/>
                  <a:gd name="T11" fmla="*/ 301 h 913"/>
                  <a:gd name="T12" fmla="*/ 892 w 1174"/>
                  <a:gd name="T13" fmla="*/ 407 h 913"/>
                  <a:gd name="T14" fmla="*/ 839 w 1174"/>
                  <a:gd name="T15" fmla="*/ 241 h 913"/>
                  <a:gd name="T16" fmla="*/ 838 w 1174"/>
                  <a:gd name="T17" fmla="*/ 268 h 913"/>
                  <a:gd name="T18" fmla="*/ 870 w 1174"/>
                  <a:gd name="T19" fmla="*/ 324 h 913"/>
                  <a:gd name="T20" fmla="*/ 822 w 1174"/>
                  <a:gd name="T21" fmla="*/ 313 h 913"/>
                  <a:gd name="T22" fmla="*/ 803 w 1174"/>
                  <a:gd name="T23" fmla="*/ 296 h 913"/>
                  <a:gd name="T24" fmla="*/ 667 w 1174"/>
                  <a:gd name="T25" fmla="*/ 367 h 913"/>
                  <a:gd name="T26" fmla="*/ 665 w 1174"/>
                  <a:gd name="T27" fmla="*/ 339 h 913"/>
                  <a:gd name="T28" fmla="*/ 731 w 1174"/>
                  <a:gd name="T29" fmla="*/ 295 h 913"/>
                  <a:gd name="T30" fmla="*/ 683 w 1174"/>
                  <a:gd name="T31" fmla="*/ 284 h 913"/>
                  <a:gd name="T32" fmla="*/ 696 w 1174"/>
                  <a:gd name="T33" fmla="*/ 391 h 913"/>
                  <a:gd name="T34" fmla="*/ 753 w 1174"/>
                  <a:gd name="T35" fmla="*/ 345 h 913"/>
                  <a:gd name="T36" fmla="*/ 755 w 1174"/>
                  <a:gd name="T37" fmla="*/ 378 h 913"/>
                  <a:gd name="T38" fmla="*/ 772 w 1174"/>
                  <a:gd name="T39" fmla="*/ 484 h 913"/>
                  <a:gd name="T40" fmla="*/ 816 w 1174"/>
                  <a:gd name="T41" fmla="*/ 494 h 913"/>
                  <a:gd name="T42" fmla="*/ 875 w 1174"/>
                  <a:gd name="T43" fmla="*/ 451 h 913"/>
                  <a:gd name="T44" fmla="*/ 892 w 1174"/>
                  <a:gd name="T45" fmla="*/ 559 h 913"/>
                  <a:gd name="T46" fmla="*/ 887 w 1174"/>
                  <a:gd name="T47" fmla="*/ 526 h 913"/>
                  <a:gd name="T48" fmla="*/ 899 w 1174"/>
                  <a:gd name="T49" fmla="*/ 502 h 913"/>
                  <a:gd name="T50" fmla="*/ 946 w 1174"/>
                  <a:gd name="T51" fmla="*/ 513 h 913"/>
                  <a:gd name="T52" fmla="*/ 958 w 1174"/>
                  <a:gd name="T53" fmla="*/ 434 h 913"/>
                  <a:gd name="T54" fmla="*/ 1009 w 1174"/>
                  <a:gd name="T55" fmla="*/ 397 h 913"/>
                  <a:gd name="T56" fmla="*/ 1008 w 1174"/>
                  <a:gd name="T57" fmla="*/ 369 h 913"/>
                  <a:gd name="T58" fmla="*/ 1042 w 1174"/>
                  <a:gd name="T59" fmla="*/ 445 h 913"/>
                  <a:gd name="T60" fmla="*/ 1080 w 1174"/>
                  <a:gd name="T61" fmla="*/ 454 h 913"/>
                  <a:gd name="T62" fmla="*/ 229 w 1174"/>
                  <a:gd name="T63" fmla="*/ 655 h 913"/>
                  <a:gd name="T64" fmla="*/ 1 w 1174"/>
                  <a:gd name="T65" fmla="*/ 422 h 913"/>
                  <a:gd name="T66" fmla="*/ 158 w 1174"/>
                  <a:gd name="T67" fmla="*/ 122 h 913"/>
                  <a:gd name="T68" fmla="*/ 572 w 1174"/>
                  <a:gd name="T69" fmla="*/ 108 h 913"/>
                  <a:gd name="T70" fmla="*/ 682 w 1174"/>
                  <a:gd name="T71" fmla="*/ 222 h 913"/>
                  <a:gd name="T72" fmla="*/ 725 w 1174"/>
                  <a:gd name="T73" fmla="*/ 572 h 913"/>
                  <a:gd name="T74" fmla="*/ 500 w 1174"/>
                  <a:gd name="T75" fmla="*/ 913 h 913"/>
                  <a:gd name="T76" fmla="*/ 493 w 1174"/>
                  <a:gd name="T77" fmla="*/ 874 h 913"/>
                  <a:gd name="T78" fmla="*/ 253 w 1174"/>
                  <a:gd name="T79" fmla="*/ 639 h 913"/>
                  <a:gd name="T80" fmla="*/ 391 w 1174"/>
                  <a:gd name="T81" fmla="*/ 340 h 913"/>
                  <a:gd name="T82" fmla="*/ 186 w 1174"/>
                  <a:gd name="T83" fmla="*/ 134 h 913"/>
                  <a:gd name="T84" fmla="*/ 439 w 1174"/>
                  <a:gd name="T85" fmla="*/ 46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74" h="913">
                    <a:moveTo>
                      <a:pt x="1168" y="456"/>
                    </a:moveTo>
                    <a:cubicBezTo>
                      <a:pt x="865" y="202"/>
                      <a:pt x="865" y="202"/>
                      <a:pt x="865" y="202"/>
                    </a:cubicBezTo>
                    <a:cubicBezTo>
                      <a:pt x="863" y="200"/>
                      <a:pt x="860" y="199"/>
                      <a:pt x="857" y="199"/>
                    </a:cubicBezTo>
                    <a:cubicBezTo>
                      <a:pt x="857" y="199"/>
                      <a:pt x="852" y="198"/>
                      <a:pt x="843" y="198"/>
                    </a:cubicBezTo>
                    <a:cubicBezTo>
                      <a:pt x="800" y="198"/>
                      <a:pt x="686" y="211"/>
                      <a:pt x="552" y="329"/>
                    </a:cubicBezTo>
                    <a:cubicBezTo>
                      <a:pt x="549" y="332"/>
                      <a:pt x="548" y="336"/>
                      <a:pt x="548" y="340"/>
                    </a:cubicBezTo>
                    <a:cubicBezTo>
                      <a:pt x="548" y="344"/>
                      <a:pt x="549" y="348"/>
                      <a:pt x="552" y="351"/>
                    </a:cubicBezTo>
                    <a:cubicBezTo>
                      <a:pt x="847" y="632"/>
                      <a:pt x="847" y="632"/>
                      <a:pt x="847" y="632"/>
                    </a:cubicBezTo>
                    <a:cubicBezTo>
                      <a:pt x="850" y="635"/>
                      <a:pt x="853" y="636"/>
                      <a:pt x="857" y="636"/>
                    </a:cubicBezTo>
                    <a:cubicBezTo>
                      <a:pt x="860" y="636"/>
                      <a:pt x="864" y="635"/>
                      <a:pt x="867" y="633"/>
                    </a:cubicBezTo>
                    <a:cubicBezTo>
                      <a:pt x="1030" y="486"/>
                      <a:pt x="1157" y="481"/>
                      <a:pt x="1159" y="481"/>
                    </a:cubicBezTo>
                    <a:cubicBezTo>
                      <a:pt x="1165" y="481"/>
                      <a:pt x="1170" y="477"/>
                      <a:pt x="1172" y="472"/>
                    </a:cubicBezTo>
                    <a:cubicBezTo>
                      <a:pt x="1174" y="466"/>
                      <a:pt x="1172" y="460"/>
                      <a:pt x="1168" y="456"/>
                    </a:cubicBezTo>
                    <a:close/>
                    <a:moveTo>
                      <a:pt x="904" y="301"/>
                    </a:moveTo>
                    <a:cubicBezTo>
                      <a:pt x="915" y="296"/>
                      <a:pt x="933" y="300"/>
                      <a:pt x="944" y="310"/>
                    </a:cubicBezTo>
                    <a:cubicBezTo>
                      <a:pt x="955" y="320"/>
                      <a:pt x="955" y="332"/>
                      <a:pt x="944" y="337"/>
                    </a:cubicBezTo>
                    <a:cubicBezTo>
                      <a:pt x="933" y="342"/>
                      <a:pt x="915" y="338"/>
                      <a:pt x="904" y="328"/>
                    </a:cubicBezTo>
                    <a:cubicBezTo>
                      <a:pt x="892" y="318"/>
                      <a:pt x="893" y="306"/>
                      <a:pt x="904" y="301"/>
                    </a:cubicBezTo>
                    <a:close/>
                    <a:moveTo>
                      <a:pt x="937" y="385"/>
                    </a:moveTo>
                    <a:cubicBezTo>
                      <a:pt x="950" y="396"/>
                      <a:pt x="951" y="411"/>
                      <a:pt x="939" y="417"/>
                    </a:cubicBezTo>
                    <a:cubicBezTo>
                      <a:pt x="927" y="424"/>
                      <a:pt x="906" y="419"/>
                      <a:pt x="892" y="407"/>
                    </a:cubicBezTo>
                    <a:cubicBezTo>
                      <a:pt x="879" y="395"/>
                      <a:pt x="878" y="380"/>
                      <a:pt x="890" y="374"/>
                    </a:cubicBezTo>
                    <a:cubicBezTo>
                      <a:pt x="903" y="368"/>
                      <a:pt x="924" y="373"/>
                      <a:pt x="937" y="385"/>
                    </a:cubicBezTo>
                    <a:close/>
                    <a:moveTo>
                      <a:pt x="839" y="241"/>
                    </a:moveTo>
                    <a:cubicBezTo>
                      <a:pt x="851" y="237"/>
                      <a:pt x="869" y="241"/>
                      <a:pt x="880" y="251"/>
                    </a:cubicBezTo>
                    <a:cubicBezTo>
                      <a:pt x="891" y="261"/>
                      <a:pt x="890" y="273"/>
                      <a:pt x="879" y="278"/>
                    </a:cubicBezTo>
                    <a:cubicBezTo>
                      <a:pt x="867" y="283"/>
                      <a:pt x="849" y="279"/>
                      <a:pt x="838" y="268"/>
                    </a:cubicBezTo>
                    <a:cubicBezTo>
                      <a:pt x="827" y="258"/>
                      <a:pt x="827" y="246"/>
                      <a:pt x="839" y="241"/>
                    </a:cubicBezTo>
                    <a:close/>
                    <a:moveTo>
                      <a:pt x="822" y="313"/>
                    </a:moveTo>
                    <a:cubicBezTo>
                      <a:pt x="836" y="307"/>
                      <a:pt x="857" y="312"/>
                      <a:pt x="870" y="324"/>
                    </a:cubicBezTo>
                    <a:cubicBezTo>
                      <a:pt x="884" y="336"/>
                      <a:pt x="884" y="351"/>
                      <a:pt x="871" y="357"/>
                    </a:cubicBezTo>
                    <a:cubicBezTo>
                      <a:pt x="858" y="363"/>
                      <a:pt x="837" y="358"/>
                      <a:pt x="823" y="345"/>
                    </a:cubicBezTo>
                    <a:cubicBezTo>
                      <a:pt x="809" y="333"/>
                      <a:pt x="809" y="319"/>
                      <a:pt x="822" y="313"/>
                    </a:cubicBezTo>
                    <a:close/>
                    <a:moveTo>
                      <a:pt x="754" y="252"/>
                    </a:moveTo>
                    <a:cubicBezTo>
                      <a:pt x="768" y="247"/>
                      <a:pt x="790" y="252"/>
                      <a:pt x="803" y="264"/>
                    </a:cubicBezTo>
                    <a:cubicBezTo>
                      <a:pt x="817" y="276"/>
                      <a:pt x="817" y="290"/>
                      <a:pt x="803" y="296"/>
                    </a:cubicBezTo>
                    <a:cubicBezTo>
                      <a:pt x="790" y="302"/>
                      <a:pt x="768" y="297"/>
                      <a:pt x="754" y="284"/>
                    </a:cubicBezTo>
                    <a:cubicBezTo>
                      <a:pt x="740" y="272"/>
                      <a:pt x="741" y="258"/>
                      <a:pt x="754" y="252"/>
                    </a:cubicBezTo>
                    <a:close/>
                    <a:moveTo>
                      <a:pt x="667" y="367"/>
                    </a:moveTo>
                    <a:cubicBezTo>
                      <a:pt x="656" y="372"/>
                      <a:pt x="636" y="367"/>
                      <a:pt x="623" y="356"/>
                    </a:cubicBezTo>
                    <a:cubicBezTo>
                      <a:pt x="610" y="345"/>
                      <a:pt x="610" y="333"/>
                      <a:pt x="622" y="328"/>
                    </a:cubicBezTo>
                    <a:cubicBezTo>
                      <a:pt x="633" y="323"/>
                      <a:pt x="653" y="328"/>
                      <a:pt x="665" y="339"/>
                    </a:cubicBezTo>
                    <a:cubicBezTo>
                      <a:pt x="678" y="349"/>
                      <a:pt x="679" y="362"/>
                      <a:pt x="667" y="367"/>
                    </a:cubicBezTo>
                    <a:close/>
                    <a:moveTo>
                      <a:pt x="683" y="284"/>
                    </a:moveTo>
                    <a:cubicBezTo>
                      <a:pt x="696" y="279"/>
                      <a:pt x="718" y="284"/>
                      <a:pt x="731" y="295"/>
                    </a:cubicBezTo>
                    <a:cubicBezTo>
                      <a:pt x="744" y="307"/>
                      <a:pt x="744" y="321"/>
                      <a:pt x="732" y="326"/>
                    </a:cubicBezTo>
                    <a:cubicBezTo>
                      <a:pt x="719" y="331"/>
                      <a:pt x="698" y="326"/>
                      <a:pt x="684" y="315"/>
                    </a:cubicBezTo>
                    <a:cubicBezTo>
                      <a:pt x="670" y="303"/>
                      <a:pt x="670" y="289"/>
                      <a:pt x="683" y="284"/>
                    </a:cubicBezTo>
                    <a:close/>
                    <a:moveTo>
                      <a:pt x="741" y="430"/>
                    </a:moveTo>
                    <a:cubicBezTo>
                      <a:pt x="730" y="435"/>
                      <a:pt x="711" y="431"/>
                      <a:pt x="698" y="420"/>
                    </a:cubicBezTo>
                    <a:cubicBezTo>
                      <a:pt x="685" y="409"/>
                      <a:pt x="684" y="396"/>
                      <a:pt x="696" y="391"/>
                    </a:cubicBezTo>
                    <a:cubicBezTo>
                      <a:pt x="707" y="386"/>
                      <a:pt x="726" y="391"/>
                      <a:pt x="739" y="402"/>
                    </a:cubicBezTo>
                    <a:cubicBezTo>
                      <a:pt x="751" y="412"/>
                      <a:pt x="752" y="425"/>
                      <a:pt x="741" y="430"/>
                    </a:cubicBezTo>
                    <a:close/>
                    <a:moveTo>
                      <a:pt x="753" y="345"/>
                    </a:moveTo>
                    <a:cubicBezTo>
                      <a:pt x="766" y="339"/>
                      <a:pt x="788" y="344"/>
                      <a:pt x="802" y="356"/>
                    </a:cubicBezTo>
                    <a:cubicBezTo>
                      <a:pt x="816" y="369"/>
                      <a:pt x="817" y="383"/>
                      <a:pt x="804" y="389"/>
                    </a:cubicBezTo>
                    <a:cubicBezTo>
                      <a:pt x="791" y="395"/>
                      <a:pt x="769" y="390"/>
                      <a:pt x="755" y="378"/>
                    </a:cubicBezTo>
                    <a:cubicBezTo>
                      <a:pt x="741" y="365"/>
                      <a:pt x="740" y="350"/>
                      <a:pt x="753" y="345"/>
                    </a:cubicBezTo>
                    <a:close/>
                    <a:moveTo>
                      <a:pt x="816" y="494"/>
                    </a:moveTo>
                    <a:cubicBezTo>
                      <a:pt x="805" y="500"/>
                      <a:pt x="786" y="495"/>
                      <a:pt x="772" y="484"/>
                    </a:cubicBezTo>
                    <a:cubicBezTo>
                      <a:pt x="759" y="473"/>
                      <a:pt x="757" y="459"/>
                      <a:pt x="769" y="453"/>
                    </a:cubicBezTo>
                    <a:cubicBezTo>
                      <a:pt x="780" y="448"/>
                      <a:pt x="800" y="453"/>
                      <a:pt x="813" y="464"/>
                    </a:cubicBezTo>
                    <a:cubicBezTo>
                      <a:pt x="826" y="475"/>
                      <a:pt x="827" y="489"/>
                      <a:pt x="816" y="494"/>
                    </a:cubicBezTo>
                    <a:close/>
                    <a:moveTo>
                      <a:pt x="824" y="407"/>
                    </a:moveTo>
                    <a:cubicBezTo>
                      <a:pt x="837" y="401"/>
                      <a:pt x="858" y="406"/>
                      <a:pt x="872" y="418"/>
                    </a:cubicBezTo>
                    <a:cubicBezTo>
                      <a:pt x="886" y="430"/>
                      <a:pt x="887" y="445"/>
                      <a:pt x="875" y="451"/>
                    </a:cubicBezTo>
                    <a:cubicBezTo>
                      <a:pt x="863" y="457"/>
                      <a:pt x="841" y="452"/>
                      <a:pt x="827" y="440"/>
                    </a:cubicBezTo>
                    <a:cubicBezTo>
                      <a:pt x="813" y="428"/>
                      <a:pt x="811" y="413"/>
                      <a:pt x="824" y="407"/>
                    </a:cubicBezTo>
                    <a:close/>
                    <a:moveTo>
                      <a:pt x="892" y="559"/>
                    </a:moveTo>
                    <a:cubicBezTo>
                      <a:pt x="881" y="565"/>
                      <a:pt x="860" y="560"/>
                      <a:pt x="846" y="548"/>
                    </a:cubicBezTo>
                    <a:cubicBezTo>
                      <a:pt x="832" y="536"/>
                      <a:pt x="830" y="522"/>
                      <a:pt x="841" y="516"/>
                    </a:cubicBezTo>
                    <a:cubicBezTo>
                      <a:pt x="853" y="510"/>
                      <a:pt x="873" y="514"/>
                      <a:pt x="887" y="526"/>
                    </a:cubicBezTo>
                    <a:cubicBezTo>
                      <a:pt x="901" y="538"/>
                      <a:pt x="903" y="553"/>
                      <a:pt x="892" y="559"/>
                    </a:cubicBezTo>
                    <a:close/>
                    <a:moveTo>
                      <a:pt x="946" y="513"/>
                    </a:moveTo>
                    <a:cubicBezTo>
                      <a:pt x="934" y="519"/>
                      <a:pt x="913" y="515"/>
                      <a:pt x="899" y="502"/>
                    </a:cubicBezTo>
                    <a:cubicBezTo>
                      <a:pt x="885" y="490"/>
                      <a:pt x="883" y="475"/>
                      <a:pt x="895" y="469"/>
                    </a:cubicBezTo>
                    <a:cubicBezTo>
                      <a:pt x="907" y="462"/>
                      <a:pt x="928" y="467"/>
                      <a:pt x="942" y="479"/>
                    </a:cubicBezTo>
                    <a:cubicBezTo>
                      <a:pt x="956" y="491"/>
                      <a:pt x="957" y="507"/>
                      <a:pt x="946" y="513"/>
                    </a:cubicBezTo>
                    <a:close/>
                    <a:moveTo>
                      <a:pt x="1007" y="478"/>
                    </a:moveTo>
                    <a:cubicBezTo>
                      <a:pt x="995" y="484"/>
                      <a:pt x="975" y="480"/>
                      <a:pt x="961" y="468"/>
                    </a:cubicBezTo>
                    <a:cubicBezTo>
                      <a:pt x="948" y="456"/>
                      <a:pt x="946" y="441"/>
                      <a:pt x="958" y="434"/>
                    </a:cubicBezTo>
                    <a:cubicBezTo>
                      <a:pt x="970" y="428"/>
                      <a:pt x="991" y="433"/>
                      <a:pt x="1004" y="445"/>
                    </a:cubicBezTo>
                    <a:cubicBezTo>
                      <a:pt x="1017" y="457"/>
                      <a:pt x="1019" y="472"/>
                      <a:pt x="1007" y="478"/>
                    </a:cubicBezTo>
                    <a:close/>
                    <a:moveTo>
                      <a:pt x="1009" y="397"/>
                    </a:moveTo>
                    <a:cubicBezTo>
                      <a:pt x="998" y="402"/>
                      <a:pt x="981" y="398"/>
                      <a:pt x="970" y="388"/>
                    </a:cubicBezTo>
                    <a:cubicBezTo>
                      <a:pt x="958" y="378"/>
                      <a:pt x="958" y="365"/>
                      <a:pt x="969" y="360"/>
                    </a:cubicBezTo>
                    <a:cubicBezTo>
                      <a:pt x="980" y="355"/>
                      <a:pt x="997" y="359"/>
                      <a:pt x="1008" y="369"/>
                    </a:cubicBezTo>
                    <a:cubicBezTo>
                      <a:pt x="1019" y="379"/>
                      <a:pt x="1019" y="391"/>
                      <a:pt x="1009" y="397"/>
                    </a:cubicBezTo>
                    <a:close/>
                    <a:moveTo>
                      <a:pt x="1080" y="454"/>
                    </a:moveTo>
                    <a:cubicBezTo>
                      <a:pt x="1070" y="459"/>
                      <a:pt x="1053" y="455"/>
                      <a:pt x="1042" y="445"/>
                    </a:cubicBezTo>
                    <a:cubicBezTo>
                      <a:pt x="1031" y="435"/>
                      <a:pt x="1030" y="422"/>
                      <a:pt x="1040" y="417"/>
                    </a:cubicBezTo>
                    <a:cubicBezTo>
                      <a:pt x="1051" y="412"/>
                      <a:pt x="1068" y="415"/>
                      <a:pt x="1079" y="425"/>
                    </a:cubicBezTo>
                    <a:cubicBezTo>
                      <a:pt x="1089" y="435"/>
                      <a:pt x="1090" y="448"/>
                      <a:pt x="1080" y="454"/>
                    </a:cubicBezTo>
                    <a:close/>
                    <a:moveTo>
                      <a:pt x="497" y="913"/>
                    </a:moveTo>
                    <a:cubicBezTo>
                      <a:pt x="493" y="913"/>
                      <a:pt x="490" y="911"/>
                      <a:pt x="487" y="909"/>
                    </a:cubicBezTo>
                    <a:cubicBezTo>
                      <a:pt x="229" y="655"/>
                      <a:pt x="229" y="655"/>
                      <a:pt x="229" y="655"/>
                    </a:cubicBezTo>
                    <a:cubicBezTo>
                      <a:pt x="227" y="654"/>
                      <a:pt x="226" y="653"/>
                      <a:pt x="224" y="651"/>
                    </a:cubicBezTo>
                    <a:cubicBezTo>
                      <a:pt x="5" y="436"/>
                      <a:pt x="5" y="436"/>
                      <a:pt x="5" y="436"/>
                    </a:cubicBezTo>
                    <a:cubicBezTo>
                      <a:pt x="1" y="432"/>
                      <a:pt x="0" y="427"/>
                      <a:pt x="1" y="422"/>
                    </a:cubicBezTo>
                    <a:cubicBezTo>
                      <a:pt x="33" y="280"/>
                      <a:pt x="90" y="188"/>
                      <a:pt x="152" y="127"/>
                    </a:cubicBezTo>
                    <a:cubicBezTo>
                      <a:pt x="153" y="127"/>
                      <a:pt x="153" y="126"/>
                      <a:pt x="154" y="125"/>
                    </a:cubicBezTo>
                    <a:cubicBezTo>
                      <a:pt x="155" y="124"/>
                      <a:pt x="157" y="123"/>
                      <a:pt x="158" y="122"/>
                    </a:cubicBezTo>
                    <a:cubicBezTo>
                      <a:pt x="290" y="0"/>
                      <a:pt x="444" y="17"/>
                      <a:pt x="446" y="17"/>
                    </a:cubicBezTo>
                    <a:cubicBezTo>
                      <a:pt x="449" y="18"/>
                      <a:pt x="451" y="19"/>
                      <a:pt x="453" y="20"/>
                    </a:cubicBezTo>
                    <a:cubicBezTo>
                      <a:pt x="572" y="108"/>
                      <a:pt x="572" y="108"/>
                      <a:pt x="572" y="108"/>
                    </a:cubicBezTo>
                    <a:cubicBezTo>
                      <a:pt x="699" y="202"/>
                      <a:pt x="699" y="202"/>
                      <a:pt x="696" y="212"/>
                    </a:cubicBezTo>
                    <a:cubicBezTo>
                      <a:pt x="694" y="218"/>
                      <a:pt x="688" y="222"/>
                      <a:pt x="682" y="222"/>
                    </a:cubicBezTo>
                    <a:cubicBezTo>
                      <a:pt x="682" y="222"/>
                      <a:pt x="682" y="222"/>
                      <a:pt x="682" y="222"/>
                    </a:cubicBezTo>
                    <a:cubicBezTo>
                      <a:pt x="673" y="222"/>
                      <a:pt x="554" y="224"/>
                      <a:pt x="433" y="337"/>
                    </a:cubicBezTo>
                    <a:cubicBezTo>
                      <a:pt x="719" y="562"/>
                      <a:pt x="719" y="562"/>
                      <a:pt x="719" y="562"/>
                    </a:cubicBezTo>
                    <a:cubicBezTo>
                      <a:pt x="722" y="564"/>
                      <a:pt x="724" y="568"/>
                      <a:pt x="725" y="572"/>
                    </a:cubicBezTo>
                    <a:cubicBezTo>
                      <a:pt x="725" y="576"/>
                      <a:pt x="724" y="580"/>
                      <a:pt x="721" y="583"/>
                    </a:cubicBezTo>
                    <a:cubicBezTo>
                      <a:pt x="642" y="665"/>
                      <a:pt x="571" y="773"/>
                      <a:pt x="510" y="904"/>
                    </a:cubicBezTo>
                    <a:cubicBezTo>
                      <a:pt x="508" y="909"/>
                      <a:pt x="504" y="912"/>
                      <a:pt x="500" y="913"/>
                    </a:cubicBezTo>
                    <a:cubicBezTo>
                      <a:pt x="499" y="913"/>
                      <a:pt x="498" y="913"/>
                      <a:pt x="497" y="913"/>
                    </a:cubicBezTo>
                    <a:close/>
                    <a:moveTo>
                      <a:pt x="253" y="639"/>
                    </a:moveTo>
                    <a:cubicBezTo>
                      <a:pt x="493" y="874"/>
                      <a:pt x="493" y="874"/>
                      <a:pt x="493" y="874"/>
                    </a:cubicBezTo>
                    <a:cubicBezTo>
                      <a:pt x="550" y="754"/>
                      <a:pt x="616" y="653"/>
                      <a:pt x="689" y="575"/>
                    </a:cubicBezTo>
                    <a:cubicBezTo>
                      <a:pt x="413" y="357"/>
                      <a:pt x="413" y="357"/>
                      <a:pt x="413" y="357"/>
                    </a:cubicBezTo>
                    <a:cubicBezTo>
                      <a:pt x="354" y="419"/>
                      <a:pt x="296" y="508"/>
                      <a:pt x="253" y="639"/>
                    </a:cubicBezTo>
                    <a:close/>
                    <a:moveTo>
                      <a:pt x="31" y="421"/>
                    </a:moveTo>
                    <a:cubicBezTo>
                      <a:pt x="230" y="616"/>
                      <a:pt x="230" y="616"/>
                      <a:pt x="230" y="616"/>
                    </a:cubicBezTo>
                    <a:cubicBezTo>
                      <a:pt x="274" y="490"/>
                      <a:pt x="332" y="402"/>
                      <a:pt x="391" y="340"/>
                    </a:cubicBezTo>
                    <a:cubicBezTo>
                      <a:pt x="165" y="154"/>
                      <a:pt x="165" y="154"/>
                      <a:pt x="165" y="154"/>
                    </a:cubicBezTo>
                    <a:cubicBezTo>
                      <a:pt x="110" y="210"/>
                      <a:pt x="61" y="294"/>
                      <a:pt x="31" y="421"/>
                    </a:cubicBezTo>
                    <a:close/>
                    <a:moveTo>
                      <a:pt x="186" y="134"/>
                    </a:moveTo>
                    <a:cubicBezTo>
                      <a:pt x="412" y="319"/>
                      <a:pt x="412" y="319"/>
                      <a:pt x="412" y="319"/>
                    </a:cubicBezTo>
                    <a:cubicBezTo>
                      <a:pt x="503" y="234"/>
                      <a:pt x="594" y="207"/>
                      <a:pt x="644" y="198"/>
                    </a:cubicBezTo>
                    <a:cubicBezTo>
                      <a:pt x="586" y="155"/>
                      <a:pt x="460" y="62"/>
                      <a:pt x="439" y="46"/>
                    </a:cubicBezTo>
                    <a:cubicBezTo>
                      <a:pt x="416" y="44"/>
                      <a:pt x="295" y="38"/>
                      <a:pt x="186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Freeform 155"/>
            <p:cNvSpPr>
              <a:spLocks noEditPoints="1"/>
            </p:cNvSpPr>
            <p:nvPr/>
          </p:nvSpPr>
          <p:spPr bwMode="auto">
            <a:xfrm>
              <a:off x="6846300" y="2804803"/>
              <a:ext cx="143195" cy="43113"/>
            </a:xfrm>
            <a:custGeom>
              <a:avLst/>
              <a:gdLst>
                <a:gd name="T0" fmla="*/ 334 w 1116"/>
                <a:gd name="T1" fmla="*/ 81 h 338"/>
                <a:gd name="T2" fmla="*/ 258 w 1116"/>
                <a:gd name="T3" fmla="*/ 218 h 338"/>
                <a:gd name="T4" fmla="*/ 241 w 1116"/>
                <a:gd name="T5" fmla="*/ 81 h 338"/>
                <a:gd name="T6" fmla="*/ 273 w 1116"/>
                <a:gd name="T7" fmla="*/ 193 h 338"/>
                <a:gd name="T8" fmla="*/ 288 w 1116"/>
                <a:gd name="T9" fmla="*/ 144 h 338"/>
                <a:gd name="T10" fmla="*/ 1116 w 1116"/>
                <a:gd name="T11" fmla="*/ 148 h 338"/>
                <a:gd name="T12" fmla="*/ 998 w 1116"/>
                <a:gd name="T13" fmla="*/ 253 h 338"/>
                <a:gd name="T14" fmla="*/ 832 w 1116"/>
                <a:gd name="T15" fmla="*/ 292 h 338"/>
                <a:gd name="T16" fmla="*/ 627 w 1116"/>
                <a:gd name="T17" fmla="*/ 326 h 338"/>
                <a:gd name="T18" fmla="*/ 498 w 1116"/>
                <a:gd name="T19" fmla="*/ 326 h 338"/>
                <a:gd name="T20" fmla="*/ 293 w 1116"/>
                <a:gd name="T21" fmla="*/ 292 h 338"/>
                <a:gd name="T22" fmla="*/ 124 w 1116"/>
                <a:gd name="T23" fmla="*/ 250 h 338"/>
                <a:gd name="T24" fmla="*/ 94 w 1116"/>
                <a:gd name="T25" fmla="*/ 253 h 338"/>
                <a:gd name="T26" fmla="*/ 0 w 1116"/>
                <a:gd name="T27" fmla="*/ 148 h 338"/>
                <a:gd name="T28" fmla="*/ 124 w 1116"/>
                <a:gd name="T29" fmla="*/ 42 h 338"/>
                <a:gd name="T30" fmla="*/ 192 w 1116"/>
                <a:gd name="T31" fmla="*/ 0 h 338"/>
                <a:gd name="T32" fmla="*/ 1001 w 1116"/>
                <a:gd name="T33" fmla="*/ 42 h 338"/>
                <a:gd name="T34" fmla="*/ 1022 w 1116"/>
                <a:gd name="T35" fmla="*/ 42 h 338"/>
                <a:gd name="T36" fmla="*/ 110 w 1116"/>
                <a:gd name="T37" fmla="*/ 229 h 338"/>
                <a:gd name="T38" fmla="*/ 109 w 1116"/>
                <a:gd name="T39" fmla="*/ 66 h 338"/>
                <a:gd name="T40" fmla="*/ 94 w 1116"/>
                <a:gd name="T41" fmla="*/ 66 h 338"/>
                <a:gd name="T42" fmla="*/ 94 w 1116"/>
                <a:gd name="T43" fmla="*/ 229 h 338"/>
                <a:gd name="T44" fmla="*/ 703 w 1116"/>
                <a:gd name="T45" fmla="*/ 249 h 338"/>
                <a:gd name="T46" fmla="*/ 217 w 1116"/>
                <a:gd name="T47" fmla="*/ 43 h 338"/>
                <a:gd name="T48" fmla="*/ 217 w 1116"/>
                <a:gd name="T49" fmla="*/ 249 h 338"/>
                <a:gd name="T50" fmla="*/ 949 w 1116"/>
                <a:gd name="T51" fmla="*/ 58 h 338"/>
                <a:gd name="T52" fmla="*/ 897 w 1116"/>
                <a:gd name="T53" fmla="*/ 43 h 338"/>
                <a:gd name="T54" fmla="*/ 830 w 1116"/>
                <a:gd name="T55" fmla="*/ 249 h 338"/>
                <a:gd name="T56" fmla="*/ 1092 w 1116"/>
                <a:gd name="T57" fmla="*/ 148 h 338"/>
                <a:gd name="T58" fmla="*/ 1016 w 1116"/>
                <a:gd name="T59" fmla="*/ 66 h 338"/>
                <a:gd name="T60" fmla="*/ 1014 w 1116"/>
                <a:gd name="T61" fmla="*/ 229 h 338"/>
                <a:gd name="T62" fmla="*/ 1022 w 1116"/>
                <a:gd name="T63" fmla="*/ 229 h 338"/>
                <a:gd name="T64" fmla="*/ 446 w 1116"/>
                <a:gd name="T65" fmla="*/ 218 h 338"/>
                <a:gd name="T66" fmla="*/ 411 w 1116"/>
                <a:gd name="T67" fmla="*/ 186 h 338"/>
                <a:gd name="T68" fmla="*/ 374 w 1116"/>
                <a:gd name="T69" fmla="*/ 162 h 338"/>
                <a:gd name="T70" fmla="*/ 349 w 1116"/>
                <a:gd name="T71" fmla="*/ 218 h 338"/>
                <a:gd name="T72" fmla="*/ 387 w 1116"/>
                <a:gd name="T73" fmla="*/ 80 h 338"/>
                <a:gd name="T74" fmla="*/ 441 w 1116"/>
                <a:gd name="T75" fmla="*/ 119 h 338"/>
                <a:gd name="T76" fmla="*/ 416 w 1116"/>
                <a:gd name="T77" fmla="*/ 153 h 338"/>
                <a:gd name="T78" fmla="*/ 446 w 1116"/>
                <a:gd name="T79" fmla="*/ 218 h 338"/>
                <a:gd name="T80" fmla="*/ 389 w 1116"/>
                <a:gd name="T81" fmla="*/ 99 h 338"/>
                <a:gd name="T82" fmla="*/ 374 w 1116"/>
                <a:gd name="T83" fmla="*/ 143 h 338"/>
                <a:gd name="T84" fmla="*/ 389 w 1116"/>
                <a:gd name="T85" fmla="*/ 14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6" h="338">
                  <a:moveTo>
                    <a:pt x="308" y="81"/>
                  </a:moveTo>
                  <a:cubicBezTo>
                    <a:pt x="334" y="81"/>
                    <a:pt x="334" y="81"/>
                    <a:pt x="334" y="81"/>
                  </a:cubicBezTo>
                  <a:cubicBezTo>
                    <a:pt x="287" y="218"/>
                    <a:pt x="287" y="218"/>
                    <a:pt x="287" y="218"/>
                  </a:cubicBezTo>
                  <a:cubicBezTo>
                    <a:pt x="258" y="218"/>
                    <a:pt x="258" y="218"/>
                    <a:pt x="258" y="218"/>
                  </a:cubicBezTo>
                  <a:cubicBezTo>
                    <a:pt x="214" y="81"/>
                    <a:pt x="214" y="81"/>
                    <a:pt x="214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60" y="143"/>
                    <a:pt x="260" y="143"/>
                    <a:pt x="260" y="143"/>
                  </a:cubicBezTo>
                  <a:cubicBezTo>
                    <a:pt x="265" y="161"/>
                    <a:pt x="270" y="177"/>
                    <a:pt x="273" y="193"/>
                  </a:cubicBezTo>
                  <a:cubicBezTo>
                    <a:pt x="274" y="193"/>
                    <a:pt x="274" y="193"/>
                    <a:pt x="274" y="193"/>
                  </a:cubicBezTo>
                  <a:cubicBezTo>
                    <a:pt x="277" y="177"/>
                    <a:pt x="282" y="160"/>
                    <a:pt x="288" y="144"/>
                  </a:cubicBezTo>
                  <a:lnTo>
                    <a:pt x="308" y="81"/>
                  </a:lnTo>
                  <a:close/>
                  <a:moveTo>
                    <a:pt x="1116" y="148"/>
                  </a:moveTo>
                  <a:cubicBezTo>
                    <a:pt x="1116" y="196"/>
                    <a:pt x="1075" y="253"/>
                    <a:pt x="1023" y="253"/>
                  </a:cubicBezTo>
                  <a:cubicBezTo>
                    <a:pt x="998" y="253"/>
                    <a:pt x="998" y="253"/>
                    <a:pt x="998" y="253"/>
                  </a:cubicBezTo>
                  <a:cubicBezTo>
                    <a:pt x="980" y="276"/>
                    <a:pt x="958" y="292"/>
                    <a:pt x="933" y="292"/>
                  </a:cubicBezTo>
                  <a:cubicBezTo>
                    <a:pt x="832" y="292"/>
                    <a:pt x="832" y="292"/>
                    <a:pt x="832" y="292"/>
                  </a:cubicBezTo>
                  <a:cubicBezTo>
                    <a:pt x="669" y="335"/>
                    <a:pt x="669" y="335"/>
                    <a:pt x="669" y="335"/>
                  </a:cubicBezTo>
                  <a:cubicBezTo>
                    <a:pt x="656" y="338"/>
                    <a:pt x="638" y="333"/>
                    <a:pt x="627" y="326"/>
                  </a:cubicBezTo>
                  <a:cubicBezTo>
                    <a:pt x="613" y="317"/>
                    <a:pt x="591" y="307"/>
                    <a:pt x="562" y="306"/>
                  </a:cubicBezTo>
                  <a:cubicBezTo>
                    <a:pt x="534" y="307"/>
                    <a:pt x="512" y="317"/>
                    <a:pt x="498" y="326"/>
                  </a:cubicBezTo>
                  <a:cubicBezTo>
                    <a:pt x="487" y="333"/>
                    <a:pt x="469" y="338"/>
                    <a:pt x="456" y="335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192" y="292"/>
                    <a:pt x="192" y="292"/>
                    <a:pt x="192" y="292"/>
                  </a:cubicBezTo>
                  <a:cubicBezTo>
                    <a:pt x="166" y="292"/>
                    <a:pt x="142" y="274"/>
                    <a:pt x="124" y="250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42" y="253"/>
                    <a:pt x="0" y="196"/>
                    <a:pt x="0" y="148"/>
                  </a:cubicBezTo>
                  <a:cubicBezTo>
                    <a:pt x="0" y="100"/>
                    <a:pt x="42" y="42"/>
                    <a:pt x="94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42" y="18"/>
                    <a:pt x="166" y="0"/>
                    <a:pt x="192" y="0"/>
                  </a:cubicBezTo>
                  <a:cubicBezTo>
                    <a:pt x="933" y="0"/>
                    <a:pt x="933" y="0"/>
                    <a:pt x="933" y="0"/>
                  </a:cubicBezTo>
                  <a:cubicBezTo>
                    <a:pt x="959" y="0"/>
                    <a:pt x="982" y="18"/>
                    <a:pt x="1001" y="42"/>
                  </a:cubicBezTo>
                  <a:cubicBezTo>
                    <a:pt x="1022" y="42"/>
                    <a:pt x="1022" y="42"/>
                    <a:pt x="1022" y="42"/>
                  </a:cubicBezTo>
                  <a:cubicBezTo>
                    <a:pt x="1022" y="42"/>
                    <a:pt x="1022" y="42"/>
                    <a:pt x="1022" y="42"/>
                  </a:cubicBezTo>
                  <a:cubicBezTo>
                    <a:pt x="1075" y="42"/>
                    <a:pt x="1116" y="100"/>
                    <a:pt x="1116" y="148"/>
                  </a:cubicBezTo>
                  <a:close/>
                  <a:moveTo>
                    <a:pt x="110" y="229"/>
                  </a:moveTo>
                  <a:cubicBezTo>
                    <a:pt x="96" y="202"/>
                    <a:pt x="87" y="172"/>
                    <a:pt x="87" y="146"/>
                  </a:cubicBezTo>
                  <a:cubicBezTo>
                    <a:pt x="87" y="122"/>
                    <a:pt x="95" y="92"/>
                    <a:pt x="109" y="66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57" y="66"/>
                    <a:pt x="24" y="112"/>
                    <a:pt x="24" y="148"/>
                  </a:cubicBezTo>
                  <a:cubicBezTo>
                    <a:pt x="24" y="184"/>
                    <a:pt x="57" y="229"/>
                    <a:pt x="94" y="229"/>
                  </a:cubicBezTo>
                  <a:lnTo>
                    <a:pt x="110" y="229"/>
                  </a:lnTo>
                  <a:close/>
                  <a:moveTo>
                    <a:pt x="703" y="249"/>
                  </a:moveTo>
                  <a:cubicBezTo>
                    <a:pt x="832" y="43"/>
                    <a:pt x="832" y="43"/>
                    <a:pt x="832" y="43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183" y="43"/>
                    <a:pt x="155" y="112"/>
                    <a:pt x="155" y="146"/>
                  </a:cubicBezTo>
                  <a:cubicBezTo>
                    <a:pt x="155" y="181"/>
                    <a:pt x="183" y="249"/>
                    <a:pt x="217" y="249"/>
                  </a:cubicBezTo>
                  <a:lnTo>
                    <a:pt x="703" y="249"/>
                  </a:lnTo>
                  <a:close/>
                  <a:moveTo>
                    <a:pt x="949" y="58"/>
                  </a:moveTo>
                  <a:cubicBezTo>
                    <a:pt x="940" y="49"/>
                    <a:pt x="931" y="43"/>
                    <a:pt x="921" y="43"/>
                  </a:cubicBezTo>
                  <a:cubicBezTo>
                    <a:pt x="897" y="43"/>
                    <a:pt x="897" y="43"/>
                    <a:pt x="897" y="43"/>
                  </a:cubicBezTo>
                  <a:cubicBezTo>
                    <a:pt x="768" y="249"/>
                    <a:pt x="768" y="249"/>
                    <a:pt x="768" y="249"/>
                  </a:cubicBezTo>
                  <a:cubicBezTo>
                    <a:pt x="830" y="249"/>
                    <a:pt x="830" y="249"/>
                    <a:pt x="830" y="249"/>
                  </a:cubicBezTo>
                  <a:lnTo>
                    <a:pt x="949" y="58"/>
                  </a:lnTo>
                  <a:close/>
                  <a:moveTo>
                    <a:pt x="1092" y="148"/>
                  </a:moveTo>
                  <a:cubicBezTo>
                    <a:pt x="1092" y="112"/>
                    <a:pt x="1060" y="66"/>
                    <a:pt x="1023" y="66"/>
                  </a:cubicBezTo>
                  <a:cubicBezTo>
                    <a:pt x="1016" y="66"/>
                    <a:pt x="1016" y="66"/>
                    <a:pt x="1016" y="66"/>
                  </a:cubicBezTo>
                  <a:cubicBezTo>
                    <a:pt x="1030" y="92"/>
                    <a:pt x="1038" y="122"/>
                    <a:pt x="1038" y="146"/>
                  </a:cubicBezTo>
                  <a:cubicBezTo>
                    <a:pt x="1038" y="172"/>
                    <a:pt x="1029" y="202"/>
                    <a:pt x="1014" y="229"/>
                  </a:cubicBezTo>
                  <a:cubicBezTo>
                    <a:pt x="1022" y="229"/>
                    <a:pt x="1022" y="229"/>
                    <a:pt x="1022" y="229"/>
                  </a:cubicBezTo>
                  <a:cubicBezTo>
                    <a:pt x="1022" y="229"/>
                    <a:pt x="1022" y="229"/>
                    <a:pt x="1022" y="229"/>
                  </a:cubicBezTo>
                  <a:cubicBezTo>
                    <a:pt x="1060" y="229"/>
                    <a:pt x="1092" y="184"/>
                    <a:pt x="1092" y="148"/>
                  </a:cubicBezTo>
                  <a:close/>
                  <a:moveTo>
                    <a:pt x="446" y="218"/>
                  </a:moveTo>
                  <a:cubicBezTo>
                    <a:pt x="420" y="218"/>
                    <a:pt x="420" y="218"/>
                    <a:pt x="420" y="218"/>
                  </a:cubicBezTo>
                  <a:cubicBezTo>
                    <a:pt x="418" y="214"/>
                    <a:pt x="415" y="203"/>
                    <a:pt x="411" y="186"/>
                  </a:cubicBezTo>
                  <a:cubicBezTo>
                    <a:pt x="407" y="168"/>
                    <a:pt x="401" y="162"/>
                    <a:pt x="387" y="162"/>
                  </a:cubicBezTo>
                  <a:cubicBezTo>
                    <a:pt x="374" y="162"/>
                    <a:pt x="374" y="162"/>
                    <a:pt x="374" y="162"/>
                  </a:cubicBezTo>
                  <a:cubicBezTo>
                    <a:pt x="374" y="218"/>
                    <a:pt x="374" y="218"/>
                    <a:pt x="374" y="218"/>
                  </a:cubicBezTo>
                  <a:cubicBezTo>
                    <a:pt x="349" y="218"/>
                    <a:pt x="349" y="218"/>
                    <a:pt x="349" y="218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59" y="81"/>
                    <a:pt x="372" y="80"/>
                    <a:pt x="387" y="80"/>
                  </a:cubicBezTo>
                  <a:cubicBezTo>
                    <a:pt x="407" y="80"/>
                    <a:pt x="420" y="83"/>
                    <a:pt x="429" y="91"/>
                  </a:cubicBezTo>
                  <a:cubicBezTo>
                    <a:pt x="437" y="97"/>
                    <a:pt x="441" y="107"/>
                    <a:pt x="441" y="119"/>
                  </a:cubicBezTo>
                  <a:cubicBezTo>
                    <a:pt x="441" y="136"/>
                    <a:pt x="429" y="148"/>
                    <a:pt x="416" y="153"/>
                  </a:cubicBezTo>
                  <a:cubicBezTo>
                    <a:pt x="416" y="153"/>
                    <a:pt x="416" y="153"/>
                    <a:pt x="416" y="153"/>
                  </a:cubicBezTo>
                  <a:cubicBezTo>
                    <a:pt x="426" y="157"/>
                    <a:pt x="432" y="167"/>
                    <a:pt x="435" y="180"/>
                  </a:cubicBezTo>
                  <a:cubicBezTo>
                    <a:pt x="440" y="197"/>
                    <a:pt x="443" y="213"/>
                    <a:pt x="446" y="218"/>
                  </a:cubicBezTo>
                  <a:close/>
                  <a:moveTo>
                    <a:pt x="416" y="121"/>
                  </a:moveTo>
                  <a:cubicBezTo>
                    <a:pt x="416" y="106"/>
                    <a:pt x="406" y="99"/>
                    <a:pt x="389" y="99"/>
                  </a:cubicBezTo>
                  <a:cubicBezTo>
                    <a:pt x="381" y="99"/>
                    <a:pt x="376" y="99"/>
                    <a:pt x="374" y="100"/>
                  </a:cubicBezTo>
                  <a:cubicBezTo>
                    <a:pt x="374" y="143"/>
                    <a:pt x="374" y="143"/>
                    <a:pt x="374" y="143"/>
                  </a:cubicBezTo>
                  <a:cubicBezTo>
                    <a:pt x="386" y="143"/>
                    <a:pt x="386" y="143"/>
                    <a:pt x="386" y="143"/>
                  </a:cubicBezTo>
                  <a:cubicBezTo>
                    <a:pt x="389" y="143"/>
                    <a:pt x="389" y="143"/>
                    <a:pt x="389" y="143"/>
                  </a:cubicBezTo>
                  <a:cubicBezTo>
                    <a:pt x="406" y="143"/>
                    <a:pt x="416" y="134"/>
                    <a:pt x="416" y="1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8" name="Freeform 155"/>
            <p:cNvSpPr>
              <a:spLocks noEditPoints="1"/>
            </p:cNvSpPr>
            <p:nvPr/>
          </p:nvSpPr>
          <p:spPr bwMode="auto">
            <a:xfrm>
              <a:off x="7100172" y="2072392"/>
              <a:ext cx="163244" cy="49149"/>
            </a:xfrm>
            <a:custGeom>
              <a:avLst/>
              <a:gdLst>
                <a:gd name="T0" fmla="*/ 334 w 1116"/>
                <a:gd name="T1" fmla="*/ 81 h 338"/>
                <a:gd name="T2" fmla="*/ 258 w 1116"/>
                <a:gd name="T3" fmla="*/ 218 h 338"/>
                <a:gd name="T4" fmla="*/ 241 w 1116"/>
                <a:gd name="T5" fmla="*/ 81 h 338"/>
                <a:gd name="T6" fmla="*/ 273 w 1116"/>
                <a:gd name="T7" fmla="*/ 193 h 338"/>
                <a:gd name="T8" fmla="*/ 288 w 1116"/>
                <a:gd name="T9" fmla="*/ 144 h 338"/>
                <a:gd name="T10" fmla="*/ 1116 w 1116"/>
                <a:gd name="T11" fmla="*/ 148 h 338"/>
                <a:gd name="T12" fmla="*/ 998 w 1116"/>
                <a:gd name="T13" fmla="*/ 253 h 338"/>
                <a:gd name="T14" fmla="*/ 832 w 1116"/>
                <a:gd name="T15" fmla="*/ 292 h 338"/>
                <a:gd name="T16" fmla="*/ 627 w 1116"/>
                <a:gd name="T17" fmla="*/ 326 h 338"/>
                <a:gd name="T18" fmla="*/ 498 w 1116"/>
                <a:gd name="T19" fmla="*/ 326 h 338"/>
                <a:gd name="T20" fmla="*/ 293 w 1116"/>
                <a:gd name="T21" fmla="*/ 292 h 338"/>
                <a:gd name="T22" fmla="*/ 124 w 1116"/>
                <a:gd name="T23" fmla="*/ 250 h 338"/>
                <a:gd name="T24" fmla="*/ 94 w 1116"/>
                <a:gd name="T25" fmla="*/ 253 h 338"/>
                <a:gd name="T26" fmla="*/ 0 w 1116"/>
                <a:gd name="T27" fmla="*/ 148 h 338"/>
                <a:gd name="T28" fmla="*/ 124 w 1116"/>
                <a:gd name="T29" fmla="*/ 42 h 338"/>
                <a:gd name="T30" fmla="*/ 192 w 1116"/>
                <a:gd name="T31" fmla="*/ 0 h 338"/>
                <a:gd name="T32" fmla="*/ 1001 w 1116"/>
                <a:gd name="T33" fmla="*/ 42 h 338"/>
                <a:gd name="T34" fmla="*/ 1022 w 1116"/>
                <a:gd name="T35" fmla="*/ 42 h 338"/>
                <a:gd name="T36" fmla="*/ 110 w 1116"/>
                <a:gd name="T37" fmla="*/ 229 h 338"/>
                <a:gd name="T38" fmla="*/ 109 w 1116"/>
                <a:gd name="T39" fmla="*/ 66 h 338"/>
                <a:gd name="T40" fmla="*/ 94 w 1116"/>
                <a:gd name="T41" fmla="*/ 66 h 338"/>
                <a:gd name="T42" fmla="*/ 94 w 1116"/>
                <a:gd name="T43" fmla="*/ 229 h 338"/>
                <a:gd name="T44" fmla="*/ 703 w 1116"/>
                <a:gd name="T45" fmla="*/ 249 h 338"/>
                <a:gd name="T46" fmla="*/ 217 w 1116"/>
                <a:gd name="T47" fmla="*/ 43 h 338"/>
                <a:gd name="T48" fmla="*/ 217 w 1116"/>
                <a:gd name="T49" fmla="*/ 249 h 338"/>
                <a:gd name="T50" fmla="*/ 949 w 1116"/>
                <a:gd name="T51" fmla="*/ 58 h 338"/>
                <a:gd name="T52" fmla="*/ 897 w 1116"/>
                <a:gd name="T53" fmla="*/ 43 h 338"/>
                <a:gd name="T54" fmla="*/ 830 w 1116"/>
                <a:gd name="T55" fmla="*/ 249 h 338"/>
                <a:gd name="T56" fmla="*/ 1092 w 1116"/>
                <a:gd name="T57" fmla="*/ 148 h 338"/>
                <a:gd name="T58" fmla="*/ 1016 w 1116"/>
                <a:gd name="T59" fmla="*/ 66 h 338"/>
                <a:gd name="T60" fmla="*/ 1014 w 1116"/>
                <a:gd name="T61" fmla="*/ 229 h 338"/>
                <a:gd name="T62" fmla="*/ 1022 w 1116"/>
                <a:gd name="T63" fmla="*/ 229 h 338"/>
                <a:gd name="T64" fmla="*/ 446 w 1116"/>
                <a:gd name="T65" fmla="*/ 218 h 338"/>
                <a:gd name="T66" fmla="*/ 411 w 1116"/>
                <a:gd name="T67" fmla="*/ 186 h 338"/>
                <a:gd name="T68" fmla="*/ 374 w 1116"/>
                <a:gd name="T69" fmla="*/ 162 h 338"/>
                <a:gd name="T70" fmla="*/ 349 w 1116"/>
                <a:gd name="T71" fmla="*/ 218 h 338"/>
                <a:gd name="T72" fmla="*/ 387 w 1116"/>
                <a:gd name="T73" fmla="*/ 80 h 338"/>
                <a:gd name="T74" fmla="*/ 441 w 1116"/>
                <a:gd name="T75" fmla="*/ 119 h 338"/>
                <a:gd name="T76" fmla="*/ 416 w 1116"/>
                <a:gd name="T77" fmla="*/ 153 h 338"/>
                <a:gd name="T78" fmla="*/ 446 w 1116"/>
                <a:gd name="T79" fmla="*/ 218 h 338"/>
                <a:gd name="T80" fmla="*/ 389 w 1116"/>
                <a:gd name="T81" fmla="*/ 99 h 338"/>
                <a:gd name="T82" fmla="*/ 374 w 1116"/>
                <a:gd name="T83" fmla="*/ 143 h 338"/>
                <a:gd name="T84" fmla="*/ 389 w 1116"/>
                <a:gd name="T85" fmla="*/ 14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16" h="338">
                  <a:moveTo>
                    <a:pt x="308" y="81"/>
                  </a:moveTo>
                  <a:cubicBezTo>
                    <a:pt x="334" y="81"/>
                    <a:pt x="334" y="81"/>
                    <a:pt x="334" y="81"/>
                  </a:cubicBezTo>
                  <a:cubicBezTo>
                    <a:pt x="287" y="218"/>
                    <a:pt x="287" y="218"/>
                    <a:pt x="287" y="218"/>
                  </a:cubicBezTo>
                  <a:cubicBezTo>
                    <a:pt x="258" y="218"/>
                    <a:pt x="258" y="218"/>
                    <a:pt x="258" y="218"/>
                  </a:cubicBezTo>
                  <a:cubicBezTo>
                    <a:pt x="214" y="81"/>
                    <a:pt x="214" y="81"/>
                    <a:pt x="214" y="81"/>
                  </a:cubicBezTo>
                  <a:cubicBezTo>
                    <a:pt x="241" y="81"/>
                    <a:pt x="241" y="81"/>
                    <a:pt x="241" y="81"/>
                  </a:cubicBezTo>
                  <a:cubicBezTo>
                    <a:pt x="260" y="143"/>
                    <a:pt x="260" y="143"/>
                    <a:pt x="260" y="143"/>
                  </a:cubicBezTo>
                  <a:cubicBezTo>
                    <a:pt x="265" y="161"/>
                    <a:pt x="270" y="177"/>
                    <a:pt x="273" y="193"/>
                  </a:cubicBezTo>
                  <a:cubicBezTo>
                    <a:pt x="274" y="193"/>
                    <a:pt x="274" y="193"/>
                    <a:pt x="274" y="193"/>
                  </a:cubicBezTo>
                  <a:cubicBezTo>
                    <a:pt x="277" y="177"/>
                    <a:pt x="282" y="160"/>
                    <a:pt x="288" y="144"/>
                  </a:cubicBezTo>
                  <a:lnTo>
                    <a:pt x="308" y="81"/>
                  </a:lnTo>
                  <a:close/>
                  <a:moveTo>
                    <a:pt x="1116" y="148"/>
                  </a:moveTo>
                  <a:cubicBezTo>
                    <a:pt x="1116" y="196"/>
                    <a:pt x="1075" y="253"/>
                    <a:pt x="1023" y="253"/>
                  </a:cubicBezTo>
                  <a:cubicBezTo>
                    <a:pt x="998" y="253"/>
                    <a:pt x="998" y="253"/>
                    <a:pt x="998" y="253"/>
                  </a:cubicBezTo>
                  <a:cubicBezTo>
                    <a:pt x="980" y="276"/>
                    <a:pt x="958" y="292"/>
                    <a:pt x="933" y="292"/>
                  </a:cubicBezTo>
                  <a:cubicBezTo>
                    <a:pt x="832" y="292"/>
                    <a:pt x="832" y="292"/>
                    <a:pt x="832" y="292"/>
                  </a:cubicBezTo>
                  <a:cubicBezTo>
                    <a:pt x="669" y="335"/>
                    <a:pt x="669" y="335"/>
                    <a:pt x="669" y="335"/>
                  </a:cubicBezTo>
                  <a:cubicBezTo>
                    <a:pt x="656" y="338"/>
                    <a:pt x="638" y="333"/>
                    <a:pt x="627" y="326"/>
                  </a:cubicBezTo>
                  <a:cubicBezTo>
                    <a:pt x="613" y="317"/>
                    <a:pt x="591" y="307"/>
                    <a:pt x="562" y="306"/>
                  </a:cubicBezTo>
                  <a:cubicBezTo>
                    <a:pt x="534" y="307"/>
                    <a:pt x="512" y="317"/>
                    <a:pt x="498" y="326"/>
                  </a:cubicBezTo>
                  <a:cubicBezTo>
                    <a:pt x="487" y="333"/>
                    <a:pt x="469" y="338"/>
                    <a:pt x="456" y="335"/>
                  </a:cubicBezTo>
                  <a:cubicBezTo>
                    <a:pt x="293" y="292"/>
                    <a:pt x="293" y="292"/>
                    <a:pt x="293" y="292"/>
                  </a:cubicBezTo>
                  <a:cubicBezTo>
                    <a:pt x="192" y="292"/>
                    <a:pt x="192" y="292"/>
                    <a:pt x="192" y="292"/>
                  </a:cubicBezTo>
                  <a:cubicBezTo>
                    <a:pt x="166" y="292"/>
                    <a:pt x="142" y="274"/>
                    <a:pt x="124" y="250"/>
                  </a:cubicBezTo>
                  <a:cubicBezTo>
                    <a:pt x="124" y="253"/>
                    <a:pt x="124" y="253"/>
                    <a:pt x="124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94" y="253"/>
                    <a:pt x="94" y="253"/>
                    <a:pt x="94" y="253"/>
                  </a:cubicBezTo>
                  <a:cubicBezTo>
                    <a:pt x="42" y="253"/>
                    <a:pt x="0" y="196"/>
                    <a:pt x="0" y="148"/>
                  </a:cubicBezTo>
                  <a:cubicBezTo>
                    <a:pt x="0" y="100"/>
                    <a:pt x="42" y="42"/>
                    <a:pt x="94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43"/>
                    <a:pt x="124" y="43"/>
                    <a:pt x="124" y="43"/>
                  </a:cubicBezTo>
                  <a:cubicBezTo>
                    <a:pt x="142" y="18"/>
                    <a:pt x="166" y="0"/>
                    <a:pt x="192" y="0"/>
                  </a:cubicBezTo>
                  <a:cubicBezTo>
                    <a:pt x="933" y="0"/>
                    <a:pt x="933" y="0"/>
                    <a:pt x="933" y="0"/>
                  </a:cubicBezTo>
                  <a:cubicBezTo>
                    <a:pt x="959" y="0"/>
                    <a:pt x="982" y="18"/>
                    <a:pt x="1001" y="42"/>
                  </a:cubicBezTo>
                  <a:cubicBezTo>
                    <a:pt x="1022" y="42"/>
                    <a:pt x="1022" y="42"/>
                    <a:pt x="1022" y="42"/>
                  </a:cubicBezTo>
                  <a:cubicBezTo>
                    <a:pt x="1022" y="42"/>
                    <a:pt x="1022" y="42"/>
                    <a:pt x="1022" y="42"/>
                  </a:cubicBezTo>
                  <a:cubicBezTo>
                    <a:pt x="1075" y="42"/>
                    <a:pt x="1116" y="100"/>
                    <a:pt x="1116" y="148"/>
                  </a:cubicBezTo>
                  <a:close/>
                  <a:moveTo>
                    <a:pt x="110" y="229"/>
                  </a:moveTo>
                  <a:cubicBezTo>
                    <a:pt x="96" y="202"/>
                    <a:pt x="87" y="172"/>
                    <a:pt x="87" y="146"/>
                  </a:cubicBezTo>
                  <a:cubicBezTo>
                    <a:pt x="87" y="122"/>
                    <a:pt x="95" y="92"/>
                    <a:pt x="109" y="66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57" y="66"/>
                    <a:pt x="24" y="112"/>
                    <a:pt x="24" y="148"/>
                  </a:cubicBezTo>
                  <a:cubicBezTo>
                    <a:pt x="24" y="184"/>
                    <a:pt x="57" y="229"/>
                    <a:pt x="94" y="229"/>
                  </a:cubicBezTo>
                  <a:lnTo>
                    <a:pt x="110" y="229"/>
                  </a:lnTo>
                  <a:close/>
                  <a:moveTo>
                    <a:pt x="703" y="249"/>
                  </a:moveTo>
                  <a:cubicBezTo>
                    <a:pt x="832" y="43"/>
                    <a:pt x="832" y="43"/>
                    <a:pt x="832" y="43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183" y="43"/>
                    <a:pt x="155" y="112"/>
                    <a:pt x="155" y="146"/>
                  </a:cubicBezTo>
                  <a:cubicBezTo>
                    <a:pt x="155" y="181"/>
                    <a:pt x="183" y="249"/>
                    <a:pt x="217" y="249"/>
                  </a:cubicBezTo>
                  <a:lnTo>
                    <a:pt x="703" y="249"/>
                  </a:lnTo>
                  <a:close/>
                  <a:moveTo>
                    <a:pt x="949" y="58"/>
                  </a:moveTo>
                  <a:cubicBezTo>
                    <a:pt x="940" y="49"/>
                    <a:pt x="931" y="43"/>
                    <a:pt x="921" y="43"/>
                  </a:cubicBezTo>
                  <a:cubicBezTo>
                    <a:pt x="897" y="43"/>
                    <a:pt x="897" y="43"/>
                    <a:pt x="897" y="43"/>
                  </a:cubicBezTo>
                  <a:cubicBezTo>
                    <a:pt x="768" y="249"/>
                    <a:pt x="768" y="249"/>
                    <a:pt x="768" y="249"/>
                  </a:cubicBezTo>
                  <a:cubicBezTo>
                    <a:pt x="830" y="249"/>
                    <a:pt x="830" y="249"/>
                    <a:pt x="830" y="249"/>
                  </a:cubicBezTo>
                  <a:lnTo>
                    <a:pt x="949" y="58"/>
                  </a:lnTo>
                  <a:close/>
                  <a:moveTo>
                    <a:pt x="1092" y="148"/>
                  </a:moveTo>
                  <a:cubicBezTo>
                    <a:pt x="1092" y="112"/>
                    <a:pt x="1060" y="66"/>
                    <a:pt x="1023" y="66"/>
                  </a:cubicBezTo>
                  <a:cubicBezTo>
                    <a:pt x="1016" y="66"/>
                    <a:pt x="1016" y="66"/>
                    <a:pt x="1016" y="66"/>
                  </a:cubicBezTo>
                  <a:cubicBezTo>
                    <a:pt x="1030" y="92"/>
                    <a:pt x="1038" y="122"/>
                    <a:pt x="1038" y="146"/>
                  </a:cubicBezTo>
                  <a:cubicBezTo>
                    <a:pt x="1038" y="172"/>
                    <a:pt x="1029" y="202"/>
                    <a:pt x="1014" y="229"/>
                  </a:cubicBezTo>
                  <a:cubicBezTo>
                    <a:pt x="1022" y="229"/>
                    <a:pt x="1022" y="229"/>
                    <a:pt x="1022" y="229"/>
                  </a:cubicBezTo>
                  <a:cubicBezTo>
                    <a:pt x="1022" y="229"/>
                    <a:pt x="1022" y="229"/>
                    <a:pt x="1022" y="229"/>
                  </a:cubicBezTo>
                  <a:cubicBezTo>
                    <a:pt x="1060" y="229"/>
                    <a:pt x="1092" y="184"/>
                    <a:pt x="1092" y="148"/>
                  </a:cubicBezTo>
                  <a:close/>
                  <a:moveTo>
                    <a:pt x="446" y="218"/>
                  </a:moveTo>
                  <a:cubicBezTo>
                    <a:pt x="420" y="218"/>
                    <a:pt x="420" y="218"/>
                    <a:pt x="420" y="218"/>
                  </a:cubicBezTo>
                  <a:cubicBezTo>
                    <a:pt x="418" y="214"/>
                    <a:pt x="415" y="203"/>
                    <a:pt x="411" y="186"/>
                  </a:cubicBezTo>
                  <a:cubicBezTo>
                    <a:pt x="407" y="168"/>
                    <a:pt x="401" y="162"/>
                    <a:pt x="387" y="162"/>
                  </a:cubicBezTo>
                  <a:cubicBezTo>
                    <a:pt x="374" y="162"/>
                    <a:pt x="374" y="162"/>
                    <a:pt x="374" y="162"/>
                  </a:cubicBezTo>
                  <a:cubicBezTo>
                    <a:pt x="374" y="218"/>
                    <a:pt x="374" y="218"/>
                    <a:pt x="374" y="218"/>
                  </a:cubicBezTo>
                  <a:cubicBezTo>
                    <a:pt x="349" y="218"/>
                    <a:pt x="349" y="218"/>
                    <a:pt x="349" y="218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59" y="81"/>
                    <a:pt x="372" y="80"/>
                    <a:pt x="387" y="80"/>
                  </a:cubicBezTo>
                  <a:cubicBezTo>
                    <a:pt x="407" y="80"/>
                    <a:pt x="420" y="83"/>
                    <a:pt x="429" y="91"/>
                  </a:cubicBezTo>
                  <a:cubicBezTo>
                    <a:pt x="437" y="97"/>
                    <a:pt x="441" y="107"/>
                    <a:pt x="441" y="119"/>
                  </a:cubicBezTo>
                  <a:cubicBezTo>
                    <a:pt x="441" y="136"/>
                    <a:pt x="429" y="148"/>
                    <a:pt x="416" y="153"/>
                  </a:cubicBezTo>
                  <a:cubicBezTo>
                    <a:pt x="416" y="153"/>
                    <a:pt x="416" y="153"/>
                    <a:pt x="416" y="153"/>
                  </a:cubicBezTo>
                  <a:cubicBezTo>
                    <a:pt x="426" y="157"/>
                    <a:pt x="432" y="167"/>
                    <a:pt x="435" y="180"/>
                  </a:cubicBezTo>
                  <a:cubicBezTo>
                    <a:pt x="440" y="197"/>
                    <a:pt x="443" y="213"/>
                    <a:pt x="446" y="218"/>
                  </a:cubicBezTo>
                  <a:close/>
                  <a:moveTo>
                    <a:pt x="416" y="121"/>
                  </a:moveTo>
                  <a:cubicBezTo>
                    <a:pt x="416" y="106"/>
                    <a:pt x="406" y="99"/>
                    <a:pt x="389" y="99"/>
                  </a:cubicBezTo>
                  <a:cubicBezTo>
                    <a:pt x="381" y="99"/>
                    <a:pt x="376" y="99"/>
                    <a:pt x="374" y="100"/>
                  </a:cubicBezTo>
                  <a:cubicBezTo>
                    <a:pt x="374" y="143"/>
                    <a:pt x="374" y="143"/>
                    <a:pt x="374" y="143"/>
                  </a:cubicBezTo>
                  <a:cubicBezTo>
                    <a:pt x="386" y="143"/>
                    <a:pt x="386" y="143"/>
                    <a:pt x="386" y="143"/>
                  </a:cubicBezTo>
                  <a:cubicBezTo>
                    <a:pt x="389" y="143"/>
                    <a:pt x="389" y="143"/>
                    <a:pt x="389" y="143"/>
                  </a:cubicBezTo>
                  <a:cubicBezTo>
                    <a:pt x="406" y="143"/>
                    <a:pt x="416" y="134"/>
                    <a:pt x="416" y="1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19" name="그룹 18"/>
            <p:cNvGrpSpPr/>
            <p:nvPr/>
          </p:nvGrpSpPr>
          <p:grpSpPr>
            <a:xfrm>
              <a:off x="8072510" y="2367907"/>
              <a:ext cx="96712" cy="103251"/>
              <a:chOff x="8113713" y="1636713"/>
              <a:chExt cx="446088" cy="476250"/>
            </a:xfrm>
            <a:grpFill/>
          </p:grpSpPr>
          <p:sp>
            <p:nvSpPr>
              <p:cNvPr id="85" name="Freeform 86"/>
              <p:cNvSpPr>
                <a:spLocks/>
              </p:cNvSpPr>
              <p:nvPr/>
            </p:nvSpPr>
            <p:spPr bwMode="auto">
              <a:xfrm>
                <a:off x="8337550" y="2036763"/>
                <a:ext cx="119063" cy="53975"/>
              </a:xfrm>
              <a:custGeom>
                <a:avLst/>
                <a:gdLst>
                  <a:gd name="T0" fmla="*/ 0 w 227"/>
                  <a:gd name="T1" fmla="*/ 0 h 102"/>
                  <a:gd name="T2" fmla="*/ 227 w 227"/>
                  <a:gd name="T3" fmla="*/ 51 h 102"/>
                  <a:gd name="T4" fmla="*/ 0 w 227"/>
                  <a:gd name="T5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7" h="102">
                    <a:moveTo>
                      <a:pt x="0" y="0"/>
                    </a:moveTo>
                    <a:cubicBezTo>
                      <a:pt x="125" y="0"/>
                      <a:pt x="227" y="23"/>
                      <a:pt x="227" y="51"/>
                    </a:cubicBezTo>
                    <a:cubicBezTo>
                      <a:pt x="227" y="79"/>
                      <a:pt x="125" y="102"/>
                      <a:pt x="0" y="102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Freeform 143"/>
              <p:cNvSpPr>
                <a:spLocks noEditPoints="1"/>
              </p:cNvSpPr>
              <p:nvPr/>
            </p:nvSpPr>
            <p:spPr bwMode="auto">
              <a:xfrm>
                <a:off x="8113713" y="1636713"/>
                <a:ext cx="446088" cy="476250"/>
              </a:xfrm>
              <a:custGeom>
                <a:avLst/>
                <a:gdLst>
                  <a:gd name="T0" fmla="*/ 181 w 841"/>
                  <a:gd name="T1" fmla="*/ 808 h 902"/>
                  <a:gd name="T2" fmla="*/ 182 w 841"/>
                  <a:gd name="T3" fmla="*/ 815 h 902"/>
                  <a:gd name="T4" fmla="*/ 421 w 841"/>
                  <a:gd name="T5" fmla="*/ 902 h 902"/>
                  <a:gd name="T6" fmla="*/ 659 w 841"/>
                  <a:gd name="T7" fmla="*/ 821 h 902"/>
                  <a:gd name="T8" fmla="*/ 660 w 841"/>
                  <a:gd name="T9" fmla="*/ 808 h 902"/>
                  <a:gd name="T10" fmla="*/ 421 w 841"/>
                  <a:gd name="T11" fmla="*/ 847 h 902"/>
                  <a:gd name="T12" fmla="*/ 421 w 841"/>
                  <a:gd name="T13" fmla="*/ 769 h 902"/>
                  <a:gd name="T14" fmla="*/ 421 w 841"/>
                  <a:gd name="T15" fmla="*/ 847 h 902"/>
                  <a:gd name="T16" fmla="*/ 477 w 841"/>
                  <a:gd name="T17" fmla="*/ 673 h 902"/>
                  <a:gd name="T18" fmla="*/ 402 w 841"/>
                  <a:gd name="T19" fmla="*/ 676 h 902"/>
                  <a:gd name="T20" fmla="*/ 386 w 841"/>
                  <a:gd name="T21" fmla="*/ 673 h 902"/>
                  <a:gd name="T22" fmla="*/ 474 w 841"/>
                  <a:gd name="T23" fmla="*/ 656 h 902"/>
                  <a:gd name="T24" fmla="*/ 357 w 841"/>
                  <a:gd name="T25" fmla="*/ 628 h 902"/>
                  <a:gd name="T26" fmla="*/ 343 w 841"/>
                  <a:gd name="T27" fmla="*/ 608 h 902"/>
                  <a:gd name="T28" fmla="*/ 523 w 841"/>
                  <a:gd name="T29" fmla="*/ 625 h 902"/>
                  <a:gd name="T30" fmla="*/ 506 w 841"/>
                  <a:gd name="T31" fmla="*/ 628 h 902"/>
                  <a:gd name="T32" fmla="*/ 432 w 841"/>
                  <a:gd name="T33" fmla="*/ 543 h 902"/>
                  <a:gd name="T34" fmla="*/ 293 w 841"/>
                  <a:gd name="T35" fmla="*/ 574 h 902"/>
                  <a:gd name="T36" fmla="*/ 432 w 841"/>
                  <a:gd name="T37" fmla="*/ 519 h 902"/>
                  <a:gd name="T38" fmla="*/ 571 w 841"/>
                  <a:gd name="T39" fmla="*/ 574 h 902"/>
                  <a:gd name="T40" fmla="*/ 554 w 841"/>
                  <a:gd name="T41" fmla="*/ 577 h 902"/>
                  <a:gd name="T42" fmla="*/ 763 w 841"/>
                  <a:gd name="T43" fmla="*/ 188 h 902"/>
                  <a:gd name="T44" fmla="*/ 792 w 841"/>
                  <a:gd name="T45" fmla="*/ 188 h 902"/>
                  <a:gd name="T46" fmla="*/ 777 w 841"/>
                  <a:gd name="T47" fmla="*/ 301 h 902"/>
                  <a:gd name="T48" fmla="*/ 764 w 841"/>
                  <a:gd name="T49" fmla="*/ 144 h 902"/>
                  <a:gd name="T50" fmla="*/ 790 w 841"/>
                  <a:gd name="T51" fmla="*/ 144 h 902"/>
                  <a:gd name="T52" fmla="*/ 764 w 841"/>
                  <a:gd name="T53" fmla="*/ 144 h 902"/>
                  <a:gd name="T54" fmla="*/ 777 w 841"/>
                  <a:gd name="T55" fmla="*/ 90 h 902"/>
                  <a:gd name="T56" fmla="*/ 777 w 841"/>
                  <a:gd name="T57" fmla="*/ 116 h 902"/>
                  <a:gd name="T58" fmla="*/ 795 w 841"/>
                  <a:gd name="T59" fmla="*/ 374 h 902"/>
                  <a:gd name="T60" fmla="*/ 759 w 841"/>
                  <a:gd name="T61" fmla="*/ 374 h 902"/>
                  <a:gd name="T62" fmla="*/ 795 w 841"/>
                  <a:gd name="T63" fmla="*/ 374 h 902"/>
                  <a:gd name="T64" fmla="*/ 52 w 841"/>
                  <a:gd name="T65" fmla="*/ 201 h 902"/>
                  <a:gd name="T66" fmla="*/ 74 w 841"/>
                  <a:gd name="T67" fmla="*/ 188 h 902"/>
                  <a:gd name="T68" fmla="*/ 88 w 841"/>
                  <a:gd name="T69" fmla="*/ 273 h 902"/>
                  <a:gd name="T70" fmla="*/ 65 w 841"/>
                  <a:gd name="T71" fmla="*/ 287 h 902"/>
                  <a:gd name="T72" fmla="*/ 795 w 841"/>
                  <a:gd name="T73" fmla="*/ 0 h 902"/>
                  <a:gd name="T74" fmla="*/ 0 w 841"/>
                  <a:gd name="T75" fmla="*/ 46 h 902"/>
                  <a:gd name="T76" fmla="*/ 46 w 841"/>
                  <a:gd name="T77" fmla="*/ 475 h 902"/>
                  <a:gd name="T78" fmla="*/ 841 w 841"/>
                  <a:gd name="T79" fmla="*/ 429 h 902"/>
                  <a:gd name="T80" fmla="*/ 795 w 841"/>
                  <a:gd name="T81" fmla="*/ 0 h 902"/>
                  <a:gd name="T82" fmla="*/ 114 w 841"/>
                  <a:gd name="T83" fmla="*/ 394 h 902"/>
                  <a:gd name="T84" fmla="*/ 46 w 841"/>
                  <a:gd name="T85" fmla="*/ 451 h 902"/>
                  <a:gd name="T86" fmla="*/ 24 w 841"/>
                  <a:gd name="T87" fmla="*/ 46 h 902"/>
                  <a:gd name="T88" fmla="*/ 114 w 841"/>
                  <a:gd name="T89" fmla="*/ 24 h 902"/>
                  <a:gd name="T90" fmla="*/ 636 w 841"/>
                  <a:gd name="T91" fmla="*/ 348 h 902"/>
                  <a:gd name="T92" fmla="*/ 233 w 841"/>
                  <a:gd name="T93" fmla="*/ 350 h 902"/>
                  <a:gd name="T94" fmla="*/ 231 w 841"/>
                  <a:gd name="T95" fmla="*/ 271 h 902"/>
                  <a:gd name="T96" fmla="*/ 207 w 841"/>
                  <a:gd name="T97" fmla="*/ 269 h 902"/>
                  <a:gd name="T98" fmla="*/ 209 w 841"/>
                  <a:gd name="T99" fmla="*/ 204 h 902"/>
                  <a:gd name="T100" fmla="*/ 231 w 841"/>
                  <a:gd name="T101" fmla="*/ 127 h 902"/>
                  <a:gd name="T102" fmla="*/ 635 w 841"/>
                  <a:gd name="T103" fmla="*/ 125 h 902"/>
                  <a:gd name="T104" fmla="*/ 636 w 841"/>
                  <a:gd name="T105" fmla="*/ 348 h 902"/>
                  <a:gd name="T106" fmla="*/ 795 w 841"/>
                  <a:gd name="T107" fmla="*/ 451 h 902"/>
                  <a:gd name="T108" fmla="*/ 727 w 841"/>
                  <a:gd name="T109" fmla="*/ 24 h 902"/>
                  <a:gd name="T110" fmla="*/ 817 w 841"/>
                  <a:gd name="T111" fmla="*/ 46 h 902"/>
                  <a:gd name="T112" fmla="*/ 410 w 841"/>
                  <a:gd name="T113" fmla="*/ 152 h 902"/>
                  <a:gd name="T114" fmla="*/ 452 w 841"/>
                  <a:gd name="T115" fmla="*/ 219 h 902"/>
                  <a:gd name="T116" fmla="*/ 255 w 841"/>
                  <a:gd name="T117" fmla="*/ 225 h 902"/>
                  <a:gd name="T118" fmla="*/ 410 w 841"/>
                  <a:gd name="T119" fmla="*/ 152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1" h="902">
                    <a:moveTo>
                      <a:pt x="421" y="745"/>
                    </a:moveTo>
                    <a:cubicBezTo>
                      <a:pt x="338" y="745"/>
                      <a:pt x="181" y="758"/>
                      <a:pt x="181" y="808"/>
                    </a:cubicBezTo>
                    <a:cubicBezTo>
                      <a:pt x="181" y="810"/>
                      <a:pt x="182" y="813"/>
                      <a:pt x="183" y="815"/>
                    </a:cubicBezTo>
                    <a:cubicBezTo>
                      <a:pt x="183" y="815"/>
                      <a:pt x="182" y="815"/>
                      <a:pt x="182" y="815"/>
                    </a:cubicBezTo>
                    <a:cubicBezTo>
                      <a:pt x="182" y="843"/>
                      <a:pt x="182" y="843"/>
                      <a:pt x="182" y="843"/>
                    </a:cubicBezTo>
                    <a:cubicBezTo>
                      <a:pt x="191" y="890"/>
                      <a:pt x="340" y="902"/>
                      <a:pt x="421" y="902"/>
                    </a:cubicBezTo>
                    <a:cubicBezTo>
                      <a:pt x="501" y="902"/>
                      <a:pt x="650" y="890"/>
                      <a:pt x="659" y="843"/>
                    </a:cubicBezTo>
                    <a:cubicBezTo>
                      <a:pt x="659" y="821"/>
                      <a:pt x="659" y="821"/>
                      <a:pt x="659" y="821"/>
                    </a:cubicBezTo>
                    <a:cubicBezTo>
                      <a:pt x="658" y="823"/>
                      <a:pt x="655" y="824"/>
                      <a:pt x="652" y="826"/>
                    </a:cubicBezTo>
                    <a:cubicBezTo>
                      <a:pt x="657" y="820"/>
                      <a:pt x="660" y="814"/>
                      <a:pt x="660" y="808"/>
                    </a:cubicBezTo>
                    <a:cubicBezTo>
                      <a:pt x="660" y="758"/>
                      <a:pt x="503" y="745"/>
                      <a:pt x="421" y="745"/>
                    </a:cubicBezTo>
                    <a:close/>
                    <a:moveTo>
                      <a:pt x="421" y="847"/>
                    </a:moveTo>
                    <a:cubicBezTo>
                      <a:pt x="275" y="847"/>
                      <a:pt x="207" y="819"/>
                      <a:pt x="205" y="808"/>
                    </a:cubicBezTo>
                    <a:cubicBezTo>
                      <a:pt x="207" y="797"/>
                      <a:pt x="275" y="769"/>
                      <a:pt x="421" y="769"/>
                    </a:cubicBezTo>
                    <a:cubicBezTo>
                      <a:pt x="566" y="769"/>
                      <a:pt x="635" y="797"/>
                      <a:pt x="636" y="808"/>
                    </a:cubicBezTo>
                    <a:cubicBezTo>
                      <a:pt x="635" y="819"/>
                      <a:pt x="566" y="847"/>
                      <a:pt x="421" y="847"/>
                    </a:cubicBezTo>
                    <a:close/>
                    <a:moveTo>
                      <a:pt x="474" y="656"/>
                    </a:moveTo>
                    <a:cubicBezTo>
                      <a:pt x="479" y="660"/>
                      <a:pt x="481" y="667"/>
                      <a:pt x="477" y="673"/>
                    </a:cubicBezTo>
                    <a:cubicBezTo>
                      <a:pt x="474" y="678"/>
                      <a:pt x="466" y="680"/>
                      <a:pt x="461" y="676"/>
                    </a:cubicBezTo>
                    <a:cubicBezTo>
                      <a:pt x="445" y="666"/>
                      <a:pt x="418" y="666"/>
                      <a:pt x="402" y="676"/>
                    </a:cubicBezTo>
                    <a:cubicBezTo>
                      <a:pt x="400" y="677"/>
                      <a:pt x="398" y="678"/>
                      <a:pt x="396" y="678"/>
                    </a:cubicBezTo>
                    <a:cubicBezTo>
                      <a:pt x="392" y="678"/>
                      <a:pt x="388" y="676"/>
                      <a:pt x="386" y="673"/>
                    </a:cubicBezTo>
                    <a:cubicBezTo>
                      <a:pt x="382" y="667"/>
                      <a:pt x="384" y="660"/>
                      <a:pt x="389" y="656"/>
                    </a:cubicBezTo>
                    <a:cubicBezTo>
                      <a:pt x="413" y="640"/>
                      <a:pt x="450" y="640"/>
                      <a:pt x="474" y="656"/>
                    </a:cubicBezTo>
                    <a:close/>
                    <a:moveTo>
                      <a:pt x="506" y="628"/>
                    </a:moveTo>
                    <a:cubicBezTo>
                      <a:pt x="465" y="601"/>
                      <a:pt x="398" y="601"/>
                      <a:pt x="357" y="628"/>
                    </a:cubicBezTo>
                    <a:cubicBezTo>
                      <a:pt x="351" y="632"/>
                      <a:pt x="344" y="630"/>
                      <a:pt x="340" y="625"/>
                    </a:cubicBezTo>
                    <a:cubicBezTo>
                      <a:pt x="336" y="619"/>
                      <a:pt x="338" y="612"/>
                      <a:pt x="343" y="608"/>
                    </a:cubicBezTo>
                    <a:cubicBezTo>
                      <a:pt x="393" y="576"/>
                      <a:pt x="471" y="576"/>
                      <a:pt x="520" y="608"/>
                    </a:cubicBezTo>
                    <a:cubicBezTo>
                      <a:pt x="525" y="612"/>
                      <a:pt x="527" y="619"/>
                      <a:pt x="523" y="625"/>
                    </a:cubicBezTo>
                    <a:cubicBezTo>
                      <a:pt x="521" y="628"/>
                      <a:pt x="517" y="630"/>
                      <a:pt x="513" y="630"/>
                    </a:cubicBezTo>
                    <a:cubicBezTo>
                      <a:pt x="511" y="630"/>
                      <a:pt x="509" y="629"/>
                      <a:pt x="506" y="628"/>
                    </a:cubicBezTo>
                    <a:close/>
                    <a:moveTo>
                      <a:pt x="554" y="577"/>
                    </a:moveTo>
                    <a:cubicBezTo>
                      <a:pt x="520" y="555"/>
                      <a:pt x="477" y="543"/>
                      <a:pt x="432" y="543"/>
                    </a:cubicBezTo>
                    <a:cubicBezTo>
                      <a:pt x="386" y="543"/>
                      <a:pt x="343" y="555"/>
                      <a:pt x="309" y="577"/>
                    </a:cubicBezTo>
                    <a:cubicBezTo>
                      <a:pt x="304" y="581"/>
                      <a:pt x="296" y="580"/>
                      <a:pt x="293" y="574"/>
                    </a:cubicBezTo>
                    <a:cubicBezTo>
                      <a:pt x="289" y="569"/>
                      <a:pt x="290" y="561"/>
                      <a:pt x="296" y="557"/>
                    </a:cubicBezTo>
                    <a:cubicBezTo>
                      <a:pt x="334" y="533"/>
                      <a:pt x="382" y="519"/>
                      <a:pt x="432" y="519"/>
                    </a:cubicBezTo>
                    <a:cubicBezTo>
                      <a:pt x="481" y="519"/>
                      <a:pt x="529" y="533"/>
                      <a:pt x="567" y="557"/>
                    </a:cubicBezTo>
                    <a:cubicBezTo>
                      <a:pt x="573" y="561"/>
                      <a:pt x="574" y="569"/>
                      <a:pt x="571" y="574"/>
                    </a:cubicBezTo>
                    <a:cubicBezTo>
                      <a:pt x="568" y="578"/>
                      <a:pt x="564" y="579"/>
                      <a:pt x="561" y="579"/>
                    </a:cubicBezTo>
                    <a:cubicBezTo>
                      <a:pt x="558" y="579"/>
                      <a:pt x="556" y="579"/>
                      <a:pt x="554" y="577"/>
                    </a:cubicBezTo>
                    <a:close/>
                    <a:moveTo>
                      <a:pt x="763" y="286"/>
                    </a:moveTo>
                    <a:cubicBezTo>
                      <a:pt x="763" y="188"/>
                      <a:pt x="763" y="188"/>
                      <a:pt x="763" y="188"/>
                    </a:cubicBezTo>
                    <a:cubicBezTo>
                      <a:pt x="763" y="180"/>
                      <a:pt x="769" y="174"/>
                      <a:pt x="777" y="174"/>
                    </a:cubicBezTo>
                    <a:cubicBezTo>
                      <a:pt x="785" y="174"/>
                      <a:pt x="792" y="180"/>
                      <a:pt x="792" y="188"/>
                    </a:cubicBezTo>
                    <a:cubicBezTo>
                      <a:pt x="792" y="286"/>
                      <a:pt x="792" y="286"/>
                      <a:pt x="792" y="286"/>
                    </a:cubicBezTo>
                    <a:cubicBezTo>
                      <a:pt x="792" y="294"/>
                      <a:pt x="785" y="301"/>
                      <a:pt x="777" y="301"/>
                    </a:cubicBezTo>
                    <a:cubicBezTo>
                      <a:pt x="769" y="301"/>
                      <a:pt x="763" y="294"/>
                      <a:pt x="763" y="286"/>
                    </a:cubicBezTo>
                    <a:close/>
                    <a:moveTo>
                      <a:pt x="764" y="144"/>
                    </a:moveTo>
                    <a:cubicBezTo>
                      <a:pt x="764" y="137"/>
                      <a:pt x="770" y="131"/>
                      <a:pt x="777" y="131"/>
                    </a:cubicBezTo>
                    <a:cubicBezTo>
                      <a:pt x="784" y="131"/>
                      <a:pt x="790" y="137"/>
                      <a:pt x="790" y="144"/>
                    </a:cubicBezTo>
                    <a:cubicBezTo>
                      <a:pt x="790" y="152"/>
                      <a:pt x="784" y="157"/>
                      <a:pt x="777" y="157"/>
                    </a:cubicBezTo>
                    <a:cubicBezTo>
                      <a:pt x="770" y="157"/>
                      <a:pt x="764" y="152"/>
                      <a:pt x="764" y="144"/>
                    </a:cubicBezTo>
                    <a:close/>
                    <a:moveTo>
                      <a:pt x="764" y="103"/>
                    </a:moveTo>
                    <a:cubicBezTo>
                      <a:pt x="764" y="96"/>
                      <a:pt x="770" y="90"/>
                      <a:pt x="777" y="90"/>
                    </a:cubicBezTo>
                    <a:cubicBezTo>
                      <a:pt x="784" y="90"/>
                      <a:pt x="790" y="96"/>
                      <a:pt x="790" y="103"/>
                    </a:cubicBezTo>
                    <a:cubicBezTo>
                      <a:pt x="790" y="111"/>
                      <a:pt x="784" y="116"/>
                      <a:pt x="777" y="116"/>
                    </a:cubicBezTo>
                    <a:cubicBezTo>
                      <a:pt x="770" y="116"/>
                      <a:pt x="764" y="111"/>
                      <a:pt x="764" y="103"/>
                    </a:cubicBezTo>
                    <a:close/>
                    <a:moveTo>
                      <a:pt x="795" y="374"/>
                    </a:moveTo>
                    <a:cubicBezTo>
                      <a:pt x="795" y="384"/>
                      <a:pt x="787" y="392"/>
                      <a:pt x="777" y="392"/>
                    </a:cubicBezTo>
                    <a:cubicBezTo>
                      <a:pt x="767" y="392"/>
                      <a:pt x="759" y="384"/>
                      <a:pt x="759" y="374"/>
                    </a:cubicBezTo>
                    <a:cubicBezTo>
                      <a:pt x="759" y="364"/>
                      <a:pt x="767" y="356"/>
                      <a:pt x="777" y="356"/>
                    </a:cubicBezTo>
                    <a:cubicBezTo>
                      <a:pt x="787" y="356"/>
                      <a:pt x="795" y="364"/>
                      <a:pt x="795" y="374"/>
                    </a:cubicBezTo>
                    <a:close/>
                    <a:moveTo>
                      <a:pt x="52" y="273"/>
                    </a:move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194"/>
                      <a:pt x="58" y="188"/>
                      <a:pt x="65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82" y="188"/>
                      <a:pt x="88" y="194"/>
                      <a:pt x="88" y="201"/>
                    </a:cubicBezTo>
                    <a:cubicBezTo>
                      <a:pt x="88" y="273"/>
                      <a:pt x="88" y="273"/>
                      <a:pt x="88" y="273"/>
                    </a:cubicBezTo>
                    <a:cubicBezTo>
                      <a:pt x="88" y="281"/>
                      <a:pt x="82" y="287"/>
                      <a:pt x="74" y="287"/>
                    </a:cubicBezTo>
                    <a:cubicBezTo>
                      <a:pt x="65" y="287"/>
                      <a:pt x="65" y="287"/>
                      <a:pt x="65" y="287"/>
                    </a:cubicBezTo>
                    <a:cubicBezTo>
                      <a:pt x="58" y="287"/>
                      <a:pt x="52" y="281"/>
                      <a:pt x="52" y="273"/>
                    </a:cubicBezTo>
                    <a:close/>
                    <a:moveTo>
                      <a:pt x="795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21" y="0"/>
                      <a:pt x="0" y="21"/>
                      <a:pt x="0" y="46"/>
                    </a:cubicBezTo>
                    <a:cubicBezTo>
                      <a:pt x="0" y="429"/>
                      <a:pt x="0" y="429"/>
                      <a:pt x="0" y="429"/>
                    </a:cubicBezTo>
                    <a:cubicBezTo>
                      <a:pt x="0" y="454"/>
                      <a:pt x="21" y="475"/>
                      <a:pt x="46" y="475"/>
                    </a:cubicBezTo>
                    <a:cubicBezTo>
                      <a:pt x="795" y="475"/>
                      <a:pt x="795" y="475"/>
                      <a:pt x="795" y="475"/>
                    </a:cubicBezTo>
                    <a:cubicBezTo>
                      <a:pt x="820" y="475"/>
                      <a:pt x="841" y="454"/>
                      <a:pt x="841" y="429"/>
                    </a:cubicBezTo>
                    <a:cubicBezTo>
                      <a:pt x="841" y="46"/>
                      <a:pt x="841" y="46"/>
                      <a:pt x="841" y="46"/>
                    </a:cubicBezTo>
                    <a:cubicBezTo>
                      <a:pt x="841" y="21"/>
                      <a:pt x="820" y="0"/>
                      <a:pt x="795" y="0"/>
                    </a:cubicBezTo>
                    <a:close/>
                    <a:moveTo>
                      <a:pt x="114" y="72"/>
                    </a:moveTo>
                    <a:cubicBezTo>
                      <a:pt x="114" y="394"/>
                      <a:pt x="114" y="394"/>
                      <a:pt x="114" y="394"/>
                    </a:cubicBezTo>
                    <a:cubicBezTo>
                      <a:pt x="114" y="451"/>
                      <a:pt x="114" y="451"/>
                      <a:pt x="114" y="451"/>
                    </a:cubicBezTo>
                    <a:cubicBezTo>
                      <a:pt x="46" y="451"/>
                      <a:pt x="46" y="451"/>
                      <a:pt x="46" y="451"/>
                    </a:cubicBezTo>
                    <a:cubicBezTo>
                      <a:pt x="34" y="451"/>
                      <a:pt x="24" y="441"/>
                      <a:pt x="24" y="429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34"/>
                      <a:pt x="34" y="24"/>
                      <a:pt x="46" y="24"/>
                    </a:cubicBezTo>
                    <a:cubicBezTo>
                      <a:pt x="114" y="24"/>
                      <a:pt x="114" y="24"/>
                      <a:pt x="114" y="24"/>
                    </a:cubicBezTo>
                    <a:lnTo>
                      <a:pt x="114" y="72"/>
                    </a:lnTo>
                    <a:close/>
                    <a:moveTo>
                      <a:pt x="636" y="348"/>
                    </a:moveTo>
                    <a:cubicBezTo>
                      <a:pt x="636" y="349"/>
                      <a:pt x="636" y="350"/>
                      <a:pt x="635" y="350"/>
                    </a:cubicBezTo>
                    <a:cubicBezTo>
                      <a:pt x="233" y="350"/>
                      <a:pt x="233" y="350"/>
                      <a:pt x="233" y="350"/>
                    </a:cubicBezTo>
                    <a:cubicBezTo>
                      <a:pt x="232" y="350"/>
                      <a:pt x="231" y="349"/>
                      <a:pt x="231" y="348"/>
                    </a:cubicBezTo>
                    <a:cubicBezTo>
                      <a:pt x="231" y="271"/>
                      <a:pt x="231" y="271"/>
                      <a:pt x="231" y="271"/>
                    </a:cubicBezTo>
                    <a:cubicBezTo>
                      <a:pt x="209" y="271"/>
                      <a:pt x="209" y="271"/>
                      <a:pt x="209" y="271"/>
                    </a:cubicBezTo>
                    <a:cubicBezTo>
                      <a:pt x="208" y="271"/>
                      <a:pt x="207" y="270"/>
                      <a:pt x="207" y="269"/>
                    </a:cubicBezTo>
                    <a:cubicBezTo>
                      <a:pt x="207" y="206"/>
                      <a:pt x="207" y="206"/>
                      <a:pt x="207" y="206"/>
                    </a:cubicBezTo>
                    <a:cubicBezTo>
                      <a:pt x="207" y="205"/>
                      <a:pt x="208" y="204"/>
                      <a:pt x="209" y="204"/>
                    </a:cubicBezTo>
                    <a:cubicBezTo>
                      <a:pt x="231" y="204"/>
                      <a:pt x="231" y="204"/>
                      <a:pt x="231" y="204"/>
                    </a:cubicBezTo>
                    <a:cubicBezTo>
                      <a:pt x="231" y="127"/>
                      <a:pt x="231" y="127"/>
                      <a:pt x="231" y="127"/>
                    </a:cubicBezTo>
                    <a:cubicBezTo>
                      <a:pt x="231" y="126"/>
                      <a:pt x="232" y="125"/>
                      <a:pt x="233" y="125"/>
                    </a:cubicBezTo>
                    <a:cubicBezTo>
                      <a:pt x="635" y="125"/>
                      <a:pt x="635" y="125"/>
                      <a:pt x="635" y="125"/>
                    </a:cubicBezTo>
                    <a:cubicBezTo>
                      <a:pt x="636" y="125"/>
                      <a:pt x="636" y="126"/>
                      <a:pt x="636" y="127"/>
                    </a:cubicBezTo>
                    <a:lnTo>
                      <a:pt x="636" y="348"/>
                    </a:lnTo>
                    <a:close/>
                    <a:moveTo>
                      <a:pt x="817" y="429"/>
                    </a:moveTo>
                    <a:cubicBezTo>
                      <a:pt x="817" y="441"/>
                      <a:pt x="807" y="451"/>
                      <a:pt x="795" y="451"/>
                    </a:cubicBezTo>
                    <a:cubicBezTo>
                      <a:pt x="727" y="451"/>
                      <a:pt x="727" y="451"/>
                      <a:pt x="727" y="451"/>
                    </a:cubicBezTo>
                    <a:cubicBezTo>
                      <a:pt x="727" y="24"/>
                      <a:pt x="727" y="24"/>
                      <a:pt x="727" y="24"/>
                    </a:cubicBezTo>
                    <a:cubicBezTo>
                      <a:pt x="795" y="24"/>
                      <a:pt x="795" y="24"/>
                      <a:pt x="795" y="24"/>
                    </a:cubicBezTo>
                    <a:cubicBezTo>
                      <a:pt x="807" y="24"/>
                      <a:pt x="817" y="34"/>
                      <a:pt x="817" y="46"/>
                    </a:cubicBezTo>
                    <a:lnTo>
                      <a:pt x="817" y="429"/>
                    </a:lnTo>
                    <a:close/>
                    <a:moveTo>
                      <a:pt x="410" y="152"/>
                    </a:moveTo>
                    <a:cubicBezTo>
                      <a:pt x="598" y="271"/>
                      <a:pt x="598" y="271"/>
                      <a:pt x="598" y="271"/>
                    </a:cubicBezTo>
                    <a:cubicBezTo>
                      <a:pt x="452" y="219"/>
                      <a:pt x="452" y="219"/>
                      <a:pt x="452" y="219"/>
                    </a:cubicBezTo>
                    <a:cubicBezTo>
                      <a:pt x="449" y="323"/>
                      <a:pt x="449" y="323"/>
                      <a:pt x="449" y="323"/>
                    </a:cubicBezTo>
                    <a:cubicBezTo>
                      <a:pt x="255" y="225"/>
                      <a:pt x="255" y="225"/>
                      <a:pt x="255" y="225"/>
                    </a:cubicBezTo>
                    <a:cubicBezTo>
                      <a:pt x="410" y="252"/>
                      <a:pt x="410" y="252"/>
                      <a:pt x="410" y="252"/>
                    </a:cubicBezTo>
                    <a:lnTo>
                      <a:pt x="410" y="15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0" name="Freeform 145"/>
            <p:cNvSpPr>
              <a:spLocks noEditPoints="1"/>
            </p:cNvSpPr>
            <p:nvPr/>
          </p:nvSpPr>
          <p:spPr bwMode="auto">
            <a:xfrm>
              <a:off x="7573325" y="2598301"/>
              <a:ext cx="198819" cy="125364"/>
            </a:xfrm>
            <a:custGeom>
              <a:avLst/>
              <a:gdLst>
                <a:gd name="T0" fmla="*/ 75 w 1218"/>
                <a:gd name="T1" fmla="*/ 289 h 766"/>
                <a:gd name="T2" fmla="*/ 139 w 1218"/>
                <a:gd name="T3" fmla="*/ 261 h 766"/>
                <a:gd name="T4" fmla="*/ 315 w 1218"/>
                <a:gd name="T5" fmla="*/ 359 h 766"/>
                <a:gd name="T6" fmla="*/ 207 w 1218"/>
                <a:gd name="T7" fmla="*/ 359 h 766"/>
                <a:gd name="T8" fmla="*/ 383 w 1218"/>
                <a:gd name="T9" fmla="*/ 212 h 766"/>
                <a:gd name="T10" fmla="*/ 119 w 1218"/>
                <a:gd name="T11" fmla="*/ 212 h 766"/>
                <a:gd name="T12" fmla="*/ 271 w 1218"/>
                <a:gd name="T13" fmla="*/ 282 h 766"/>
                <a:gd name="T14" fmla="*/ 31 w 1218"/>
                <a:gd name="T15" fmla="*/ 400 h 766"/>
                <a:gd name="T16" fmla="*/ 51 w 1218"/>
                <a:gd name="T17" fmla="*/ 400 h 766"/>
                <a:gd name="T18" fmla="*/ 139 w 1218"/>
                <a:gd name="T19" fmla="*/ 498 h 766"/>
                <a:gd name="T20" fmla="*/ 183 w 1218"/>
                <a:gd name="T21" fmla="*/ 526 h 766"/>
                <a:gd name="T22" fmla="*/ 383 w 1218"/>
                <a:gd name="T23" fmla="*/ 547 h 766"/>
                <a:gd name="T24" fmla="*/ 251 w 1218"/>
                <a:gd name="T25" fmla="*/ 400 h 766"/>
                <a:gd name="T26" fmla="*/ 95 w 1218"/>
                <a:gd name="T27" fmla="*/ 400 h 766"/>
                <a:gd name="T28" fmla="*/ 271 w 1218"/>
                <a:gd name="T29" fmla="*/ 477 h 766"/>
                <a:gd name="T30" fmla="*/ 1167 w 1218"/>
                <a:gd name="T31" fmla="*/ 289 h 766"/>
                <a:gd name="T32" fmla="*/ 1055 w 1218"/>
                <a:gd name="T33" fmla="*/ 261 h 766"/>
                <a:gd name="T34" fmla="*/ 879 w 1218"/>
                <a:gd name="T35" fmla="*/ 359 h 766"/>
                <a:gd name="T36" fmla="*/ 1035 w 1218"/>
                <a:gd name="T37" fmla="*/ 359 h 766"/>
                <a:gd name="T38" fmla="*/ 859 w 1218"/>
                <a:gd name="T39" fmla="*/ 212 h 766"/>
                <a:gd name="T40" fmla="*/ 1123 w 1218"/>
                <a:gd name="T41" fmla="*/ 212 h 766"/>
                <a:gd name="T42" fmla="*/ 923 w 1218"/>
                <a:gd name="T43" fmla="*/ 282 h 766"/>
                <a:gd name="T44" fmla="*/ 1211 w 1218"/>
                <a:gd name="T45" fmla="*/ 400 h 766"/>
                <a:gd name="T46" fmla="*/ 1143 w 1218"/>
                <a:gd name="T47" fmla="*/ 400 h 766"/>
                <a:gd name="T48" fmla="*/ 1055 w 1218"/>
                <a:gd name="T49" fmla="*/ 498 h 766"/>
                <a:gd name="T50" fmla="*/ 1011 w 1218"/>
                <a:gd name="T51" fmla="*/ 526 h 766"/>
                <a:gd name="T52" fmla="*/ 859 w 1218"/>
                <a:gd name="T53" fmla="*/ 547 h 766"/>
                <a:gd name="T54" fmla="*/ 991 w 1218"/>
                <a:gd name="T55" fmla="*/ 400 h 766"/>
                <a:gd name="T56" fmla="*/ 1099 w 1218"/>
                <a:gd name="T57" fmla="*/ 400 h 766"/>
                <a:gd name="T58" fmla="*/ 923 w 1218"/>
                <a:gd name="T59" fmla="*/ 477 h 766"/>
                <a:gd name="T60" fmla="*/ 661 w 1218"/>
                <a:gd name="T61" fmla="*/ 59 h 766"/>
                <a:gd name="T62" fmla="*/ 523 w 1218"/>
                <a:gd name="T63" fmla="*/ 47 h 766"/>
                <a:gd name="T64" fmla="*/ 732 w 1218"/>
                <a:gd name="T65" fmla="*/ 43 h 766"/>
                <a:gd name="T66" fmla="*/ 588 w 1218"/>
                <a:gd name="T67" fmla="*/ 685 h 766"/>
                <a:gd name="T68" fmla="*/ 1218 w 1218"/>
                <a:gd name="T69" fmla="*/ 367 h 766"/>
                <a:gd name="T70" fmla="*/ 391 w 1218"/>
                <a:gd name="T71" fmla="*/ 737 h 766"/>
                <a:gd name="T72" fmla="*/ 420 w 1218"/>
                <a:gd name="T73" fmla="*/ 0 h 766"/>
                <a:gd name="T74" fmla="*/ 750 w 1218"/>
                <a:gd name="T75" fmla="*/ 662 h 766"/>
                <a:gd name="T76" fmla="*/ 801 w 1218"/>
                <a:gd name="T77" fmla="*/ 737 h 766"/>
                <a:gd name="T78" fmla="*/ 610 w 1218"/>
                <a:gd name="T79" fmla="*/ 512 h 766"/>
                <a:gd name="T80" fmla="*/ 654 w 1218"/>
                <a:gd name="T81" fmla="*/ 530 h 766"/>
                <a:gd name="T82" fmla="*/ 697 w 1218"/>
                <a:gd name="T83" fmla="*/ 525 h 766"/>
                <a:gd name="T84" fmla="*/ 623 w 1218"/>
                <a:gd name="T85" fmla="*/ 460 h 766"/>
                <a:gd name="T86" fmla="*/ 724 w 1218"/>
                <a:gd name="T87" fmla="*/ 409 h 766"/>
                <a:gd name="T88" fmla="*/ 750 w 1218"/>
                <a:gd name="T89" fmla="*/ 366 h 766"/>
                <a:gd name="T90" fmla="*/ 732 w 1218"/>
                <a:gd name="T91" fmla="*/ 320 h 766"/>
                <a:gd name="T92" fmla="*/ 685 w 1218"/>
                <a:gd name="T93" fmla="*/ 267 h 766"/>
                <a:gd name="T94" fmla="*/ 636 w 1218"/>
                <a:gd name="T95" fmla="*/ 242 h 766"/>
                <a:gd name="T96" fmla="*/ 610 w 1218"/>
                <a:gd name="T97" fmla="*/ 238 h 766"/>
                <a:gd name="T98" fmla="*/ 646 w 1218"/>
                <a:gd name="T99" fmla="*/ 279 h 766"/>
                <a:gd name="T100" fmla="*/ 695 w 1218"/>
                <a:gd name="T101" fmla="*/ 381 h 766"/>
                <a:gd name="T102" fmla="*/ 594 w 1218"/>
                <a:gd name="T103" fmla="*/ 299 h 766"/>
                <a:gd name="T104" fmla="*/ 623 w 1218"/>
                <a:gd name="T105" fmla="*/ 331 h 766"/>
                <a:gd name="T106" fmla="*/ 691 w 1218"/>
                <a:gd name="T107" fmla="*/ 395 h 766"/>
                <a:gd name="T108" fmla="*/ 415 w 1218"/>
                <a:gd name="T109" fmla="*/ 104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18" h="766">
                  <a:moveTo>
                    <a:pt x="31" y="359"/>
                  </a:moveTo>
                  <a:cubicBezTo>
                    <a:pt x="7" y="359"/>
                    <a:pt x="7" y="359"/>
                    <a:pt x="7" y="359"/>
                  </a:cubicBezTo>
                  <a:cubicBezTo>
                    <a:pt x="7" y="328"/>
                    <a:pt x="7" y="328"/>
                    <a:pt x="7" y="328"/>
                  </a:cubicBezTo>
                  <a:cubicBezTo>
                    <a:pt x="31" y="328"/>
                    <a:pt x="31" y="328"/>
                    <a:pt x="31" y="328"/>
                  </a:cubicBezTo>
                  <a:lnTo>
                    <a:pt x="31" y="359"/>
                  </a:lnTo>
                  <a:close/>
                  <a:moveTo>
                    <a:pt x="75" y="289"/>
                  </a:moveTo>
                  <a:cubicBezTo>
                    <a:pt x="51" y="289"/>
                    <a:pt x="51" y="289"/>
                    <a:pt x="51" y="289"/>
                  </a:cubicBezTo>
                  <a:cubicBezTo>
                    <a:pt x="51" y="359"/>
                    <a:pt x="51" y="359"/>
                    <a:pt x="51" y="359"/>
                  </a:cubicBezTo>
                  <a:cubicBezTo>
                    <a:pt x="75" y="359"/>
                    <a:pt x="75" y="359"/>
                    <a:pt x="75" y="359"/>
                  </a:cubicBezTo>
                  <a:lnTo>
                    <a:pt x="75" y="289"/>
                  </a:lnTo>
                  <a:close/>
                  <a:moveTo>
                    <a:pt x="163" y="261"/>
                  </a:moveTo>
                  <a:cubicBezTo>
                    <a:pt x="139" y="261"/>
                    <a:pt x="139" y="261"/>
                    <a:pt x="139" y="261"/>
                  </a:cubicBezTo>
                  <a:cubicBezTo>
                    <a:pt x="139" y="359"/>
                    <a:pt x="139" y="359"/>
                    <a:pt x="139" y="359"/>
                  </a:cubicBezTo>
                  <a:cubicBezTo>
                    <a:pt x="163" y="359"/>
                    <a:pt x="163" y="359"/>
                    <a:pt x="163" y="359"/>
                  </a:cubicBezTo>
                  <a:lnTo>
                    <a:pt x="163" y="261"/>
                  </a:lnTo>
                  <a:close/>
                  <a:moveTo>
                    <a:pt x="339" y="240"/>
                  </a:moveTo>
                  <a:cubicBezTo>
                    <a:pt x="315" y="240"/>
                    <a:pt x="315" y="240"/>
                    <a:pt x="315" y="240"/>
                  </a:cubicBezTo>
                  <a:cubicBezTo>
                    <a:pt x="315" y="359"/>
                    <a:pt x="315" y="359"/>
                    <a:pt x="315" y="359"/>
                  </a:cubicBezTo>
                  <a:cubicBezTo>
                    <a:pt x="339" y="359"/>
                    <a:pt x="339" y="359"/>
                    <a:pt x="339" y="359"/>
                  </a:cubicBezTo>
                  <a:lnTo>
                    <a:pt x="339" y="240"/>
                  </a:lnTo>
                  <a:close/>
                  <a:moveTo>
                    <a:pt x="207" y="233"/>
                  </a:moveTo>
                  <a:cubicBezTo>
                    <a:pt x="183" y="233"/>
                    <a:pt x="183" y="233"/>
                    <a:pt x="183" y="233"/>
                  </a:cubicBezTo>
                  <a:cubicBezTo>
                    <a:pt x="183" y="359"/>
                    <a:pt x="183" y="359"/>
                    <a:pt x="183" y="359"/>
                  </a:cubicBezTo>
                  <a:cubicBezTo>
                    <a:pt x="207" y="359"/>
                    <a:pt x="207" y="359"/>
                    <a:pt x="207" y="359"/>
                  </a:cubicBezTo>
                  <a:lnTo>
                    <a:pt x="207" y="233"/>
                  </a:lnTo>
                  <a:close/>
                  <a:moveTo>
                    <a:pt x="383" y="212"/>
                  </a:moveTo>
                  <a:cubicBezTo>
                    <a:pt x="359" y="212"/>
                    <a:pt x="359" y="212"/>
                    <a:pt x="359" y="212"/>
                  </a:cubicBezTo>
                  <a:cubicBezTo>
                    <a:pt x="359" y="359"/>
                    <a:pt x="359" y="359"/>
                    <a:pt x="359" y="359"/>
                  </a:cubicBezTo>
                  <a:cubicBezTo>
                    <a:pt x="383" y="359"/>
                    <a:pt x="383" y="359"/>
                    <a:pt x="383" y="359"/>
                  </a:cubicBezTo>
                  <a:lnTo>
                    <a:pt x="383" y="212"/>
                  </a:lnTo>
                  <a:close/>
                  <a:moveTo>
                    <a:pt x="251" y="212"/>
                  </a:moveTo>
                  <a:cubicBezTo>
                    <a:pt x="227" y="212"/>
                    <a:pt x="227" y="212"/>
                    <a:pt x="227" y="212"/>
                  </a:cubicBezTo>
                  <a:cubicBezTo>
                    <a:pt x="227" y="359"/>
                    <a:pt x="227" y="359"/>
                    <a:pt x="227" y="359"/>
                  </a:cubicBezTo>
                  <a:cubicBezTo>
                    <a:pt x="251" y="359"/>
                    <a:pt x="251" y="359"/>
                    <a:pt x="251" y="359"/>
                  </a:cubicBezTo>
                  <a:lnTo>
                    <a:pt x="251" y="212"/>
                  </a:lnTo>
                  <a:close/>
                  <a:moveTo>
                    <a:pt x="119" y="212"/>
                  </a:moveTo>
                  <a:cubicBezTo>
                    <a:pt x="95" y="212"/>
                    <a:pt x="95" y="212"/>
                    <a:pt x="95" y="212"/>
                  </a:cubicBezTo>
                  <a:cubicBezTo>
                    <a:pt x="95" y="359"/>
                    <a:pt x="95" y="359"/>
                    <a:pt x="95" y="359"/>
                  </a:cubicBezTo>
                  <a:cubicBezTo>
                    <a:pt x="119" y="359"/>
                    <a:pt x="119" y="359"/>
                    <a:pt x="119" y="359"/>
                  </a:cubicBezTo>
                  <a:lnTo>
                    <a:pt x="119" y="212"/>
                  </a:lnTo>
                  <a:close/>
                  <a:moveTo>
                    <a:pt x="295" y="282"/>
                  </a:moveTo>
                  <a:cubicBezTo>
                    <a:pt x="271" y="282"/>
                    <a:pt x="271" y="282"/>
                    <a:pt x="271" y="282"/>
                  </a:cubicBezTo>
                  <a:cubicBezTo>
                    <a:pt x="271" y="359"/>
                    <a:pt x="271" y="359"/>
                    <a:pt x="271" y="359"/>
                  </a:cubicBezTo>
                  <a:cubicBezTo>
                    <a:pt x="295" y="359"/>
                    <a:pt x="295" y="359"/>
                    <a:pt x="295" y="359"/>
                  </a:cubicBezTo>
                  <a:lnTo>
                    <a:pt x="295" y="282"/>
                  </a:lnTo>
                  <a:close/>
                  <a:moveTo>
                    <a:pt x="7" y="431"/>
                  </a:moveTo>
                  <a:cubicBezTo>
                    <a:pt x="31" y="431"/>
                    <a:pt x="31" y="431"/>
                    <a:pt x="31" y="431"/>
                  </a:cubicBezTo>
                  <a:cubicBezTo>
                    <a:pt x="31" y="400"/>
                    <a:pt x="31" y="400"/>
                    <a:pt x="31" y="400"/>
                  </a:cubicBezTo>
                  <a:cubicBezTo>
                    <a:pt x="7" y="400"/>
                    <a:pt x="7" y="400"/>
                    <a:pt x="7" y="400"/>
                  </a:cubicBezTo>
                  <a:lnTo>
                    <a:pt x="7" y="431"/>
                  </a:lnTo>
                  <a:close/>
                  <a:moveTo>
                    <a:pt x="51" y="470"/>
                  </a:moveTo>
                  <a:cubicBezTo>
                    <a:pt x="75" y="470"/>
                    <a:pt x="75" y="470"/>
                    <a:pt x="75" y="470"/>
                  </a:cubicBezTo>
                  <a:cubicBezTo>
                    <a:pt x="75" y="400"/>
                    <a:pt x="75" y="400"/>
                    <a:pt x="75" y="400"/>
                  </a:cubicBezTo>
                  <a:cubicBezTo>
                    <a:pt x="51" y="400"/>
                    <a:pt x="51" y="400"/>
                    <a:pt x="51" y="400"/>
                  </a:cubicBezTo>
                  <a:lnTo>
                    <a:pt x="51" y="470"/>
                  </a:lnTo>
                  <a:close/>
                  <a:moveTo>
                    <a:pt x="139" y="498"/>
                  </a:moveTo>
                  <a:cubicBezTo>
                    <a:pt x="163" y="498"/>
                    <a:pt x="163" y="498"/>
                    <a:pt x="163" y="498"/>
                  </a:cubicBezTo>
                  <a:cubicBezTo>
                    <a:pt x="163" y="400"/>
                    <a:pt x="163" y="400"/>
                    <a:pt x="163" y="400"/>
                  </a:cubicBezTo>
                  <a:cubicBezTo>
                    <a:pt x="139" y="400"/>
                    <a:pt x="139" y="400"/>
                    <a:pt x="139" y="400"/>
                  </a:cubicBezTo>
                  <a:lnTo>
                    <a:pt x="139" y="498"/>
                  </a:lnTo>
                  <a:close/>
                  <a:moveTo>
                    <a:pt x="315" y="519"/>
                  </a:moveTo>
                  <a:cubicBezTo>
                    <a:pt x="339" y="519"/>
                    <a:pt x="339" y="519"/>
                    <a:pt x="339" y="519"/>
                  </a:cubicBezTo>
                  <a:cubicBezTo>
                    <a:pt x="339" y="400"/>
                    <a:pt x="339" y="400"/>
                    <a:pt x="339" y="400"/>
                  </a:cubicBezTo>
                  <a:cubicBezTo>
                    <a:pt x="315" y="400"/>
                    <a:pt x="315" y="400"/>
                    <a:pt x="315" y="400"/>
                  </a:cubicBezTo>
                  <a:lnTo>
                    <a:pt x="315" y="519"/>
                  </a:lnTo>
                  <a:close/>
                  <a:moveTo>
                    <a:pt x="183" y="526"/>
                  </a:moveTo>
                  <a:cubicBezTo>
                    <a:pt x="207" y="526"/>
                    <a:pt x="207" y="526"/>
                    <a:pt x="207" y="526"/>
                  </a:cubicBezTo>
                  <a:cubicBezTo>
                    <a:pt x="207" y="400"/>
                    <a:pt x="207" y="400"/>
                    <a:pt x="207" y="400"/>
                  </a:cubicBezTo>
                  <a:cubicBezTo>
                    <a:pt x="183" y="400"/>
                    <a:pt x="183" y="400"/>
                    <a:pt x="183" y="400"/>
                  </a:cubicBezTo>
                  <a:lnTo>
                    <a:pt x="183" y="526"/>
                  </a:lnTo>
                  <a:close/>
                  <a:moveTo>
                    <a:pt x="359" y="547"/>
                  </a:moveTo>
                  <a:cubicBezTo>
                    <a:pt x="383" y="547"/>
                    <a:pt x="383" y="547"/>
                    <a:pt x="383" y="547"/>
                  </a:cubicBezTo>
                  <a:cubicBezTo>
                    <a:pt x="383" y="400"/>
                    <a:pt x="383" y="400"/>
                    <a:pt x="383" y="400"/>
                  </a:cubicBezTo>
                  <a:cubicBezTo>
                    <a:pt x="359" y="400"/>
                    <a:pt x="359" y="400"/>
                    <a:pt x="359" y="400"/>
                  </a:cubicBezTo>
                  <a:lnTo>
                    <a:pt x="359" y="547"/>
                  </a:lnTo>
                  <a:close/>
                  <a:moveTo>
                    <a:pt x="227" y="547"/>
                  </a:moveTo>
                  <a:cubicBezTo>
                    <a:pt x="251" y="547"/>
                    <a:pt x="251" y="547"/>
                    <a:pt x="251" y="547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27" y="400"/>
                    <a:pt x="227" y="400"/>
                    <a:pt x="227" y="400"/>
                  </a:cubicBezTo>
                  <a:lnTo>
                    <a:pt x="227" y="547"/>
                  </a:lnTo>
                  <a:close/>
                  <a:moveTo>
                    <a:pt x="95" y="547"/>
                  </a:moveTo>
                  <a:cubicBezTo>
                    <a:pt x="119" y="547"/>
                    <a:pt x="119" y="547"/>
                    <a:pt x="119" y="547"/>
                  </a:cubicBezTo>
                  <a:cubicBezTo>
                    <a:pt x="119" y="400"/>
                    <a:pt x="119" y="400"/>
                    <a:pt x="119" y="400"/>
                  </a:cubicBezTo>
                  <a:cubicBezTo>
                    <a:pt x="95" y="400"/>
                    <a:pt x="95" y="400"/>
                    <a:pt x="95" y="400"/>
                  </a:cubicBezTo>
                  <a:lnTo>
                    <a:pt x="95" y="547"/>
                  </a:lnTo>
                  <a:close/>
                  <a:moveTo>
                    <a:pt x="271" y="477"/>
                  </a:moveTo>
                  <a:cubicBezTo>
                    <a:pt x="295" y="477"/>
                    <a:pt x="295" y="477"/>
                    <a:pt x="295" y="477"/>
                  </a:cubicBezTo>
                  <a:cubicBezTo>
                    <a:pt x="295" y="400"/>
                    <a:pt x="295" y="400"/>
                    <a:pt x="295" y="400"/>
                  </a:cubicBezTo>
                  <a:cubicBezTo>
                    <a:pt x="271" y="400"/>
                    <a:pt x="271" y="400"/>
                    <a:pt x="271" y="400"/>
                  </a:cubicBezTo>
                  <a:lnTo>
                    <a:pt x="271" y="477"/>
                  </a:lnTo>
                  <a:close/>
                  <a:moveTo>
                    <a:pt x="1211" y="328"/>
                  </a:moveTo>
                  <a:cubicBezTo>
                    <a:pt x="1187" y="328"/>
                    <a:pt x="1187" y="328"/>
                    <a:pt x="1187" y="328"/>
                  </a:cubicBezTo>
                  <a:cubicBezTo>
                    <a:pt x="1187" y="359"/>
                    <a:pt x="1187" y="359"/>
                    <a:pt x="1187" y="359"/>
                  </a:cubicBezTo>
                  <a:cubicBezTo>
                    <a:pt x="1211" y="359"/>
                    <a:pt x="1211" y="359"/>
                    <a:pt x="1211" y="359"/>
                  </a:cubicBezTo>
                  <a:lnTo>
                    <a:pt x="1211" y="328"/>
                  </a:lnTo>
                  <a:close/>
                  <a:moveTo>
                    <a:pt x="1167" y="289"/>
                  </a:moveTo>
                  <a:cubicBezTo>
                    <a:pt x="1143" y="289"/>
                    <a:pt x="1143" y="289"/>
                    <a:pt x="1143" y="289"/>
                  </a:cubicBezTo>
                  <a:cubicBezTo>
                    <a:pt x="1143" y="359"/>
                    <a:pt x="1143" y="359"/>
                    <a:pt x="1143" y="359"/>
                  </a:cubicBezTo>
                  <a:cubicBezTo>
                    <a:pt x="1167" y="359"/>
                    <a:pt x="1167" y="359"/>
                    <a:pt x="1167" y="359"/>
                  </a:cubicBezTo>
                  <a:lnTo>
                    <a:pt x="1167" y="289"/>
                  </a:lnTo>
                  <a:close/>
                  <a:moveTo>
                    <a:pt x="1079" y="261"/>
                  </a:moveTo>
                  <a:cubicBezTo>
                    <a:pt x="1055" y="261"/>
                    <a:pt x="1055" y="261"/>
                    <a:pt x="1055" y="261"/>
                  </a:cubicBezTo>
                  <a:cubicBezTo>
                    <a:pt x="1055" y="359"/>
                    <a:pt x="1055" y="359"/>
                    <a:pt x="1055" y="359"/>
                  </a:cubicBezTo>
                  <a:cubicBezTo>
                    <a:pt x="1079" y="359"/>
                    <a:pt x="1079" y="359"/>
                    <a:pt x="1079" y="359"/>
                  </a:cubicBezTo>
                  <a:lnTo>
                    <a:pt x="1079" y="261"/>
                  </a:lnTo>
                  <a:close/>
                  <a:moveTo>
                    <a:pt x="903" y="240"/>
                  </a:moveTo>
                  <a:cubicBezTo>
                    <a:pt x="879" y="240"/>
                    <a:pt x="879" y="240"/>
                    <a:pt x="879" y="240"/>
                  </a:cubicBezTo>
                  <a:cubicBezTo>
                    <a:pt x="879" y="359"/>
                    <a:pt x="879" y="359"/>
                    <a:pt x="879" y="359"/>
                  </a:cubicBezTo>
                  <a:cubicBezTo>
                    <a:pt x="903" y="359"/>
                    <a:pt x="903" y="359"/>
                    <a:pt x="903" y="359"/>
                  </a:cubicBezTo>
                  <a:lnTo>
                    <a:pt x="903" y="240"/>
                  </a:lnTo>
                  <a:close/>
                  <a:moveTo>
                    <a:pt x="1035" y="233"/>
                  </a:moveTo>
                  <a:cubicBezTo>
                    <a:pt x="1011" y="233"/>
                    <a:pt x="1011" y="233"/>
                    <a:pt x="1011" y="233"/>
                  </a:cubicBezTo>
                  <a:cubicBezTo>
                    <a:pt x="1011" y="359"/>
                    <a:pt x="1011" y="359"/>
                    <a:pt x="1011" y="359"/>
                  </a:cubicBezTo>
                  <a:cubicBezTo>
                    <a:pt x="1035" y="359"/>
                    <a:pt x="1035" y="359"/>
                    <a:pt x="1035" y="359"/>
                  </a:cubicBezTo>
                  <a:lnTo>
                    <a:pt x="1035" y="233"/>
                  </a:lnTo>
                  <a:close/>
                  <a:moveTo>
                    <a:pt x="859" y="212"/>
                  </a:moveTo>
                  <a:cubicBezTo>
                    <a:pt x="835" y="212"/>
                    <a:pt x="835" y="212"/>
                    <a:pt x="835" y="212"/>
                  </a:cubicBezTo>
                  <a:cubicBezTo>
                    <a:pt x="835" y="359"/>
                    <a:pt x="835" y="359"/>
                    <a:pt x="835" y="359"/>
                  </a:cubicBezTo>
                  <a:cubicBezTo>
                    <a:pt x="859" y="359"/>
                    <a:pt x="859" y="359"/>
                    <a:pt x="859" y="359"/>
                  </a:cubicBezTo>
                  <a:lnTo>
                    <a:pt x="859" y="212"/>
                  </a:lnTo>
                  <a:close/>
                  <a:moveTo>
                    <a:pt x="991" y="212"/>
                  </a:moveTo>
                  <a:cubicBezTo>
                    <a:pt x="967" y="212"/>
                    <a:pt x="967" y="212"/>
                    <a:pt x="967" y="212"/>
                  </a:cubicBezTo>
                  <a:cubicBezTo>
                    <a:pt x="967" y="359"/>
                    <a:pt x="967" y="359"/>
                    <a:pt x="967" y="359"/>
                  </a:cubicBezTo>
                  <a:cubicBezTo>
                    <a:pt x="991" y="359"/>
                    <a:pt x="991" y="359"/>
                    <a:pt x="991" y="359"/>
                  </a:cubicBezTo>
                  <a:lnTo>
                    <a:pt x="991" y="212"/>
                  </a:lnTo>
                  <a:close/>
                  <a:moveTo>
                    <a:pt x="1123" y="212"/>
                  </a:moveTo>
                  <a:cubicBezTo>
                    <a:pt x="1099" y="212"/>
                    <a:pt x="1099" y="212"/>
                    <a:pt x="1099" y="212"/>
                  </a:cubicBezTo>
                  <a:cubicBezTo>
                    <a:pt x="1099" y="359"/>
                    <a:pt x="1099" y="359"/>
                    <a:pt x="1099" y="359"/>
                  </a:cubicBezTo>
                  <a:cubicBezTo>
                    <a:pt x="1123" y="359"/>
                    <a:pt x="1123" y="359"/>
                    <a:pt x="1123" y="359"/>
                  </a:cubicBezTo>
                  <a:lnTo>
                    <a:pt x="1123" y="212"/>
                  </a:lnTo>
                  <a:close/>
                  <a:moveTo>
                    <a:pt x="947" y="282"/>
                  </a:moveTo>
                  <a:cubicBezTo>
                    <a:pt x="923" y="282"/>
                    <a:pt x="923" y="282"/>
                    <a:pt x="923" y="282"/>
                  </a:cubicBezTo>
                  <a:cubicBezTo>
                    <a:pt x="923" y="359"/>
                    <a:pt x="923" y="359"/>
                    <a:pt x="923" y="359"/>
                  </a:cubicBezTo>
                  <a:cubicBezTo>
                    <a:pt x="947" y="359"/>
                    <a:pt x="947" y="359"/>
                    <a:pt x="947" y="359"/>
                  </a:cubicBezTo>
                  <a:lnTo>
                    <a:pt x="947" y="282"/>
                  </a:lnTo>
                  <a:close/>
                  <a:moveTo>
                    <a:pt x="1187" y="431"/>
                  </a:moveTo>
                  <a:cubicBezTo>
                    <a:pt x="1211" y="431"/>
                    <a:pt x="1211" y="431"/>
                    <a:pt x="1211" y="431"/>
                  </a:cubicBezTo>
                  <a:cubicBezTo>
                    <a:pt x="1211" y="400"/>
                    <a:pt x="1211" y="400"/>
                    <a:pt x="1211" y="400"/>
                  </a:cubicBezTo>
                  <a:cubicBezTo>
                    <a:pt x="1187" y="400"/>
                    <a:pt x="1187" y="400"/>
                    <a:pt x="1187" y="400"/>
                  </a:cubicBezTo>
                  <a:lnTo>
                    <a:pt x="1187" y="431"/>
                  </a:lnTo>
                  <a:close/>
                  <a:moveTo>
                    <a:pt x="1143" y="470"/>
                  </a:moveTo>
                  <a:cubicBezTo>
                    <a:pt x="1167" y="470"/>
                    <a:pt x="1167" y="470"/>
                    <a:pt x="1167" y="470"/>
                  </a:cubicBezTo>
                  <a:cubicBezTo>
                    <a:pt x="1167" y="400"/>
                    <a:pt x="1167" y="400"/>
                    <a:pt x="1167" y="400"/>
                  </a:cubicBezTo>
                  <a:cubicBezTo>
                    <a:pt x="1143" y="400"/>
                    <a:pt x="1143" y="400"/>
                    <a:pt x="1143" y="400"/>
                  </a:cubicBezTo>
                  <a:lnTo>
                    <a:pt x="1143" y="470"/>
                  </a:lnTo>
                  <a:close/>
                  <a:moveTo>
                    <a:pt x="1055" y="498"/>
                  </a:moveTo>
                  <a:cubicBezTo>
                    <a:pt x="1079" y="498"/>
                    <a:pt x="1079" y="498"/>
                    <a:pt x="1079" y="498"/>
                  </a:cubicBezTo>
                  <a:cubicBezTo>
                    <a:pt x="1079" y="400"/>
                    <a:pt x="1079" y="400"/>
                    <a:pt x="1079" y="400"/>
                  </a:cubicBezTo>
                  <a:cubicBezTo>
                    <a:pt x="1055" y="400"/>
                    <a:pt x="1055" y="400"/>
                    <a:pt x="1055" y="400"/>
                  </a:cubicBezTo>
                  <a:lnTo>
                    <a:pt x="1055" y="498"/>
                  </a:lnTo>
                  <a:close/>
                  <a:moveTo>
                    <a:pt x="879" y="519"/>
                  </a:moveTo>
                  <a:cubicBezTo>
                    <a:pt x="903" y="519"/>
                    <a:pt x="903" y="519"/>
                    <a:pt x="903" y="519"/>
                  </a:cubicBezTo>
                  <a:cubicBezTo>
                    <a:pt x="903" y="400"/>
                    <a:pt x="903" y="400"/>
                    <a:pt x="903" y="400"/>
                  </a:cubicBezTo>
                  <a:cubicBezTo>
                    <a:pt x="879" y="400"/>
                    <a:pt x="879" y="400"/>
                    <a:pt x="879" y="400"/>
                  </a:cubicBezTo>
                  <a:lnTo>
                    <a:pt x="879" y="519"/>
                  </a:lnTo>
                  <a:close/>
                  <a:moveTo>
                    <a:pt x="1011" y="526"/>
                  </a:moveTo>
                  <a:cubicBezTo>
                    <a:pt x="1035" y="526"/>
                    <a:pt x="1035" y="526"/>
                    <a:pt x="1035" y="526"/>
                  </a:cubicBezTo>
                  <a:cubicBezTo>
                    <a:pt x="1035" y="400"/>
                    <a:pt x="1035" y="400"/>
                    <a:pt x="1035" y="400"/>
                  </a:cubicBezTo>
                  <a:cubicBezTo>
                    <a:pt x="1011" y="400"/>
                    <a:pt x="1011" y="400"/>
                    <a:pt x="1011" y="400"/>
                  </a:cubicBezTo>
                  <a:lnTo>
                    <a:pt x="1011" y="526"/>
                  </a:lnTo>
                  <a:close/>
                  <a:moveTo>
                    <a:pt x="835" y="547"/>
                  </a:moveTo>
                  <a:cubicBezTo>
                    <a:pt x="859" y="547"/>
                    <a:pt x="859" y="547"/>
                    <a:pt x="859" y="547"/>
                  </a:cubicBezTo>
                  <a:cubicBezTo>
                    <a:pt x="859" y="400"/>
                    <a:pt x="859" y="400"/>
                    <a:pt x="859" y="400"/>
                  </a:cubicBezTo>
                  <a:cubicBezTo>
                    <a:pt x="835" y="400"/>
                    <a:pt x="835" y="400"/>
                    <a:pt x="835" y="400"/>
                  </a:cubicBezTo>
                  <a:lnTo>
                    <a:pt x="835" y="547"/>
                  </a:lnTo>
                  <a:close/>
                  <a:moveTo>
                    <a:pt x="967" y="547"/>
                  </a:moveTo>
                  <a:cubicBezTo>
                    <a:pt x="991" y="547"/>
                    <a:pt x="991" y="547"/>
                    <a:pt x="991" y="547"/>
                  </a:cubicBezTo>
                  <a:cubicBezTo>
                    <a:pt x="991" y="400"/>
                    <a:pt x="991" y="400"/>
                    <a:pt x="991" y="400"/>
                  </a:cubicBezTo>
                  <a:cubicBezTo>
                    <a:pt x="967" y="400"/>
                    <a:pt x="967" y="400"/>
                    <a:pt x="967" y="400"/>
                  </a:cubicBezTo>
                  <a:lnTo>
                    <a:pt x="967" y="547"/>
                  </a:lnTo>
                  <a:close/>
                  <a:moveTo>
                    <a:pt x="1099" y="547"/>
                  </a:moveTo>
                  <a:cubicBezTo>
                    <a:pt x="1123" y="547"/>
                    <a:pt x="1123" y="547"/>
                    <a:pt x="1123" y="547"/>
                  </a:cubicBezTo>
                  <a:cubicBezTo>
                    <a:pt x="1123" y="400"/>
                    <a:pt x="1123" y="400"/>
                    <a:pt x="1123" y="400"/>
                  </a:cubicBezTo>
                  <a:cubicBezTo>
                    <a:pt x="1099" y="400"/>
                    <a:pt x="1099" y="400"/>
                    <a:pt x="1099" y="400"/>
                  </a:cubicBezTo>
                  <a:lnTo>
                    <a:pt x="1099" y="547"/>
                  </a:lnTo>
                  <a:close/>
                  <a:moveTo>
                    <a:pt x="923" y="477"/>
                  </a:moveTo>
                  <a:cubicBezTo>
                    <a:pt x="947" y="477"/>
                    <a:pt x="947" y="477"/>
                    <a:pt x="947" y="477"/>
                  </a:cubicBezTo>
                  <a:cubicBezTo>
                    <a:pt x="947" y="400"/>
                    <a:pt x="947" y="400"/>
                    <a:pt x="947" y="400"/>
                  </a:cubicBezTo>
                  <a:cubicBezTo>
                    <a:pt x="923" y="400"/>
                    <a:pt x="923" y="400"/>
                    <a:pt x="923" y="400"/>
                  </a:cubicBezTo>
                  <a:lnTo>
                    <a:pt x="923" y="477"/>
                  </a:lnTo>
                  <a:close/>
                  <a:moveTo>
                    <a:pt x="652" y="50"/>
                  </a:moveTo>
                  <a:cubicBezTo>
                    <a:pt x="563" y="50"/>
                    <a:pt x="563" y="50"/>
                    <a:pt x="563" y="50"/>
                  </a:cubicBezTo>
                  <a:cubicBezTo>
                    <a:pt x="558" y="50"/>
                    <a:pt x="554" y="54"/>
                    <a:pt x="554" y="59"/>
                  </a:cubicBezTo>
                  <a:cubicBezTo>
                    <a:pt x="554" y="64"/>
                    <a:pt x="558" y="68"/>
                    <a:pt x="563" y="68"/>
                  </a:cubicBezTo>
                  <a:cubicBezTo>
                    <a:pt x="652" y="68"/>
                    <a:pt x="652" y="68"/>
                    <a:pt x="652" y="68"/>
                  </a:cubicBezTo>
                  <a:cubicBezTo>
                    <a:pt x="657" y="68"/>
                    <a:pt x="661" y="64"/>
                    <a:pt x="661" y="59"/>
                  </a:cubicBezTo>
                  <a:cubicBezTo>
                    <a:pt x="661" y="54"/>
                    <a:pt x="657" y="50"/>
                    <a:pt x="652" y="50"/>
                  </a:cubicBezTo>
                  <a:close/>
                  <a:moveTo>
                    <a:pt x="523" y="47"/>
                  </a:moveTo>
                  <a:cubicBezTo>
                    <a:pt x="517" y="47"/>
                    <a:pt x="511" y="53"/>
                    <a:pt x="511" y="59"/>
                  </a:cubicBezTo>
                  <a:cubicBezTo>
                    <a:pt x="511" y="66"/>
                    <a:pt x="517" y="71"/>
                    <a:pt x="523" y="71"/>
                  </a:cubicBezTo>
                  <a:cubicBezTo>
                    <a:pt x="530" y="71"/>
                    <a:pt x="535" y="66"/>
                    <a:pt x="535" y="59"/>
                  </a:cubicBezTo>
                  <a:cubicBezTo>
                    <a:pt x="535" y="53"/>
                    <a:pt x="530" y="47"/>
                    <a:pt x="523" y="47"/>
                  </a:cubicBezTo>
                  <a:close/>
                  <a:moveTo>
                    <a:pt x="486" y="47"/>
                  </a:moveTo>
                  <a:cubicBezTo>
                    <a:pt x="480" y="47"/>
                    <a:pt x="474" y="53"/>
                    <a:pt x="474" y="59"/>
                  </a:cubicBezTo>
                  <a:cubicBezTo>
                    <a:pt x="474" y="66"/>
                    <a:pt x="480" y="71"/>
                    <a:pt x="486" y="71"/>
                  </a:cubicBezTo>
                  <a:cubicBezTo>
                    <a:pt x="493" y="71"/>
                    <a:pt x="498" y="66"/>
                    <a:pt x="498" y="59"/>
                  </a:cubicBezTo>
                  <a:cubicBezTo>
                    <a:pt x="498" y="53"/>
                    <a:pt x="493" y="47"/>
                    <a:pt x="486" y="47"/>
                  </a:cubicBezTo>
                  <a:close/>
                  <a:moveTo>
                    <a:pt x="732" y="43"/>
                  </a:moveTo>
                  <a:cubicBezTo>
                    <a:pt x="723" y="43"/>
                    <a:pt x="715" y="50"/>
                    <a:pt x="715" y="59"/>
                  </a:cubicBezTo>
                  <a:cubicBezTo>
                    <a:pt x="715" y="68"/>
                    <a:pt x="723" y="76"/>
                    <a:pt x="732" y="76"/>
                  </a:cubicBezTo>
                  <a:cubicBezTo>
                    <a:pt x="741" y="76"/>
                    <a:pt x="749" y="68"/>
                    <a:pt x="749" y="59"/>
                  </a:cubicBezTo>
                  <a:cubicBezTo>
                    <a:pt x="749" y="50"/>
                    <a:pt x="741" y="43"/>
                    <a:pt x="732" y="43"/>
                  </a:cubicBezTo>
                  <a:close/>
                  <a:moveTo>
                    <a:pt x="628" y="685"/>
                  </a:moveTo>
                  <a:cubicBezTo>
                    <a:pt x="588" y="685"/>
                    <a:pt x="588" y="685"/>
                    <a:pt x="588" y="685"/>
                  </a:cubicBezTo>
                  <a:cubicBezTo>
                    <a:pt x="574" y="685"/>
                    <a:pt x="563" y="693"/>
                    <a:pt x="563" y="702"/>
                  </a:cubicBezTo>
                  <a:cubicBezTo>
                    <a:pt x="563" y="711"/>
                    <a:pt x="574" y="718"/>
                    <a:pt x="588" y="718"/>
                  </a:cubicBezTo>
                  <a:cubicBezTo>
                    <a:pt x="628" y="718"/>
                    <a:pt x="628" y="718"/>
                    <a:pt x="628" y="718"/>
                  </a:cubicBezTo>
                  <a:cubicBezTo>
                    <a:pt x="642" y="718"/>
                    <a:pt x="653" y="711"/>
                    <a:pt x="653" y="702"/>
                  </a:cubicBezTo>
                  <a:cubicBezTo>
                    <a:pt x="653" y="693"/>
                    <a:pt x="642" y="685"/>
                    <a:pt x="628" y="685"/>
                  </a:cubicBezTo>
                  <a:close/>
                  <a:moveTo>
                    <a:pt x="1218" y="367"/>
                  </a:moveTo>
                  <a:cubicBezTo>
                    <a:pt x="1218" y="391"/>
                    <a:pt x="1218" y="391"/>
                    <a:pt x="1218" y="391"/>
                  </a:cubicBezTo>
                  <a:cubicBezTo>
                    <a:pt x="825" y="391"/>
                    <a:pt x="825" y="391"/>
                    <a:pt x="825" y="391"/>
                  </a:cubicBezTo>
                  <a:cubicBezTo>
                    <a:pt x="825" y="737"/>
                    <a:pt x="825" y="737"/>
                    <a:pt x="825" y="737"/>
                  </a:cubicBezTo>
                  <a:cubicBezTo>
                    <a:pt x="825" y="753"/>
                    <a:pt x="812" y="766"/>
                    <a:pt x="796" y="766"/>
                  </a:cubicBezTo>
                  <a:cubicBezTo>
                    <a:pt x="420" y="766"/>
                    <a:pt x="420" y="766"/>
                    <a:pt x="420" y="766"/>
                  </a:cubicBezTo>
                  <a:cubicBezTo>
                    <a:pt x="404" y="766"/>
                    <a:pt x="391" y="753"/>
                    <a:pt x="391" y="737"/>
                  </a:cubicBezTo>
                  <a:cubicBezTo>
                    <a:pt x="391" y="391"/>
                    <a:pt x="391" y="391"/>
                    <a:pt x="391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391" y="367"/>
                    <a:pt x="391" y="367"/>
                    <a:pt x="391" y="367"/>
                  </a:cubicBezTo>
                  <a:cubicBezTo>
                    <a:pt x="391" y="29"/>
                    <a:pt x="391" y="29"/>
                    <a:pt x="391" y="29"/>
                  </a:cubicBezTo>
                  <a:cubicBezTo>
                    <a:pt x="391" y="13"/>
                    <a:pt x="404" y="0"/>
                    <a:pt x="420" y="0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812" y="0"/>
                    <a:pt x="825" y="13"/>
                    <a:pt x="825" y="29"/>
                  </a:cubicBezTo>
                  <a:cubicBezTo>
                    <a:pt x="825" y="367"/>
                    <a:pt x="825" y="367"/>
                    <a:pt x="825" y="367"/>
                  </a:cubicBezTo>
                  <a:lnTo>
                    <a:pt x="1218" y="367"/>
                  </a:lnTo>
                  <a:close/>
                  <a:moveTo>
                    <a:pt x="801" y="662"/>
                  </a:moveTo>
                  <a:cubicBezTo>
                    <a:pt x="750" y="662"/>
                    <a:pt x="750" y="662"/>
                    <a:pt x="750" y="662"/>
                  </a:cubicBezTo>
                  <a:cubicBezTo>
                    <a:pt x="460" y="662"/>
                    <a:pt x="460" y="662"/>
                    <a:pt x="460" y="662"/>
                  </a:cubicBezTo>
                  <a:cubicBezTo>
                    <a:pt x="415" y="662"/>
                    <a:pt x="415" y="662"/>
                    <a:pt x="415" y="662"/>
                  </a:cubicBezTo>
                  <a:cubicBezTo>
                    <a:pt x="415" y="737"/>
                    <a:pt x="415" y="737"/>
                    <a:pt x="415" y="737"/>
                  </a:cubicBezTo>
                  <a:cubicBezTo>
                    <a:pt x="415" y="740"/>
                    <a:pt x="417" y="742"/>
                    <a:pt x="420" y="742"/>
                  </a:cubicBezTo>
                  <a:cubicBezTo>
                    <a:pt x="796" y="742"/>
                    <a:pt x="796" y="742"/>
                    <a:pt x="796" y="742"/>
                  </a:cubicBezTo>
                  <a:cubicBezTo>
                    <a:pt x="798" y="742"/>
                    <a:pt x="801" y="740"/>
                    <a:pt x="801" y="737"/>
                  </a:cubicBezTo>
                  <a:lnTo>
                    <a:pt x="801" y="662"/>
                  </a:lnTo>
                  <a:close/>
                  <a:moveTo>
                    <a:pt x="530" y="351"/>
                  </a:moveTo>
                  <a:cubicBezTo>
                    <a:pt x="547" y="333"/>
                    <a:pt x="562" y="323"/>
                    <a:pt x="531" y="285"/>
                  </a:cubicBezTo>
                  <a:cubicBezTo>
                    <a:pt x="501" y="247"/>
                    <a:pt x="480" y="276"/>
                    <a:pt x="464" y="293"/>
                  </a:cubicBezTo>
                  <a:cubicBezTo>
                    <a:pt x="444" y="312"/>
                    <a:pt x="463" y="384"/>
                    <a:pt x="534" y="455"/>
                  </a:cubicBezTo>
                  <a:cubicBezTo>
                    <a:pt x="560" y="481"/>
                    <a:pt x="586" y="500"/>
                    <a:pt x="610" y="512"/>
                  </a:cubicBezTo>
                  <a:cubicBezTo>
                    <a:pt x="610" y="512"/>
                    <a:pt x="610" y="512"/>
                    <a:pt x="610" y="512"/>
                  </a:cubicBezTo>
                  <a:cubicBezTo>
                    <a:pt x="610" y="512"/>
                    <a:pt x="611" y="513"/>
                    <a:pt x="611" y="513"/>
                  </a:cubicBezTo>
                  <a:cubicBezTo>
                    <a:pt x="613" y="514"/>
                    <a:pt x="614" y="514"/>
                    <a:pt x="616" y="515"/>
                  </a:cubicBezTo>
                  <a:cubicBezTo>
                    <a:pt x="621" y="518"/>
                    <a:pt x="627" y="520"/>
                    <a:pt x="632" y="522"/>
                  </a:cubicBezTo>
                  <a:cubicBezTo>
                    <a:pt x="634" y="523"/>
                    <a:pt x="635" y="524"/>
                    <a:pt x="637" y="524"/>
                  </a:cubicBezTo>
                  <a:cubicBezTo>
                    <a:pt x="643" y="527"/>
                    <a:pt x="649" y="528"/>
                    <a:pt x="654" y="530"/>
                  </a:cubicBezTo>
                  <a:cubicBezTo>
                    <a:pt x="656" y="530"/>
                    <a:pt x="657" y="530"/>
                    <a:pt x="659" y="530"/>
                  </a:cubicBezTo>
                  <a:cubicBezTo>
                    <a:pt x="663" y="531"/>
                    <a:pt x="668" y="532"/>
                    <a:pt x="672" y="532"/>
                  </a:cubicBezTo>
                  <a:cubicBezTo>
                    <a:pt x="673" y="532"/>
                    <a:pt x="673" y="532"/>
                    <a:pt x="674" y="532"/>
                  </a:cubicBezTo>
                  <a:cubicBezTo>
                    <a:pt x="679" y="532"/>
                    <a:pt x="683" y="531"/>
                    <a:pt x="686" y="530"/>
                  </a:cubicBezTo>
                  <a:cubicBezTo>
                    <a:pt x="687" y="530"/>
                    <a:pt x="688" y="530"/>
                    <a:pt x="689" y="530"/>
                  </a:cubicBezTo>
                  <a:cubicBezTo>
                    <a:pt x="692" y="529"/>
                    <a:pt x="695" y="527"/>
                    <a:pt x="697" y="525"/>
                  </a:cubicBezTo>
                  <a:cubicBezTo>
                    <a:pt x="714" y="508"/>
                    <a:pt x="743" y="487"/>
                    <a:pt x="705" y="457"/>
                  </a:cubicBezTo>
                  <a:cubicBezTo>
                    <a:pt x="667" y="427"/>
                    <a:pt x="656" y="442"/>
                    <a:pt x="639" y="459"/>
                  </a:cubicBezTo>
                  <a:cubicBezTo>
                    <a:pt x="637" y="460"/>
                    <a:pt x="635" y="461"/>
                    <a:pt x="633" y="462"/>
                  </a:cubicBezTo>
                  <a:cubicBezTo>
                    <a:pt x="633" y="462"/>
                    <a:pt x="632" y="462"/>
                    <a:pt x="632" y="462"/>
                  </a:cubicBezTo>
                  <a:cubicBezTo>
                    <a:pt x="630" y="462"/>
                    <a:pt x="629" y="462"/>
                    <a:pt x="627" y="462"/>
                  </a:cubicBezTo>
                  <a:cubicBezTo>
                    <a:pt x="625" y="461"/>
                    <a:pt x="624" y="461"/>
                    <a:pt x="623" y="460"/>
                  </a:cubicBezTo>
                  <a:cubicBezTo>
                    <a:pt x="621" y="460"/>
                    <a:pt x="620" y="459"/>
                    <a:pt x="619" y="459"/>
                  </a:cubicBezTo>
                  <a:cubicBezTo>
                    <a:pt x="617" y="458"/>
                    <a:pt x="615" y="457"/>
                    <a:pt x="612" y="455"/>
                  </a:cubicBezTo>
                  <a:cubicBezTo>
                    <a:pt x="599" y="447"/>
                    <a:pt x="584" y="434"/>
                    <a:pt x="570" y="420"/>
                  </a:cubicBezTo>
                  <a:cubicBezTo>
                    <a:pt x="543" y="393"/>
                    <a:pt x="518" y="363"/>
                    <a:pt x="530" y="351"/>
                  </a:cubicBezTo>
                  <a:close/>
                  <a:moveTo>
                    <a:pt x="720" y="395"/>
                  </a:moveTo>
                  <a:cubicBezTo>
                    <a:pt x="720" y="395"/>
                    <a:pt x="719" y="403"/>
                    <a:pt x="724" y="409"/>
                  </a:cubicBezTo>
                  <a:cubicBezTo>
                    <a:pt x="731" y="415"/>
                    <a:pt x="740" y="414"/>
                    <a:pt x="746" y="409"/>
                  </a:cubicBezTo>
                  <a:cubicBezTo>
                    <a:pt x="750" y="405"/>
                    <a:pt x="751" y="399"/>
                    <a:pt x="751" y="399"/>
                  </a:cubicBezTo>
                  <a:cubicBezTo>
                    <a:pt x="751" y="397"/>
                    <a:pt x="751" y="396"/>
                    <a:pt x="751" y="394"/>
                  </a:cubicBezTo>
                  <a:cubicBezTo>
                    <a:pt x="751" y="392"/>
                    <a:pt x="751" y="392"/>
                    <a:pt x="751" y="392"/>
                  </a:cubicBezTo>
                  <a:cubicBezTo>
                    <a:pt x="752" y="388"/>
                    <a:pt x="752" y="383"/>
                    <a:pt x="751" y="377"/>
                  </a:cubicBezTo>
                  <a:cubicBezTo>
                    <a:pt x="751" y="373"/>
                    <a:pt x="750" y="370"/>
                    <a:pt x="750" y="366"/>
                  </a:cubicBezTo>
                  <a:cubicBezTo>
                    <a:pt x="750" y="365"/>
                    <a:pt x="749" y="363"/>
                    <a:pt x="749" y="362"/>
                  </a:cubicBezTo>
                  <a:cubicBezTo>
                    <a:pt x="748" y="359"/>
                    <a:pt x="748" y="356"/>
                    <a:pt x="747" y="353"/>
                  </a:cubicBezTo>
                  <a:cubicBezTo>
                    <a:pt x="746" y="351"/>
                    <a:pt x="746" y="350"/>
                    <a:pt x="745" y="348"/>
                  </a:cubicBezTo>
                  <a:cubicBezTo>
                    <a:pt x="744" y="344"/>
                    <a:pt x="742" y="339"/>
                    <a:pt x="740" y="334"/>
                  </a:cubicBezTo>
                  <a:cubicBezTo>
                    <a:pt x="740" y="334"/>
                    <a:pt x="740" y="334"/>
                    <a:pt x="740" y="334"/>
                  </a:cubicBezTo>
                  <a:cubicBezTo>
                    <a:pt x="738" y="329"/>
                    <a:pt x="735" y="325"/>
                    <a:pt x="732" y="320"/>
                  </a:cubicBezTo>
                  <a:cubicBezTo>
                    <a:pt x="732" y="318"/>
                    <a:pt x="731" y="317"/>
                    <a:pt x="730" y="315"/>
                  </a:cubicBezTo>
                  <a:cubicBezTo>
                    <a:pt x="727" y="312"/>
                    <a:pt x="725" y="308"/>
                    <a:pt x="722" y="304"/>
                  </a:cubicBezTo>
                  <a:cubicBezTo>
                    <a:pt x="721" y="303"/>
                    <a:pt x="720" y="301"/>
                    <a:pt x="718" y="300"/>
                  </a:cubicBezTo>
                  <a:cubicBezTo>
                    <a:pt x="714" y="295"/>
                    <a:pt x="710" y="290"/>
                    <a:pt x="705" y="284"/>
                  </a:cubicBezTo>
                  <a:cubicBezTo>
                    <a:pt x="700" y="279"/>
                    <a:pt x="695" y="275"/>
                    <a:pt x="689" y="271"/>
                  </a:cubicBezTo>
                  <a:cubicBezTo>
                    <a:pt x="688" y="269"/>
                    <a:pt x="686" y="268"/>
                    <a:pt x="685" y="267"/>
                  </a:cubicBezTo>
                  <a:cubicBezTo>
                    <a:pt x="681" y="264"/>
                    <a:pt x="677" y="262"/>
                    <a:pt x="674" y="260"/>
                  </a:cubicBezTo>
                  <a:cubicBezTo>
                    <a:pt x="672" y="259"/>
                    <a:pt x="671" y="258"/>
                    <a:pt x="669" y="257"/>
                  </a:cubicBezTo>
                  <a:cubicBezTo>
                    <a:pt x="665" y="254"/>
                    <a:pt x="661" y="252"/>
                    <a:pt x="657" y="250"/>
                  </a:cubicBezTo>
                  <a:cubicBezTo>
                    <a:pt x="656" y="250"/>
                    <a:pt x="655" y="249"/>
                    <a:pt x="654" y="249"/>
                  </a:cubicBezTo>
                  <a:cubicBezTo>
                    <a:pt x="649" y="247"/>
                    <a:pt x="645" y="245"/>
                    <a:pt x="640" y="244"/>
                  </a:cubicBezTo>
                  <a:cubicBezTo>
                    <a:pt x="639" y="243"/>
                    <a:pt x="637" y="243"/>
                    <a:pt x="636" y="242"/>
                  </a:cubicBezTo>
                  <a:cubicBezTo>
                    <a:pt x="633" y="242"/>
                    <a:pt x="630" y="241"/>
                    <a:pt x="627" y="240"/>
                  </a:cubicBezTo>
                  <a:cubicBezTo>
                    <a:pt x="626" y="240"/>
                    <a:pt x="624" y="240"/>
                    <a:pt x="622" y="239"/>
                  </a:cubicBezTo>
                  <a:cubicBezTo>
                    <a:pt x="620" y="239"/>
                    <a:pt x="617" y="239"/>
                    <a:pt x="615" y="238"/>
                  </a:cubicBezTo>
                  <a:cubicBezTo>
                    <a:pt x="613" y="238"/>
                    <a:pt x="612" y="238"/>
                    <a:pt x="610" y="238"/>
                  </a:cubicBezTo>
                  <a:cubicBezTo>
                    <a:pt x="610" y="238"/>
                    <a:pt x="610" y="238"/>
                    <a:pt x="610" y="238"/>
                  </a:cubicBezTo>
                  <a:cubicBezTo>
                    <a:pt x="610" y="238"/>
                    <a:pt x="610" y="238"/>
                    <a:pt x="610" y="238"/>
                  </a:cubicBezTo>
                  <a:cubicBezTo>
                    <a:pt x="602" y="237"/>
                    <a:pt x="596" y="238"/>
                    <a:pt x="590" y="238"/>
                  </a:cubicBezTo>
                  <a:cubicBezTo>
                    <a:pt x="590" y="238"/>
                    <a:pt x="584" y="239"/>
                    <a:pt x="580" y="243"/>
                  </a:cubicBezTo>
                  <a:cubicBezTo>
                    <a:pt x="575" y="249"/>
                    <a:pt x="574" y="259"/>
                    <a:pt x="581" y="265"/>
                  </a:cubicBezTo>
                  <a:cubicBezTo>
                    <a:pt x="586" y="270"/>
                    <a:pt x="594" y="269"/>
                    <a:pt x="594" y="269"/>
                  </a:cubicBezTo>
                  <a:cubicBezTo>
                    <a:pt x="599" y="268"/>
                    <a:pt x="605" y="268"/>
                    <a:pt x="610" y="269"/>
                  </a:cubicBezTo>
                  <a:cubicBezTo>
                    <a:pt x="621" y="269"/>
                    <a:pt x="634" y="273"/>
                    <a:pt x="646" y="279"/>
                  </a:cubicBezTo>
                  <a:cubicBezTo>
                    <a:pt x="646" y="279"/>
                    <a:pt x="646" y="279"/>
                    <a:pt x="647" y="279"/>
                  </a:cubicBezTo>
                  <a:cubicBezTo>
                    <a:pt x="652" y="282"/>
                    <a:pt x="658" y="286"/>
                    <a:pt x="664" y="290"/>
                  </a:cubicBezTo>
                  <a:cubicBezTo>
                    <a:pt x="665" y="291"/>
                    <a:pt x="666" y="291"/>
                    <a:pt x="666" y="292"/>
                  </a:cubicBezTo>
                  <a:cubicBezTo>
                    <a:pt x="672" y="296"/>
                    <a:pt x="678" y="301"/>
                    <a:pt x="683" y="306"/>
                  </a:cubicBezTo>
                  <a:cubicBezTo>
                    <a:pt x="712" y="335"/>
                    <a:pt x="724" y="368"/>
                    <a:pt x="720" y="395"/>
                  </a:cubicBezTo>
                  <a:close/>
                  <a:moveTo>
                    <a:pt x="695" y="381"/>
                  </a:moveTo>
                  <a:cubicBezTo>
                    <a:pt x="692" y="361"/>
                    <a:pt x="682" y="340"/>
                    <a:pt x="665" y="324"/>
                  </a:cubicBezTo>
                  <a:cubicBezTo>
                    <a:pt x="661" y="320"/>
                    <a:pt x="657" y="316"/>
                    <a:pt x="653" y="313"/>
                  </a:cubicBezTo>
                  <a:cubicBezTo>
                    <a:pt x="649" y="310"/>
                    <a:pt x="646" y="309"/>
                    <a:pt x="643" y="307"/>
                  </a:cubicBezTo>
                  <a:cubicBezTo>
                    <a:pt x="641" y="306"/>
                    <a:pt x="640" y="305"/>
                    <a:pt x="639" y="304"/>
                  </a:cubicBezTo>
                  <a:cubicBezTo>
                    <a:pt x="629" y="299"/>
                    <a:pt x="618" y="296"/>
                    <a:pt x="608" y="294"/>
                  </a:cubicBezTo>
                  <a:cubicBezTo>
                    <a:pt x="608" y="294"/>
                    <a:pt x="600" y="293"/>
                    <a:pt x="594" y="299"/>
                  </a:cubicBezTo>
                  <a:cubicBezTo>
                    <a:pt x="589" y="304"/>
                    <a:pt x="588" y="314"/>
                    <a:pt x="595" y="320"/>
                  </a:cubicBezTo>
                  <a:cubicBezTo>
                    <a:pt x="598" y="324"/>
                    <a:pt x="603" y="325"/>
                    <a:pt x="603" y="325"/>
                  </a:cubicBezTo>
                  <a:cubicBezTo>
                    <a:pt x="605" y="325"/>
                    <a:pt x="608" y="326"/>
                    <a:pt x="610" y="326"/>
                  </a:cubicBezTo>
                  <a:cubicBezTo>
                    <a:pt x="611" y="327"/>
                    <a:pt x="612" y="327"/>
                    <a:pt x="613" y="327"/>
                  </a:cubicBezTo>
                  <a:cubicBezTo>
                    <a:pt x="615" y="328"/>
                    <a:pt x="617" y="328"/>
                    <a:pt x="619" y="329"/>
                  </a:cubicBezTo>
                  <a:cubicBezTo>
                    <a:pt x="620" y="330"/>
                    <a:pt x="622" y="330"/>
                    <a:pt x="623" y="331"/>
                  </a:cubicBezTo>
                  <a:cubicBezTo>
                    <a:pt x="625" y="332"/>
                    <a:pt x="627" y="333"/>
                    <a:pt x="630" y="335"/>
                  </a:cubicBezTo>
                  <a:cubicBezTo>
                    <a:pt x="631" y="335"/>
                    <a:pt x="632" y="336"/>
                    <a:pt x="633" y="337"/>
                  </a:cubicBezTo>
                  <a:cubicBezTo>
                    <a:pt x="636" y="339"/>
                    <a:pt x="640" y="342"/>
                    <a:pt x="644" y="346"/>
                  </a:cubicBezTo>
                  <a:cubicBezTo>
                    <a:pt x="659" y="361"/>
                    <a:pt x="663" y="376"/>
                    <a:pt x="664" y="386"/>
                  </a:cubicBezTo>
                  <a:cubicBezTo>
                    <a:pt x="664" y="386"/>
                    <a:pt x="665" y="391"/>
                    <a:pt x="669" y="395"/>
                  </a:cubicBezTo>
                  <a:cubicBezTo>
                    <a:pt x="675" y="401"/>
                    <a:pt x="685" y="400"/>
                    <a:pt x="691" y="395"/>
                  </a:cubicBezTo>
                  <a:cubicBezTo>
                    <a:pt x="696" y="389"/>
                    <a:pt x="695" y="381"/>
                    <a:pt x="695" y="381"/>
                  </a:cubicBezTo>
                  <a:close/>
                  <a:moveTo>
                    <a:pt x="801" y="29"/>
                  </a:moveTo>
                  <a:cubicBezTo>
                    <a:pt x="801" y="26"/>
                    <a:pt x="798" y="24"/>
                    <a:pt x="796" y="24"/>
                  </a:cubicBezTo>
                  <a:cubicBezTo>
                    <a:pt x="420" y="24"/>
                    <a:pt x="420" y="24"/>
                    <a:pt x="420" y="24"/>
                  </a:cubicBezTo>
                  <a:cubicBezTo>
                    <a:pt x="417" y="24"/>
                    <a:pt x="415" y="26"/>
                    <a:pt x="415" y="29"/>
                  </a:cubicBezTo>
                  <a:cubicBezTo>
                    <a:pt x="415" y="104"/>
                    <a:pt x="415" y="104"/>
                    <a:pt x="415" y="104"/>
                  </a:cubicBezTo>
                  <a:cubicBezTo>
                    <a:pt x="801" y="104"/>
                    <a:pt x="801" y="104"/>
                    <a:pt x="801" y="104"/>
                  </a:cubicBezTo>
                  <a:lnTo>
                    <a:pt x="801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1" name="Freeform 146"/>
            <p:cNvSpPr>
              <a:spLocks noEditPoints="1"/>
            </p:cNvSpPr>
            <p:nvPr/>
          </p:nvSpPr>
          <p:spPr bwMode="auto">
            <a:xfrm>
              <a:off x="6876166" y="2582089"/>
              <a:ext cx="120317" cy="73885"/>
            </a:xfrm>
            <a:custGeom>
              <a:avLst/>
              <a:gdLst>
                <a:gd name="T0" fmla="*/ 557 w 1064"/>
                <a:gd name="T1" fmla="*/ 495 h 654"/>
                <a:gd name="T2" fmla="*/ 581 w 1064"/>
                <a:gd name="T3" fmla="*/ 495 h 654"/>
                <a:gd name="T4" fmla="*/ 643 w 1064"/>
                <a:gd name="T5" fmla="*/ 495 h 654"/>
                <a:gd name="T6" fmla="*/ 619 w 1064"/>
                <a:gd name="T7" fmla="*/ 495 h 654"/>
                <a:gd name="T8" fmla="*/ 618 w 1064"/>
                <a:gd name="T9" fmla="*/ 584 h 654"/>
                <a:gd name="T10" fmla="*/ 652 w 1064"/>
                <a:gd name="T11" fmla="*/ 355 h 654"/>
                <a:gd name="T12" fmla="*/ 652 w 1064"/>
                <a:gd name="T13" fmla="*/ 636 h 654"/>
                <a:gd name="T14" fmla="*/ 462 w 1064"/>
                <a:gd name="T15" fmla="*/ 568 h 654"/>
                <a:gd name="T16" fmla="*/ 263 w 1064"/>
                <a:gd name="T17" fmla="*/ 1 h 654"/>
                <a:gd name="T18" fmla="*/ 118 w 1064"/>
                <a:gd name="T19" fmla="*/ 550 h 654"/>
                <a:gd name="T20" fmla="*/ 142 w 1064"/>
                <a:gd name="T21" fmla="*/ 550 h 654"/>
                <a:gd name="T22" fmla="*/ 258 w 1064"/>
                <a:gd name="T23" fmla="*/ 24 h 654"/>
                <a:gd name="T24" fmla="*/ 478 w 1064"/>
                <a:gd name="T25" fmla="*/ 397 h 654"/>
                <a:gd name="T26" fmla="*/ 142 w 1064"/>
                <a:gd name="T27" fmla="*/ 630 h 654"/>
                <a:gd name="T28" fmla="*/ 1041 w 1064"/>
                <a:gd name="T29" fmla="*/ 630 h 654"/>
                <a:gd name="T30" fmla="*/ 782 w 1064"/>
                <a:gd name="T31" fmla="*/ 87 h 654"/>
                <a:gd name="T32" fmla="*/ 1013 w 1064"/>
                <a:gd name="T33" fmla="*/ 558 h 654"/>
                <a:gd name="T34" fmla="*/ 782 w 1064"/>
                <a:gd name="T35" fmla="*/ 618 h 654"/>
                <a:gd name="T36" fmla="*/ 887 w 1064"/>
                <a:gd name="T37" fmla="*/ 271 h 654"/>
                <a:gd name="T38" fmla="*/ 857 w 1064"/>
                <a:gd name="T39" fmla="*/ 285 h 654"/>
                <a:gd name="T40" fmla="*/ 975 w 1064"/>
                <a:gd name="T41" fmla="*/ 295 h 654"/>
                <a:gd name="T42" fmla="*/ 930 w 1064"/>
                <a:gd name="T43" fmla="*/ 271 h 654"/>
                <a:gd name="T44" fmla="*/ 932 w 1064"/>
                <a:gd name="T45" fmla="*/ 252 h 654"/>
                <a:gd name="T46" fmla="*/ 939 w 1064"/>
                <a:gd name="T47" fmla="*/ 234 h 654"/>
                <a:gd name="T48" fmla="*/ 939 w 1064"/>
                <a:gd name="T49" fmla="*/ 218 h 654"/>
                <a:gd name="T50" fmla="*/ 922 w 1064"/>
                <a:gd name="T51" fmla="*/ 197 h 654"/>
                <a:gd name="T52" fmla="*/ 904 w 1064"/>
                <a:gd name="T53" fmla="*/ 193 h 654"/>
                <a:gd name="T54" fmla="*/ 887 w 1064"/>
                <a:gd name="T55" fmla="*/ 201 h 654"/>
                <a:gd name="T56" fmla="*/ 881 w 1064"/>
                <a:gd name="T57" fmla="*/ 222 h 654"/>
                <a:gd name="T58" fmla="*/ 885 w 1064"/>
                <a:gd name="T59" fmla="*/ 248 h 654"/>
                <a:gd name="T60" fmla="*/ 891 w 1064"/>
                <a:gd name="T61" fmla="*/ 265 h 654"/>
                <a:gd name="T62" fmla="*/ 907 w 1064"/>
                <a:gd name="T63" fmla="*/ 368 h 654"/>
                <a:gd name="T64" fmla="*/ 963 w 1064"/>
                <a:gd name="T65" fmla="*/ 475 h 654"/>
                <a:gd name="T66" fmla="*/ 986 w 1064"/>
                <a:gd name="T67" fmla="*/ 411 h 654"/>
                <a:gd name="T68" fmla="*/ 872 w 1064"/>
                <a:gd name="T69" fmla="*/ 419 h 654"/>
                <a:gd name="T70" fmla="*/ 858 w 1064"/>
                <a:gd name="T71" fmla="*/ 478 h 654"/>
                <a:gd name="T72" fmla="*/ 864 w 1064"/>
                <a:gd name="T73" fmla="*/ 446 h 654"/>
                <a:gd name="T74" fmla="*/ 857 w 1064"/>
                <a:gd name="T75" fmla="*/ 499 h 654"/>
                <a:gd name="T76" fmla="*/ 857 w 1064"/>
                <a:gd name="T77" fmla="*/ 394 h 654"/>
                <a:gd name="T78" fmla="*/ 1052 w 1064"/>
                <a:gd name="T79" fmla="*/ 110 h 654"/>
                <a:gd name="T80" fmla="*/ 771 w 1064"/>
                <a:gd name="T81" fmla="*/ 159 h 654"/>
                <a:gd name="T82" fmla="*/ 943 w 1064"/>
                <a:gd name="T83" fmla="*/ 135 h 654"/>
                <a:gd name="T84" fmla="*/ 871 w 1064"/>
                <a:gd name="T85" fmla="*/ 126 h 654"/>
                <a:gd name="T86" fmla="*/ 851 w 1064"/>
                <a:gd name="T87" fmla="*/ 118 h 654"/>
                <a:gd name="T88" fmla="*/ 833 w 1064"/>
                <a:gd name="T89" fmla="*/ 126 h 654"/>
                <a:gd name="T90" fmla="*/ 1000 w 1064"/>
                <a:gd name="T91" fmla="*/ 138 h 654"/>
                <a:gd name="T92" fmla="*/ 1000 w 1064"/>
                <a:gd name="T93" fmla="*/ 138 h 654"/>
                <a:gd name="T94" fmla="*/ 897 w 1064"/>
                <a:gd name="T95" fmla="*/ 598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64" h="654">
                  <a:moveTo>
                    <a:pt x="559" y="543"/>
                  </a:moveTo>
                  <a:cubicBezTo>
                    <a:pt x="557" y="543"/>
                    <a:pt x="554" y="543"/>
                    <a:pt x="552" y="541"/>
                  </a:cubicBezTo>
                  <a:cubicBezTo>
                    <a:pt x="547" y="538"/>
                    <a:pt x="545" y="530"/>
                    <a:pt x="549" y="525"/>
                  </a:cubicBezTo>
                  <a:cubicBezTo>
                    <a:pt x="554" y="517"/>
                    <a:pt x="557" y="506"/>
                    <a:pt x="557" y="495"/>
                  </a:cubicBezTo>
                  <a:cubicBezTo>
                    <a:pt x="557" y="484"/>
                    <a:pt x="554" y="474"/>
                    <a:pt x="549" y="466"/>
                  </a:cubicBezTo>
                  <a:cubicBezTo>
                    <a:pt x="545" y="460"/>
                    <a:pt x="547" y="453"/>
                    <a:pt x="552" y="449"/>
                  </a:cubicBezTo>
                  <a:cubicBezTo>
                    <a:pt x="558" y="445"/>
                    <a:pt x="565" y="447"/>
                    <a:pt x="569" y="452"/>
                  </a:cubicBezTo>
                  <a:cubicBezTo>
                    <a:pt x="577" y="464"/>
                    <a:pt x="581" y="480"/>
                    <a:pt x="581" y="495"/>
                  </a:cubicBezTo>
                  <a:cubicBezTo>
                    <a:pt x="581" y="511"/>
                    <a:pt x="577" y="526"/>
                    <a:pt x="569" y="538"/>
                  </a:cubicBezTo>
                  <a:cubicBezTo>
                    <a:pt x="567" y="542"/>
                    <a:pt x="563" y="543"/>
                    <a:pt x="559" y="543"/>
                  </a:cubicBezTo>
                  <a:close/>
                  <a:moveTo>
                    <a:pt x="618" y="584"/>
                  </a:moveTo>
                  <a:cubicBezTo>
                    <a:pt x="634" y="559"/>
                    <a:pt x="643" y="528"/>
                    <a:pt x="643" y="495"/>
                  </a:cubicBezTo>
                  <a:cubicBezTo>
                    <a:pt x="643" y="463"/>
                    <a:pt x="634" y="431"/>
                    <a:pt x="618" y="406"/>
                  </a:cubicBezTo>
                  <a:cubicBezTo>
                    <a:pt x="614" y="401"/>
                    <a:pt x="607" y="399"/>
                    <a:pt x="601" y="403"/>
                  </a:cubicBezTo>
                  <a:cubicBezTo>
                    <a:pt x="596" y="406"/>
                    <a:pt x="594" y="414"/>
                    <a:pt x="598" y="419"/>
                  </a:cubicBezTo>
                  <a:cubicBezTo>
                    <a:pt x="611" y="440"/>
                    <a:pt x="619" y="467"/>
                    <a:pt x="619" y="495"/>
                  </a:cubicBezTo>
                  <a:cubicBezTo>
                    <a:pt x="619" y="523"/>
                    <a:pt x="611" y="550"/>
                    <a:pt x="598" y="571"/>
                  </a:cubicBezTo>
                  <a:cubicBezTo>
                    <a:pt x="594" y="577"/>
                    <a:pt x="596" y="584"/>
                    <a:pt x="601" y="588"/>
                  </a:cubicBezTo>
                  <a:cubicBezTo>
                    <a:pt x="603" y="589"/>
                    <a:pt x="605" y="590"/>
                    <a:pt x="608" y="590"/>
                  </a:cubicBezTo>
                  <a:cubicBezTo>
                    <a:pt x="612" y="590"/>
                    <a:pt x="615" y="588"/>
                    <a:pt x="618" y="584"/>
                  </a:cubicBezTo>
                  <a:close/>
                  <a:moveTo>
                    <a:pt x="669" y="632"/>
                  </a:moveTo>
                  <a:cubicBezTo>
                    <a:pt x="694" y="594"/>
                    <a:pt x="708" y="545"/>
                    <a:pt x="708" y="495"/>
                  </a:cubicBezTo>
                  <a:cubicBezTo>
                    <a:pt x="708" y="445"/>
                    <a:pt x="694" y="396"/>
                    <a:pt x="669" y="358"/>
                  </a:cubicBezTo>
                  <a:cubicBezTo>
                    <a:pt x="665" y="353"/>
                    <a:pt x="658" y="351"/>
                    <a:pt x="652" y="355"/>
                  </a:cubicBezTo>
                  <a:cubicBezTo>
                    <a:pt x="647" y="358"/>
                    <a:pt x="645" y="366"/>
                    <a:pt x="649" y="371"/>
                  </a:cubicBezTo>
                  <a:cubicBezTo>
                    <a:pt x="671" y="406"/>
                    <a:pt x="684" y="450"/>
                    <a:pt x="684" y="495"/>
                  </a:cubicBezTo>
                  <a:cubicBezTo>
                    <a:pt x="684" y="541"/>
                    <a:pt x="671" y="585"/>
                    <a:pt x="649" y="619"/>
                  </a:cubicBezTo>
                  <a:cubicBezTo>
                    <a:pt x="645" y="625"/>
                    <a:pt x="647" y="632"/>
                    <a:pt x="652" y="636"/>
                  </a:cubicBezTo>
                  <a:cubicBezTo>
                    <a:pt x="654" y="637"/>
                    <a:pt x="656" y="638"/>
                    <a:pt x="659" y="638"/>
                  </a:cubicBezTo>
                  <a:cubicBezTo>
                    <a:pt x="663" y="638"/>
                    <a:pt x="666" y="636"/>
                    <a:pt x="669" y="632"/>
                  </a:cubicBezTo>
                  <a:close/>
                  <a:moveTo>
                    <a:pt x="359" y="568"/>
                  </a:moveTo>
                  <a:cubicBezTo>
                    <a:pt x="462" y="568"/>
                    <a:pt x="462" y="568"/>
                    <a:pt x="462" y="568"/>
                  </a:cubicBezTo>
                  <a:cubicBezTo>
                    <a:pt x="499" y="412"/>
                    <a:pt x="499" y="412"/>
                    <a:pt x="499" y="412"/>
                  </a:cubicBezTo>
                  <a:cubicBezTo>
                    <a:pt x="563" y="371"/>
                    <a:pt x="563" y="371"/>
                    <a:pt x="563" y="371"/>
                  </a:cubicBezTo>
                  <a:cubicBezTo>
                    <a:pt x="500" y="244"/>
                    <a:pt x="500" y="244"/>
                    <a:pt x="500" y="244"/>
                  </a:cubicBezTo>
                  <a:cubicBezTo>
                    <a:pt x="499" y="217"/>
                    <a:pt x="480" y="14"/>
                    <a:pt x="263" y="1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32" y="0"/>
                    <a:pt x="4" y="8"/>
                    <a:pt x="4" y="260"/>
                  </a:cubicBezTo>
                  <a:cubicBezTo>
                    <a:pt x="4" y="263"/>
                    <a:pt x="0" y="331"/>
                    <a:pt x="68" y="411"/>
                  </a:cubicBezTo>
                  <a:cubicBezTo>
                    <a:pt x="69" y="412"/>
                    <a:pt x="117" y="483"/>
                    <a:pt x="118" y="550"/>
                  </a:cubicBezTo>
                  <a:cubicBezTo>
                    <a:pt x="118" y="654"/>
                    <a:pt x="118" y="654"/>
                    <a:pt x="118" y="654"/>
                  </a:cubicBezTo>
                  <a:cubicBezTo>
                    <a:pt x="359" y="654"/>
                    <a:pt x="359" y="654"/>
                    <a:pt x="359" y="654"/>
                  </a:cubicBezTo>
                  <a:lnTo>
                    <a:pt x="359" y="568"/>
                  </a:lnTo>
                  <a:close/>
                  <a:moveTo>
                    <a:pt x="142" y="550"/>
                  </a:moveTo>
                  <a:cubicBezTo>
                    <a:pt x="140" y="475"/>
                    <a:pt x="90" y="401"/>
                    <a:pt x="87" y="397"/>
                  </a:cubicBezTo>
                  <a:cubicBezTo>
                    <a:pt x="25" y="323"/>
                    <a:pt x="28" y="263"/>
                    <a:pt x="28" y="261"/>
                  </a:cubicBezTo>
                  <a:cubicBezTo>
                    <a:pt x="28" y="165"/>
                    <a:pt x="63" y="96"/>
                    <a:pt x="131" y="57"/>
                  </a:cubicBezTo>
                  <a:cubicBezTo>
                    <a:pt x="185" y="27"/>
                    <a:pt x="242" y="24"/>
                    <a:pt x="258" y="24"/>
                  </a:cubicBezTo>
                  <a:cubicBezTo>
                    <a:pt x="261" y="25"/>
                    <a:pt x="261" y="25"/>
                    <a:pt x="261" y="25"/>
                  </a:cubicBezTo>
                  <a:cubicBezTo>
                    <a:pt x="470" y="38"/>
                    <a:pt x="476" y="239"/>
                    <a:pt x="477" y="247"/>
                  </a:cubicBezTo>
                  <a:cubicBezTo>
                    <a:pt x="532" y="362"/>
                    <a:pt x="532" y="362"/>
                    <a:pt x="532" y="362"/>
                  </a:cubicBezTo>
                  <a:cubicBezTo>
                    <a:pt x="478" y="397"/>
                    <a:pt x="478" y="397"/>
                    <a:pt x="478" y="397"/>
                  </a:cubicBezTo>
                  <a:cubicBezTo>
                    <a:pt x="443" y="544"/>
                    <a:pt x="443" y="544"/>
                    <a:pt x="443" y="544"/>
                  </a:cubicBezTo>
                  <a:cubicBezTo>
                    <a:pt x="335" y="544"/>
                    <a:pt x="335" y="544"/>
                    <a:pt x="335" y="544"/>
                  </a:cubicBezTo>
                  <a:cubicBezTo>
                    <a:pt x="335" y="630"/>
                    <a:pt x="335" y="630"/>
                    <a:pt x="335" y="630"/>
                  </a:cubicBezTo>
                  <a:cubicBezTo>
                    <a:pt x="142" y="630"/>
                    <a:pt x="142" y="630"/>
                    <a:pt x="142" y="630"/>
                  </a:cubicBezTo>
                  <a:lnTo>
                    <a:pt x="142" y="550"/>
                  </a:lnTo>
                  <a:close/>
                  <a:moveTo>
                    <a:pt x="1064" y="110"/>
                  </a:moveTo>
                  <a:cubicBezTo>
                    <a:pt x="1064" y="607"/>
                    <a:pt x="1064" y="607"/>
                    <a:pt x="1064" y="607"/>
                  </a:cubicBezTo>
                  <a:cubicBezTo>
                    <a:pt x="1064" y="619"/>
                    <a:pt x="1054" y="630"/>
                    <a:pt x="1041" y="630"/>
                  </a:cubicBezTo>
                  <a:cubicBezTo>
                    <a:pt x="782" y="630"/>
                    <a:pt x="782" y="630"/>
                    <a:pt x="782" y="630"/>
                  </a:cubicBezTo>
                  <a:cubicBezTo>
                    <a:pt x="769" y="630"/>
                    <a:pt x="759" y="619"/>
                    <a:pt x="759" y="607"/>
                  </a:cubicBezTo>
                  <a:cubicBezTo>
                    <a:pt x="759" y="110"/>
                    <a:pt x="759" y="110"/>
                    <a:pt x="759" y="110"/>
                  </a:cubicBezTo>
                  <a:cubicBezTo>
                    <a:pt x="759" y="97"/>
                    <a:pt x="769" y="87"/>
                    <a:pt x="782" y="87"/>
                  </a:cubicBezTo>
                  <a:cubicBezTo>
                    <a:pt x="1041" y="87"/>
                    <a:pt x="1041" y="87"/>
                    <a:pt x="1041" y="87"/>
                  </a:cubicBezTo>
                  <a:cubicBezTo>
                    <a:pt x="1054" y="87"/>
                    <a:pt x="1064" y="97"/>
                    <a:pt x="1064" y="110"/>
                  </a:cubicBezTo>
                  <a:close/>
                  <a:moveTo>
                    <a:pt x="1052" y="558"/>
                  </a:moveTo>
                  <a:cubicBezTo>
                    <a:pt x="1013" y="558"/>
                    <a:pt x="1013" y="558"/>
                    <a:pt x="1013" y="558"/>
                  </a:cubicBezTo>
                  <a:cubicBezTo>
                    <a:pt x="804" y="558"/>
                    <a:pt x="804" y="558"/>
                    <a:pt x="804" y="558"/>
                  </a:cubicBezTo>
                  <a:cubicBezTo>
                    <a:pt x="771" y="558"/>
                    <a:pt x="771" y="558"/>
                    <a:pt x="771" y="558"/>
                  </a:cubicBezTo>
                  <a:cubicBezTo>
                    <a:pt x="771" y="607"/>
                    <a:pt x="771" y="607"/>
                    <a:pt x="771" y="607"/>
                  </a:cubicBezTo>
                  <a:cubicBezTo>
                    <a:pt x="771" y="613"/>
                    <a:pt x="776" y="618"/>
                    <a:pt x="782" y="618"/>
                  </a:cubicBezTo>
                  <a:cubicBezTo>
                    <a:pt x="1041" y="618"/>
                    <a:pt x="1041" y="618"/>
                    <a:pt x="1041" y="618"/>
                  </a:cubicBezTo>
                  <a:cubicBezTo>
                    <a:pt x="1047" y="618"/>
                    <a:pt x="1052" y="613"/>
                    <a:pt x="1052" y="607"/>
                  </a:cubicBezTo>
                  <a:lnTo>
                    <a:pt x="1052" y="558"/>
                  </a:lnTo>
                  <a:close/>
                  <a:moveTo>
                    <a:pt x="887" y="271"/>
                  </a:moveTo>
                  <a:cubicBezTo>
                    <a:pt x="887" y="271"/>
                    <a:pt x="887" y="271"/>
                    <a:pt x="887" y="271"/>
                  </a:cubicBezTo>
                  <a:cubicBezTo>
                    <a:pt x="886" y="273"/>
                    <a:pt x="885" y="274"/>
                    <a:pt x="884" y="275"/>
                  </a:cubicBezTo>
                  <a:cubicBezTo>
                    <a:pt x="882" y="275"/>
                    <a:pt x="880" y="276"/>
                    <a:pt x="878" y="276"/>
                  </a:cubicBezTo>
                  <a:cubicBezTo>
                    <a:pt x="871" y="279"/>
                    <a:pt x="864" y="283"/>
                    <a:pt x="857" y="285"/>
                  </a:cubicBezTo>
                  <a:cubicBezTo>
                    <a:pt x="851" y="288"/>
                    <a:pt x="843" y="289"/>
                    <a:pt x="841" y="295"/>
                  </a:cubicBezTo>
                  <a:cubicBezTo>
                    <a:pt x="841" y="298"/>
                    <a:pt x="839" y="311"/>
                    <a:pt x="838" y="323"/>
                  </a:cubicBezTo>
                  <a:cubicBezTo>
                    <a:pt x="978" y="323"/>
                    <a:pt x="978" y="323"/>
                    <a:pt x="978" y="323"/>
                  </a:cubicBezTo>
                  <a:cubicBezTo>
                    <a:pt x="977" y="311"/>
                    <a:pt x="975" y="298"/>
                    <a:pt x="975" y="295"/>
                  </a:cubicBezTo>
                  <a:cubicBezTo>
                    <a:pt x="973" y="289"/>
                    <a:pt x="966" y="288"/>
                    <a:pt x="959" y="285"/>
                  </a:cubicBezTo>
                  <a:cubicBezTo>
                    <a:pt x="953" y="283"/>
                    <a:pt x="945" y="279"/>
                    <a:pt x="938" y="276"/>
                  </a:cubicBezTo>
                  <a:cubicBezTo>
                    <a:pt x="936" y="276"/>
                    <a:pt x="934" y="275"/>
                    <a:pt x="932" y="275"/>
                  </a:cubicBezTo>
                  <a:cubicBezTo>
                    <a:pt x="931" y="274"/>
                    <a:pt x="930" y="273"/>
                    <a:pt x="930" y="271"/>
                  </a:cubicBezTo>
                  <a:cubicBezTo>
                    <a:pt x="927" y="264"/>
                    <a:pt x="927" y="264"/>
                    <a:pt x="927" y="264"/>
                  </a:cubicBezTo>
                  <a:cubicBezTo>
                    <a:pt x="927" y="264"/>
                    <a:pt x="927" y="263"/>
                    <a:pt x="928" y="262"/>
                  </a:cubicBezTo>
                  <a:cubicBezTo>
                    <a:pt x="928" y="259"/>
                    <a:pt x="928" y="259"/>
                    <a:pt x="928" y="259"/>
                  </a:cubicBezTo>
                  <a:cubicBezTo>
                    <a:pt x="929" y="256"/>
                    <a:pt x="931" y="254"/>
                    <a:pt x="932" y="252"/>
                  </a:cubicBezTo>
                  <a:cubicBezTo>
                    <a:pt x="933" y="251"/>
                    <a:pt x="933" y="250"/>
                    <a:pt x="934" y="249"/>
                  </a:cubicBezTo>
                  <a:cubicBezTo>
                    <a:pt x="934" y="248"/>
                    <a:pt x="935" y="247"/>
                    <a:pt x="935" y="246"/>
                  </a:cubicBezTo>
                  <a:cubicBezTo>
                    <a:pt x="937" y="243"/>
                    <a:pt x="938" y="240"/>
                    <a:pt x="939" y="236"/>
                  </a:cubicBezTo>
                  <a:cubicBezTo>
                    <a:pt x="939" y="234"/>
                    <a:pt x="939" y="234"/>
                    <a:pt x="939" y="234"/>
                  </a:cubicBezTo>
                  <a:cubicBezTo>
                    <a:pt x="939" y="233"/>
                    <a:pt x="937" y="232"/>
                    <a:pt x="937" y="231"/>
                  </a:cubicBezTo>
                  <a:cubicBezTo>
                    <a:pt x="937" y="230"/>
                    <a:pt x="938" y="230"/>
                    <a:pt x="938" y="229"/>
                  </a:cubicBezTo>
                  <a:cubicBezTo>
                    <a:pt x="939" y="227"/>
                    <a:pt x="939" y="224"/>
                    <a:pt x="939" y="221"/>
                  </a:cubicBezTo>
                  <a:cubicBezTo>
                    <a:pt x="939" y="220"/>
                    <a:pt x="939" y="219"/>
                    <a:pt x="939" y="218"/>
                  </a:cubicBezTo>
                  <a:cubicBezTo>
                    <a:pt x="939" y="212"/>
                    <a:pt x="937" y="207"/>
                    <a:pt x="934" y="204"/>
                  </a:cubicBezTo>
                  <a:cubicBezTo>
                    <a:pt x="934" y="204"/>
                    <a:pt x="933" y="203"/>
                    <a:pt x="932" y="202"/>
                  </a:cubicBezTo>
                  <a:cubicBezTo>
                    <a:pt x="932" y="202"/>
                    <a:pt x="932" y="202"/>
                    <a:pt x="932" y="202"/>
                  </a:cubicBezTo>
                  <a:cubicBezTo>
                    <a:pt x="929" y="200"/>
                    <a:pt x="926" y="198"/>
                    <a:pt x="922" y="197"/>
                  </a:cubicBezTo>
                  <a:cubicBezTo>
                    <a:pt x="921" y="196"/>
                    <a:pt x="919" y="196"/>
                    <a:pt x="918" y="196"/>
                  </a:cubicBezTo>
                  <a:cubicBezTo>
                    <a:pt x="915" y="194"/>
                    <a:pt x="913" y="191"/>
                    <a:pt x="911" y="189"/>
                  </a:cubicBezTo>
                  <a:cubicBezTo>
                    <a:pt x="909" y="189"/>
                    <a:pt x="908" y="191"/>
                    <a:pt x="907" y="193"/>
                  </a:cubicBezTo>
                  <a:cubicBezTo>
                    <a:pt x="906" y="192"/>
                    <a:pt x="905" y="192"/>
                    <a:pt x="904" y="193"/>
                  </a:cubicBezTo>
                  <a:cubicBezTo>
                    <a:pt x="903" y="193"/>
                    <a:pt x="902" y="193"/>
                    <a:pt x="902" y="192"/>
                  </a:cubicBezTo>
                  <a:cubicBezTo>
                    <a:pt x="900" y="192"/>
                    <a:pt x="900" y="192"/>
                    <a:pt x="900" y="192"/>
                  </a:cubicBezTo>
                  <a:cubicBezTo>
                    <a:pt x="896" y="194"/>
                    <a:pt x="893" y="196"/>
                    <a:pt x="889" y="199"/>
                  </a:cubicBezTo>
                  <a:cubicBezTo>
                    <a:pt x="889" y="200"/>
                    <a:pt x="888" y="201"/>
                    <a:pt x="887" y="201"/>
                  </a:cubicBezTo>
                  <a:cubicBezTo>
                    <a:pt x="884" y="205"/>
                    <a:pt x="881" y="209"/>
                    <a:pt x="881" y="216"/>
                  </a:cubicBezTo>
                  <a:cubicBezTo>
                    <a:pt x="881" y="219"/>
                    <a:pt x="881" y="219"/>
                    <a:pt x="881" y="219"/>
                  </a:cubicBezTo>
                  <a:cubicBezTo>
                    <a:pt x="881" y="219"/>
                    <a:pt x="881" y="220"/>
                    <a:pt x="881" y="220"/>
                  </a:cubicBezTo>
                  <a:cubicBezTo>
                    <a:pt x="881" y="222"/>
                    <a:pt x="881" y="222"/>
                    <a:pt x="881" y="222"/>
                  </a:cubicBezTo>
                  <a:cubicBezTo>
                    <a:pt x="881" y="225"/>
                    <a:pt x="882" y="228"/>
                    <a:pt x="882" y="231"/>
                  </a:cubicBezTo>
                  <a:cubicBezTo>
                    <a:pt x="881" y="232"/>
                    <a:pt x="880" y="233"/>
                    <a:pt x="880" y="234"/>
                  </a:cubicBezTo>
                  <a:cubicBezTo>
                    <a:pt x="880" y="236"/>
                    <a:pt x="880" y="236"/>
                    <a:pt x="880" y="236"/>
                  </a:cubicBezTo>
                  <a:cubicBezTo>
                    <a:pt x="881" y="240"/>
                    <a:pt x="882" y="245"/>
                    <a:pt x="885" y="248"/>
                  </a:cubicBezTo>
                  <a:cubicBezTo>
                    <a:pt x="885" y="250"/>
                    <a:pt x="886" y="252"/>
                    <a:pt x="887" y="254"/>
                  </a:cubicBezTo>
                  <a:cubicBezTo>
                    <a:pt x="888" y="256"/>
                    <a:pt x="890" y="258"/>
                    <a:pt x="890" y="260"/>
                  </a:cubicBezTo>
                  <a:cubicBezTo>
                    <a:pt x="890" y="261"/>
                    <a:pt x="890" y="262"/>
                    <a:pt x="890" y="263"/>
                  </a:cubicBezTo>
                  <a:cubicBezTo>
                    <a:pt x="890" y="263"/>
                    <a:pt x="891" y="264"/>
                    <a:pt x="891" y="265"/>
                  </a:cubicBezTo>
                  <a:cubicBezTo>
                    <a:pt x="891" y="265"/>
                    <a:pt x="891" y="265"/>
                    <a:pt x="891" y="265"/>
                  </a:cubicBezTo>
                  <a:lnTo>
                    <a:pt x="887" y="271"/>
                  </a:lnTo>
                  <a:close/>
                  <a:moveTo>
                    <a:pt x="963" y="411"/>
                  </a:moveTo>
                  <a:cubicBezTo>
                    <a:pt x="907" y="368"/>
                    <a:pt x="907" y="368"/>
                    <a:pt x="907" y="368"/>
                  </a:cubicBezTo>
                  <a:cubicBezTo>
                    <a:pt x="903" y="365"/>
                    <a:pt x="900" y="367"/>
                    <a:pt x="900" y="371"/>
                  </a:cubicBezTo>
                  <a:cubicBezTo>
                    <a:pt x="900" y="515"/>
                    <a:pt x="900" y="515"/>
                    <a:pt x="900" y="515"/>
                  </a:cubicBezTo>
                  <a:cubicBezTo>
                    <a:pt x="900" y="519"/>
                    <a:pt x="903" y="521"/>
                    <a:pt x="907" y="518"/>
                  </a:cubicBezTo>
                  <a:cubicBezTo>
                    <a:pt x="963" y="475"/>
                    <a:pt x="963" y="475"/>
                    <a:pt x="963" y="475"/>
                  </a:cubicBezTo>
                  <a:cubicBezTo>
                    <a:pt x="986" y="475"/>
                    <a:pt x="986" y="475"/>
                    <a:pt x="986" y="475"/>
                  </a:cubicBezTo>
                  <a:cubicBezTo>
                    <a:pt x="990" y="475"/>
                    <a:pt x="994" y="472"/>
                    <a:pt x="994" y="467"/>
                  </a:cubicBezTo>
                  <a:cubicBezTo>
                    <a:pt x="994" y="419"/>
                    <a:pt x="994" y="419"/>
                    <a:pt x="994" y="419"/>
                  </a:cubicBezTo>
                  <a:cubicBezTo>
                    <a:pt x="994" y="414"/>
                    <a:pt x="990" y="411"/>
                    <a:pt x="986" y="411"/>
                  </a:cubicBezTo>
                  <a:lnTo>
                    <a:pt x="963" y="411"/>
                  </a:lnTo>
                  <a:close/>
                  <a:moveTo>
                    <a:pt x="864" y="446"/>
                  </a:moveTo>
                  <a:cubicBezTo>
                    <a:pt x="864" y="435"/>
                    <a:pt x="868" y="428"/>
                    <a:pt x="871" y="424"/>
                  </a:cubicBezTo>
                  <a:cubicBezTo>
                    <a:pt x="871" y="424"/>
                    <a:pt x="872" y="422"/>
                    <a:pt x="872" y="419"/>
                  </a:cubicBezTo>
                  <a:cubicBezTo>
                    <a:pt x="872" y="415"/>
                    <a:pt x="869" y="411"/>
                    <a:pt x="865" y="411"/>
                  </a:cubicBezTo>
                  <a:cubicBezTo>
                    <a:pt x="860" y="411"/>
                    <a:pt x="858" y="415"/>
                    <a:pt x="858" y="415"/>
                  </a:cubicBezTo>
                  <a:cubicBezTo>
                    <a:pt x="852" y="423"/>
                    <a:pt x="848" y="434"/>
                    <a:pt x="848" y="446"/>
                  </a:cubicBezTo>
                  <a:cubicBezTo>
                    <a:pt x="848" y="458"/>
                    <a:pt x="852" y="470"/>
                    <a:pt x="858" y="478"/>
                  </a:cubicBezTo>
                  <a:cubicBezTo>
                    <a:pt x="858" y="478"/>
                    <a:pt x="860" y="481"/>
                    <a:pt x="865" y="481"/>
                  </a:cubicBezTo>
                  <a:cubicBezTo>
                    <a:pt x="869" y="481"/>
                    <a:pt x="872" y="478"/>
                    <a:pt x="872" y="473"/>
                  </a:cubicBezTo>
                  <a:cubicBezTo>
                    <a:pt x="872" y="471"/>
                    <a:pt x="871" y="469"/>
                    <a:pt x="871" y="469"/>
                  </a:cubicBezTo>
                  <a:cubicBezTo>
                    <a:pt x="868" y="464"/>
                    <a:pt x="864" y="458"/>
                    <a:pt x="864" y="446"/>
                  </a:cubicBezTo>
                  <a:close/>
                  <a:moveTo>
                    <a:pt x="819" y="446"/>
                  </a:moveTo>
                  <a:cubicBezTo>
                    <a:pt x="819" y="479"/>
                    <a:pt x="834" y="498"/>
                    <a:pt x="844" y="505"/>
                  </a:cubicBezTo>
                  <a:cubicBezTo>
                    <a:pt x="844" y="505"/>
                    <a:pt x="847" y="507"/>
                    <a:pt x="849" y="507"/>
                  </a:cubicBezTo>
                  <a:cubicBezTo>
                    <a:pt x="854" y="507"/>
                    <a:pt x="857" y="503"/>
                    <a:pt x="857" y="499"/>
                  </a:cubicBezTo>
                  <a:cubicBezTo>
                    <a:pt x="857" y="495"/>
                    <a:pt x="854" y="492"/>
                    <a:pt x="854" y="492"/>
                  </a:cubicBezTo>
                  <a:cubicBezTo>
                    <a:pt x="842" y="484"/>
                    <a:pt x="835" y="467"/>
                    <a:pt x="835" y="446"/>
                  </a:cubicBezTo>
                  <a:cubicBezTo>
                    <a:pt x="835" y="425"/>
                    <a:pt x="842" y="409"/>
                    <a:pt x="854" y="400"/>
                  </a:cubicBezTo>
                  <a:cubicBezTo>
                    <a:pt x="854" y="400"/>
                    <a:pt x="857" y="398"/>
                    <a:pt x="857" y="394"/>
                  </a:cubicBezTo>
                  <a:cubicBezTo>
                    <a:pt x="857" y="389"/>
                    <a:pt x="854" y="386"/>
                    <a:pt x="849" y="386"/>
                  </a:cubicBezTo>
                  <a:cubicBezTo>
                    <a:pt x="847" y="386"/>
                    <a:pt x="844" y="388"/>
                    <a:pt x="844" y="388"/>
                  </a:cubicBezTo>
                  <a:cubicBezTo>
                    <a:pt x="834" y="395"/>
                    <a:pt x="819" y="413"/>
                    <a:pt x="819" y="446"/>
                  </a:cubicBezTo>
                  <a:close/>
                  <a:moveTo>
                    <a:pt x="1052" y="110"/>
                  </a:moveTo>
                  <a:cubicBezTo>
                    <a:pt x="1052" y="104"/>
                    <a:pt x="1047" y="99"/>
                    <a:pt x="1041" y="99"/>
                  </a:cubicBezTo>
                  <a:cubicBezTo>
                    <a:pt x="782" y="99"/>
                    <a:pt x="782" y="99"/>
                    <a:pt x="782" y="99"/>
                  </a:cubicBezTo>
                  <a:cubicBezTo>
                    <a:pt x="776" y="99"/>
                    <a:pt x="771" y="104"/>
                    <a:pt x="771" y="110"/>
                  </a:cubicBezTo>
                  <a:cubicBezTo>
                    <a:pt x="771" y="159"/>
                    <a:pt x="771" y="159"/>
                    <a:pt x="771" y="159"/>
                  </a:cubicBezTo>
                  <a:cubicBezTo>
                    <a:pt x="1052" y="159"/>
                    <a:pt x="1052" y="159"/>
                    <a:pt x="1052" y="159"/>
                  </a:cubicBezTo>
                  <a:lnTo>
                    <a:pt x="1052" y="110"/>
                  </a:lnTo>
                  <a:close/>
                  <a:moveTo>
                    <a:pt x="880" y="135"/>
                  </a:moveTo>
                  <a:cubicBezTo>
                    <a:pt x="943" y="135"/>
                    <a:pt x="943" y="135"/>
                    <a:pt x="943" y="135"/>
                  </a:cubicBezTo>
                  <a:cubicBezTo>
                    <a:pt x="948" y="135"/>
                    <a:pt x="952" y="131"/>
                    <a:pt x="952" y="126"/>
                  </a:cubicBezTo>
                  <a:cubicBezTo>
                    <a:pt x="952" y="121"/>
                    <a:pt x="948" y="117"/>
                    <a:pt x="943" y="117"/>
                  </a:cubicBezTo>
                  <a:cubicBezTo>
                    <a:pt x="880" y="117"/>
                    <a:pt x="880" y="117"/>
                    <a:pt x="880" y="117"/>
                  </a:cubicBezTo>
                  <a:cubicBezTo>
                    <a:pt x="875" y="117"/>
                    <a:pt x="871" y="121"/>
                    <a:pt x="871" y="126"/>
                  </a:cubicBezTo>
                  <a:cubicBezTo>
                    <a:pt x="871" y="131"/>
                    <a:pt x="875" y="135"/>
                    <a:pt x="880" y="135"/>
                  </a:cubicBezTo>
                  <a:close/>
                  <a:moveTo>
                    <a:pt x="851" y="135"/>
                  </a:moveTo>
                  <a:cubicBezTo>
                    <a:pt x="856" y="135"/>
                    <a:pt x="859" y="131"/>
                    <a:pt x="859" y="126"/>
                  </a:cubicBezTo>
                  <a:cubicBezTo>
                    <a:pt x="859" y="122"/>
                    <a:pt x="856" y="118"/>
                    <a:pt x="851" y="118"/>
                  </a:cubicBezTo>
                  <a:cubicBezTo>
                    <a:pt x="846" y="118"/>
                    <a:pt x="842" y="122"/>
                    <a:pt x="842" y="126"/>
                  </a:cubicBezTo>
                  <a:cubicBezTo>
                    <a:pt x="842" y="131"/>
                    <a:pt x="846" y="135"/>
                    <a:pt x="851" y="135"/>
                  </a:cubicBezTo>
                  <a:close/>
                  <a:moveTo>
                    <a:pt x="824" y="135"/>
                  </a:moveTo>
                  <a:cubicBezTo>
                    <a:pt x="829" y="135"/>
                    <a:pt x="833" y="131"/>
                    <a:pt x="833" y="126"/>
                  </a:cubicBezTo>
                  <a:cubicBezTo>
                    <a:pt x="833" y="122"/>
                    <a:pt x="829" y="118"/>
                    <a:pt x="824" y="118"/>
                  </a:cubicBezTo>
                  <a:cubicBezTo>
                    <a:pt x="819" y="118"/>
                    <a:pt x="816" y="122"/>
                    <a:pt x="816" y="126"/>
                  </a:cubicBezTo>
                  <a:cubicBezTo>
                    <a:pt x="816" y="131"/>
                    <a:pt x="819" y="135"/>
                    <a:pt x="824" y="135"/>
                  </a:cubicBezTo>
                  <a:close/>
                  <a:moveTo>
                    <a:pt x="1000" y="138"/>
                  </a:moveTo>
                  <a:cubicBezTo>
                    <a:pt x="1007" y="138"/>
                    <a:pt x="1012" y="133"/>
                    <a:pt x="1012" y="126"/>
                  </a:cubicBezTo>
                  <a:cubicBezTo>
                    <a:pt x="1012" y="120"/>
                    <a:pt x="1007" y="114"/>
                    <a:pt x="1000" y="114"/>
                  </a:cubicBezTo>
                  <a:cubicBezTo>
                    <a:pt x="994" y="114"/>
                    <a:pt x="988" y="120"/>
                    <a:pt x="988" y="126"/>
                  </a:cubicBezTo>
                  <a:cubicBezTo>
                    <a:pt x="988" y="133"/>
                    <a:pt x="994" y="138"/>
                    <a:pt x="1000" y="138"/>
                  </a:cubicBezTo>
                  <a:close/>
                  <a:moveTo>
                    <a:pt x="926" y="574"/>
                  </a:moveTo>
                  <a:cubicBezTo>
                    <a:pt x="897" y="574"/>
                    <a:pt x="897" y="574"/>
                    <a:pt x="897" y="574"/>
                  </a:cubicBezTo>
                  <a:cubicBezTo>
                    <a:pt x="887" y="574"/>
                    <a:pt x="879" y="580"/>
                    <a:pt x="879" y="586"/>
                  </a:cubicBezTo>
                  <a:cubicBezTo>
                    <a:pt x="879" y="593"/>
                    <a:pt x="887" y="598"/>
                    <a:pt x="897" y="598"/>
                  </a:cubicBezTo>
                  <a:cubicBezTo>
                    <a:pt x="926" y="598"/>
                    <a:pt x="926" y="598"/>
                    <a:pt x="926" y="598"/>
                  </a:cubicBezTo>
                  <a:cubicBezTo>
                    <a:pt x="936" y="598"/>
                    <a:pt x="944" y="593"/>
                    <a:pt x="944" y="586"/>
                  </a:cubicBezTo>
                  <a:cubicBezTo>
                    <a:pt x="944" y="580"/>
                    <a:pt x="936" y="574"/>
                    <a:pt x="926" y="5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460685" y="2678172"/>
              <a:ext cx="104105" cy="104105"/>
              <a:chOff x="2839243" y="1738789"/>
              <a:chExt cx="432000" cy="432000"/>
            </a:xfrm>
            <a:grpFill/>
          </p:grpSpPr>
          <p:sp>
            <p:nvSpPr>
              <p:cNvPr id="83" name="Freeform 130"/>
              <p:cNvSpPr>
                <a:spLocks/>
              </p:cNvSpPr>
              <p:nvPr/>
            </p:nvSpPr>
            <p:spPr bwMode="auto">
              <a:xfrm>
                <a:off x="2847975" y="1808163"/>
                <a:ext cx="161925" cy="320675"/>
              </a:xfrm>
              <a:custGeom>
                <a:avLst/>
                <a:gdLst>
                  <a:gd name="T0" fmla="*/ 0 w 102"/>
                  <a:gd name="T1" fmla="*/ 0 h 202"/>
                  <a:gd name="T2" fmla="*/ 0 w 102"/>
                  <a:gd name="T3" fmla="*/ 183 h 202"/>
                  <a:gd name="T4" fmla="*/ 102 w 102"/>
                  <a:gd name="T5" fmla="*/ 202 h 202"/>
                  <a:gd name="T6" fmla="*/ 102 w 102"/>
                  <a:gd name="T7" fmla="*/ 22 h 202"/>
                  <a:gd name="T8" fmla="*/ 0 w 102"/>
                  <a:gd name="T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202">
                    <a:moveTo>
                      <a:pt x="0" y="0"/>
                    </a:moveTo>
                    <a:lnTo>
                      <a:pt x="0" y="183"/>
                    </a:lnTo>
                    <a:lnTo>
                      <a:pt x="102" y="202"/>
                    </a:lnTo>
                    <a:lnTo>
                      <a:pt x="102" y="2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Freeform 13"/>
              <p:cNvSpPr>
                <a:spLocks noEditPoints="1"/>
              </p:cNvSpPr>
              <p:nvPr/>
            </p:nvSpPr>
            <p:spPr bwMode="auto">
              <a:xfrm>
                <a:off x="2839243" y="1738789"/>
                <a:ext cx="432000" cy="432000"/>
              </a:xfrm>
              <a:custGeom>
                <a:avLst/>
                <a:gdLst>
                  <a:gd name="T0" fmla="*/ 171 w 814"/>
                  <a:gd name="T1" fmla="*/ 15 h 812"/>
                  <a:gd name="T2" fmla="*/ 84 w 814"/>
                  <a:gd name="T3" fmla="*/ 71 h 812"/>
                  <a:gd name="T4" fmla="*/ 0 w 814"/>
                  <a:gd name="T5" fmla="*/ 128 h 812"/>
                  <a:gd name="T6" fmla="*/ 628 w 814"/>
                  <a:gd name="T7" fmla="*/ 812 h 812"/>
                  <a:gd name="T8" fmla="*/ 710 w 814"/>
                  <a:gd name="T9" fmla="*/ 754 h 812"/>
                  <a:gd name="T10" fmla="*/ 727 w 814"/>
                  <a:gd name="T11" fmla="*/ 684 h 812"/>
                  <a:gd name="T12" fmla="*/ 814 w 814"/>
                  <a:gd name="T13" fmla="*/ 684 h 812"/>
                  <a:gd name="T14" fmla="*/ 29 w 814"/>
                  <a:gd name="T15" fmla="*/ 622 h 812"/>
                  <a:gd name="T16" fmla="*/ 124 w 814"/>
                  <a:gd name="T17" fmla="*/ 641 h 812"/>
                  <a:gd name="T18" fmla="*/ 124 w 814"/>
                  <a:gd name="T19" fmla="*/ 641 h 812"/>
                  <a:gd name="T20" fmla="*/ 178 w 814"/>
                  <a:gd name="T21" fmla="*/ 694 h 812"/>
                  <a:gd name="T22" fmla="*/ 331 w 814"/>
                  <a:gd name="T23" fmla="*/ 724 h 812"/>
                  <a:gd name="T24" fmla="*/ 471 w 814"/>
                  <a:gd name="T25" fmla="*/ 709 h 812"/>
                  <a:gd name="T26" fmla="*/ 511 w 814"/>
                  <a:gd name="T27" fmla="*/ 717 h 812"/>
                  <a:gd name="T28" fmla="*/ 511 w 814"/>
                  <a:gd name="T29" fmla="*/ 717 h 812"/>
                  <a:gd name="T30" fmla="*/ 615 w 814"/>
                  <a:gd name="T31" fmla="*/ 730 h 812"/>
                  <a:gd name="T32" fmla="*/ 614 w 814"/>
                  <a:gd name="T33" fmla="*/ 708 h 812"/>
                  <a:gd name="T34" fmla="*/ 38 w 814"/>
                  <a:gd name="T35" fmla="*/ 201 h 812"/>
                  <a:gd name="T36" fmla="*/ 614 w 814"/>
                  <a:gd name="T37" fmla="*/ 262 h 812"/>
                  <a:gd name="T38" fmla="*/ 453 w 814"/>
                  <a:gd name="T39" fmla="*/ 283 h 812"/>
                  <a:gd name="T40" fmla="*/ 519 w 814"/>
                  <a:gd name="T41" fmla="*/ 296 h 812"/>
                  <a:gd name="T42" fmla="*/ 467 w 814"/>
                  <a:gd name="T43" fmla="*/ 233 h 812"/>
                  <a:gd name="T44" fmla="*/ 260 w 814"/>
                  <a:gd name="T45" fmla="*/ 245 h 812"/>
                  <a:gd name="T46" fmla="*/ 327 w 814"/>
                  <a:gd name="T47" fmla="*/ 258 h 812"/>
                  <a:gd name="T48" fmla="*/ 274 w 814"/>
                  <a:gd name="T49" fmla="*/ 195 h 812"/>
                  <a:gd name="T50" fmla="*/ 67 w 814"/>
                  <a:gd name="T51" fmla="*/ 207 h 812"/>
                  <a:gd name="T52" fmla="*/ 134 w 814"/>
                  <a:gd name="T53" fmla="*/ 220 h 812"/>
                  <a:gd name="T54" fmla="*/ 81 w 814"/>
                  <a:gd name="T55" fmla="*/ 156 h 812"/>
                  <a:gd name="T56" fmla="*/ 614 w 814"/>
                  <a:gd name="T57" fmla="*/ 780 h 812"/>
                  <a:gd name="T58" fmla="*/ 643 w 814"/>
                  <a:gd name="T59" fmla="*/ 250 h 812"/>
                  <a:gd name="T60" fmla="*/ 698 w 814"/>
                  <a:gd name="T61" fmla="*/ 204 h 812"/>
                  <a:gd name="T62" fmla="*/ 727 w 814"/>
                  <a:gd name="T63" fmla="*/ 192 h 812"/>
                  <a:gd name="T64" fmla="*/ 785 w 814"/>
                  <a:gd name="T65" fmla="*/ 148 h 812"/>
                  <a:gd name="T66" fmla="*/ 290 w 814"/>
                  <a:gd name="T67" fmla="*/ 531 h 812"/>
                  <a:gd name="T68" fmla="*/ 146 w 814"/>
                  <a:gd name="T69" fmla="*/ 367 h 812"/>
                  <a:gd name="T70" fmla="*/ 308 w 814"/>
                  <a:gd name="T71" fmla="*/ 470 h 812"/>
                  <a:gd name="T72" fmla="*/ 503 w 814"/>
                  <a:gd name="T73" fmla="*/ 518 h 812"/>
                  <a:gd name="T74" fmla="*/ 474 w 814"/>
                  <a:gd name="T75" fmla="*/ 454 h 812"/>
                  <a:gd name="T76" fmla="*/ 502 w 814"/>
                  <a:gd name="T77" fmla="*/ 497 h 812"/>
                  <a:gd name="T78" fmla="*/ 433 w 814"/>
                  <a:gd name="T79" fmla="*/ 499 h 812"/>
                  <a:gd name="T80" fmla="*/ 417 w 814"/>
                  <a:gd name="T81" fmla="*/ 445 h 812"/>
                  <a:gd name="T82" fmla="*/ 373 w 814"/>
                  <a:gd name="T83" fmla="*/ 517 h 812"/>
                  <a:gd name="T84" fmla="*/ 415 w 814"/>
                  <a:gd name="T85" fmla="*/ 459 h 812"/>
                  <a:gd name="T86" fmla="*/ 399 w 814"/>
                  <a:gd name="T87" fmla="*/ 470 h 812"/>
                  <a:gd name="T88" fmla="*/ 395 w 814"/>
                  <a:gd name="T89" fmla="*/ 519 h 812"/>
                  <a:gd name="T90" fmla="*/ 248 w 814"/>
                  <a:gd name="T91" fmla="*/ 468 h 812"/>
                  <a:gd name="T92" fmla="*/ 145 w 814"/>
                  <a:gd name="T93" fmla="*/ 516 h 812"/>
                  <a:gd name="T94" fmla="*/ 245 w 814"/>
                  <a:gd name="T95" fmla="*/ 492 h 812"/>
                  <a:gd name="T96" fmla="*/ 160 w 814"/>
                  <a:gd name="T97" fmla="*/ 411 h 812"/>
                  <a:gd name="T98" fmla="*/ 228 w 814"/>
                  <a:gd name="T99" fmla="*/ 595 h 812"/>
                  <a:gd name="T100" fmla="*/ 37 w 814"/>
                  <a:gd name="T101" fmla="*/ 466 h 812"/>
                  <a:gd name="T102" fmla="*/ 187 w 814"/>
                  <a:gd name="T103" fmla="*/ 571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14" h="812">
                    <a:moveTo>
                      <a:pt x="803" y="122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4" y="0"/>
                      <a:pt x="180" y="1"/>
                      <a:pt x="177" y="3"/>
                    </a:cubicBezTo>
                    <a:cubicBezTo>
                      <a:pt x="173" y="6"/>
                      <a:pt x="171" y="10"/>
                      <a:pt x="171" y="15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97" y="56"/>
                      <a:pt x="93" y="57"/>
                      <a:pt x="90" y="60"/>
                    </a:cubicBezTo>
                    <a:cubicBezTo>
                      <a:pt x="86" y="62"/>
                      <a:pt x="84" y="66"/>
                      <a:pt x="84" y="71"/>
                    </a:cubicBezTo>
                    <a:cubicBezTo>
                      <a:pt x="84" y="128"/>
                      <a:pt x="84" y="128"/>
                      <a:pt x="84" y="128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3" y="113"/>
                      <a:pt x="8" y="115"/>
                      <a:pt x="5" y="117"/>
                    </a:cubicBezTo>
                    <a:cubicBezTo>
                      <a:pt x="2" y="120"/>
                      <a:pt x="0" y="124"/>
                      <a:pt x="0" y="128"/>
                    </a:cubicBezTo>
                    <a:cubicBezTo>
                      <a:pt x="0" y="676"/>
                      <a:pt x="0" y="676"/>
                      <a:pt x="0" y="676"/>
                    </a:cubicBezTo>
                    <a:cubicBezTo>
                      <a:pt x="0" y="683"/>
                      <a:pt x="5" y="689"/>
                      <a:pt x="11" y="690"/>
                    </a:cubicBezTo>
                    <a:cubicBezTo>
                      <a:pt x="625" y="812"/>
                      <a:pt x="625" y="812"/>
                      <a:pt x="625" y="812"/>
                    </a:cubicBezTo>
                    <a:cubicBezTo>
                      <a:pt x="626" y="812"/>
                      <a:pt x="627" y="812"/>
                      <a:pt x="628" y="812"/>
                    </a:cubicBezTo>
                    <a:cubicBezTo>
                      <a:pt x="631" y="812"/>
                      <a:pt x="635" y="811"/>
                      <a:pt x="637" y="809"/>
                    </a:cubicBezTo>
                    <a:cubicBezTo>
                      <a:pt x="641" y="806"/>
                      <a:pt x="643" y="802"/>
                      <a:pt x="643" y="798"/>
                    </a:cubicBezTo>
                    <a:cubicBezTo>
                      <a:pt x="643" y="741"/>
                      <a:pt x="643" y="741"/>
                      <a:pt x="643" y="741"/>
                    </a:cubicBezTo>
                    <a:cubicBezTo>
                      <a:pt x="710" y="754"/>
                      <a:pt x="710" y="754"/>
                      <a:pt x="710" y="754"/>
                    </a:cubicBezTo>
                    <a:cubicBezTo>
                      <a:pt x="711" y="755"/>
                      <a:pt x="712" y="755"/>
                      <a:pt x="713" y="755"/>
                    </a:cubicBezTo>
                    <a:cubicBezTo>
                      <a:pt x="716" y="755"/>
                      <a:pt x="719" y="754"/>
                      <a:pt x="722" y="751"/>
                    </a:cubicBezTo>
                    <a:cubicBezTo>
                      <a:pt x="725" y="749"/>
                      <a:pt x="727" y="745"/>
                      <a:pt x="727" y="740"/>
                    </a:cubicBezTo>
                    <a:cubicBezTo>
                      <a:pt x="727" y="684"/>
                      <a:pt x="727" y="684"/>
                      <a:pt x="727" y="684"/>
                    </a:cubicBezTo>
                    <a:cubicBezTo>
                      <a:pt x="797" y="698"/>
                      <a:pt x="797" y="698"/>
                      <a:pt x="797" y="698"/>
                    </a:cubicBezTo>
                    <a:cubicBezTo>
                      <a:pt x="798" y="699"/>
                      <a:pt x="799" y="699"/>
                      <a:pt x="800" y="699"/>
                    </a:cubicBezTo>
                    <a:cubicBezTo>
                      <a:pt x="803" y="699"/>
                      <a:pt x="806" y="697"/>
                      <a:pt x="809" y="695"/>
                    </a:cubicBezTo>
                    <a:cubicBezTo>
                      <a:pt x="812" y="693"/>
                      <a:pt x="814" y="689"/>
                      <a:pt x="814" y="684"/>
                    </a:cubicBezTo>
                    <a:cubicBezTo>
                      <a:pt x="814" y="136"/>
                      <a:pt x="814" y="136"/>
                      <a:pt x="814" y="136"/>
                    </a:cubicBezTo>
                    <a:cubicBezTo>
                      <a:pt x="814" y="129"/>
                      <a:pt x="809" y="124"/>
                      <a:pt x="803" y="122"/>
                    </a:cubicBezTo>
                    <a:close/>
                    <a:moveTo>
                      <a:pt x="29" y="664"/>
                    </a:moveTo>
                    <a:cubicBezTo>
                      <a:pt x="29" y="622"/>
                      <a:pt x="29" y="622"/>
                      <a:pt x="29" y="622"/>
                    </a:cubicBezTo>
                    <a:cubicBezTo>
                      <a:pt x="85" y="633"/>
                      <a:pt x="85" y="633"/>
                      <a:pt x="85" y="633"/>
                    </a:cubicBezTo>
                    <a:cubicBezTo>
                      <a:pt x="42" y="667"/>
                      <a:pt x="42" y="667"/>
                      <a:pt x="42" y="667"/>
                    </a:cubicBezTo>
                    <a:lnTo>
                      <a:pt x="29" y="664"/>
                    </a:lnTo>
                    <a:close/>
                    <a:moveTo>
                      <a:pt x="124" y="641"/>
                    </a:moveTo>
                    <a:cubicBezTo>
                      <a:pt x="181" y="652"/>
                      <a:pt x="181" y="652"/>
                      <a:pt x="181" y="652"/>
                    </a:cubicBezTo>
                    <a:cubicBezTo>
                      <a:pt x="138" y="686"/>
                      <a:pt x="138" y="686"/>
                      <a:pt x="138" y="686"/>
                    </a:cubicBezTo>
                    <a:cubicBezTo>
                      <a:pt x="82" y="675"/>
                      <a:pt x="82" y="675"/>
                      <a:pt x="82" y="675"/>
                    </a:cubicBezTo>
                    <a:lnTo>
                      <a:pt x="124" y="641"/>
                    </a:lnTo>
                    <a:close/>
                    <a:moveTo>
                      <a:pt x="221" y="660"/>
                    </a:moveTo>
                    <a:cubicBezTo>
                      <a:pt x="278" y="671"/>
                      <a:pt x="278" y="671"/>
                      <a:pt x="278" y="671"/>
                    </a:cubicBezTo>
                    <a:cubicBezTo>
                      <a:pt x="235" y="705"/>
                      <a:pt x="235" y="705"/>
                      <a:pt x="235" y="705"/>
                    </a:cubicBezTo>
                    <a:cubicBezTo>
                      <a:pt x="178" y="694"/>
                      <a:pt x="178" y="694"/>
                      <a:pt x="178" y="694"/>
                    </a:cubicBezTo>
                    <a:lnTo>
                      <a:pt x="221" y="660"/>
                    </a:lnTo>
                    <a:close/>
                    <a:moveTo>
                      <a:pt x="317" y="679"/>
                    </a:moveTo>
                    <a:cubicBezTo>
                      <a:pt x="374" y="690"/>
                      <a:pt x="374" y="690"/>
                      <a:pt x="374" y="690"/>
                    </a:cubicBezTo>
                    <a:cubicBezTo>
                      <a:pt x="331" y="724"/>
                      <a:pt x="331" y="724"/>
                      <a:pt x="331" y="724"/>
                    </a:cubicBezTo>
                    <a:cubicBezTo>
                      <a:pt x="275" y="713"/>
                      <a:pt x="275" y="713"/>
                      <a:pt x="275" y="713"/>
                    </a:cubicBezTo>
                    <a:lnTo>
                      <a:pt x="317" y="679"/>
                    </a:lnTo>
                    <a:close/>
                    <a:moveTo>
                      <a:pt x="414" y="698"/>
                    </a:moveTo>
                    <a:cubicBezTo>
                      <a:pt x="471" y="709"/>
                      <a:pt x="471" y="709"/>
                      <a:pt x="471" y="709"/>
                    </a:cubicBezTo>
                    <a:cubicBezTo>
                      <a:pt x="428" y="744"/>
                      <a:pt x="428" y="744"/>
                      <a:pt x="428" y="744"/>
                    </a:cubicBezTo>
                    <a:cubicBezTo>
                      <a:pt x="371" y="732"/>
                      <a:pt x="371" y="732"/>
                      <a:pt x="371" y="732"/>
                    </a:cubicBezTo>
                    <a:lnTo>
                      <a:pt x="414" y="698"/>
                    </a:lnTo>
                    <a:close/>
                    <a:moveTo>
                      <a:pt x="511" y="717"/>
                    </a:moveTo>
                    <a:cubicBezTo>
                      <a:pt x="567" y="728"/>
                      <a:pt x="567" y="728"/>
                      <a:pt x="567" y="728"/>
                    </a:cubicBezTo>
                    <a:cubicBezTo>
                      <a:pt x="524" y="763"/>
                      <a:pt x="524" y="763"/>
                      <a:pt x="524" y="763"/>
                    </a:cubicBezTo>
                    <a:cubicBezTo>
                      <a:pt x="468" y="752"/>
                      <a:pt x="468" y="752"/>
                      <a:pt x="468" y="752"/>
                    </a:cubicBezTo>
                    <a:lnTo>
                      <a:pt x="511" y="717"/>
                    </a:lnTo>
                    <a:close/>
                    <a:moveTo>
                      <a:pt x="615" y="730"/>
                    </a:moveTo>
                    <a:cubicBezTo>
                      <a:pt x="614" y="731"/>
                      <a:pt x="614" y="731"/>
                      <a:pt x="614" y="731"/>
                    </a:cubicBezTo>
                    <a:cubicBezTo>
                      <a:pt x="614" y="730"/>
                      <a:pt x="614" y="730"/>
                      <a:pt x="614" y="730"/>
                    </a:cubicBezTo>
                    <a:lnTo>
                      <a:pt x="615" y="730"/>
                    </a:lnTo>
                    <a:close/>
                    <a:moveTo>
                      <a:pt x="29" y="593"/>
                    </a:moveTo>
                    <a:cubicBezTo>
                      <a:pt x="29" y="229"/>
                      <a:pt x="29" y="229"/>
                      <a:pt x="29" y="229"/>
                    </a:cubicBezTo>
                    <a:cubicBezTo>
                      <a:pt x="614" y="344"/>
                      <a:pt x="614" y="344"/>
                      <a:pt x="614" y="344"/>
                    </a:cubicBezTo>
                    <a:cubicBezTo>
                      <a:pt x="614" y="708"/>
                      <a:pt x="614" y="708"/>
                      <a:pt x="614" y="708"/>
                    </a:cubicBezTo>
                    <a:lnTo>
                      <a:pt x="29" y="593"/>
                    </a:lnTo>
                    <a:close/>
                    <a:moveTo>
                      <a:pt x="29" y="199"/>
                    </a:moveTo>
                    <a:cubicBezTo>
                      <a:pt x="29" y="199"/>
                      <a:pt x="29" y="199"/>
                      <a:pt x="29" y="199"/>
                    </a:cubicBezTo>
                    <a:cubicBezTo>
                      <a:pt x="38" y="201"/>
                      <a:pt x="38" y="201"/>
                      <a:pt x="38" y="201"/>
                    </a:cubicBezTo>
                    <a:lnTo>
                      <a:pt x="29" y="199"/>
                    </a:lnTo>
                    <a:close/>
                    <a:moveTo>
                      <a:pt x="550" y="302"/>
                    </a:moveTo>
                    <a:cubicBezTo>
                      <a:pt x="603" y="260"/>
                      <a:pt x="603" y="260"/>
                      <a:pt x="603" y="260"/>
                    </a:cubicBezTo>
                    <a:cubicBezTo>
                      <a:pt x="614" y="262"/>
                      <a:pt x="614" y="262"/>
                      <a:pt x="614" y="262"/>
                    </a:cubicBezTo>
                    <a:cubicBezTo>
                      <a:pt x="614" y="315"/>
                      <a:pt x="614" y="315"/>
                      <a:pt x="614" y="315"/>
                    </a:cubicBezTo>
                    <a:lnTo>
                      <a:pt x="550" y="302"/>
                    </a:lnTo>
                    <a:close/>
                    <a:moveTo>
                      <a:pt x="519" y="296"/>
                    </a:moveTo>
                    <a:cubicBezTo>
                      <a:pt x="453" y="283"/>
                      <a:pt x="453" y="283"/>
                      <a:pt x="453" y="283"/>
                    </a:cubicBezTo>
                    <a:cubicBezTo>
                      <a:pt x="507" y="241"/>
                      <a:pt x="507" y="241"/>
                      <a:pt x="507" y="241"/>
                    </a:cubicBezTo>
                    <a:cubicBezTo>
                      <a:pt x="563" y="252"/>
                      <a:pt x="563" y="252"/>
                      <a:pt x="563" y="252"/>
                    </a:cubicBezTo>
                    <a:cubicBezTo>
                      <a:pt x="510" y="294"/>
                      <a:pt x="510" y="294"/>
                      <a:pt x="510" y="294"/>
                    </a:cubicBezTo>
                    <a:lnTo>
                      <a:pt x="519" y="296"/>
                    </a:lnTo>
                    <a:close/>
                    <a:moveTo>
                      <a:pt x="423" y="277"/>
                    </a:moveTo>
                    <a:cubicBezTo>
                      <a:pt x="357" y="264"/>
                      <a:pt x="357" y="264"/>
                      <a:pt x="357" y="264"/>
                    </a:cubicBezTo>
                    <a:cubicBezTo>
                      <a:pt x="410" y="222"/>
                      <a:pt x="410" y="222"/>
                      <a:pt x="410" y="222"/>
                    </a:cubicBezTo>
                    <a:cubicBezTo>
                      <a:pt x="467" y="233"/>
                      <a:pt x="467" y="233"/>
                      <a:pt x="467" y="233"/>
                    </a:cubicBezTo>
                    <a:cubicBezTo>
                      <a:pt x="414" y="275"/>
                      <a:pt x="414" y="275"/>
                      <a:pt x="414" y="275"/>
                    </a:cubicBezTo>
                    <a:lnTo>
                      <a:pt x="423" y="277"/>
                    </a:lnTo>
                    <a:close/>
                    <a:moveTo>
                      <a:pt x="327" y="258"/>
                    </a:moveTo>
                    <a:cubicBezTo>
                      <a:pt x="260" y="245"/>
                      <a:pt x="260" y="245"/>
                      <a:pt x="260" y="245"/>
                    </a:cubicBezTo>
                    <a:cubicBezTo>
                      <a:pt x="314" y="202"/>
                      <a:pt x="314" y="202"/>
                      <a:pt x="314" y="202"/>
                    </a:cubicBezTo>
                    <a:cubicBezTo>
                      <a:pt x="370" y="214"/>
                      <a:pt x="370" y="214"/>
                      <a:pt x="370" y="214"/>
                    </a:cubicBezTo>
                    <a:cubicBezTo>
                      <a:pt x="317" y="256"/>
                      <a:pt x="317" y="256"/>
                      <a:pt x="317" y="256"/>
                    </a:cubicBezTo>
                    <a:lnTo>
                      <a:pt x="327" y="258"/>
                    </a:lnTo>
                    <a:close/>
                    <a:moveTo>
                      <a:pt x="230" y="239"/>
                    </a:moveTo>
                    <a:cubicBezTo>
                      <a:pt x="164" y="226"/>
                      <a:pt x="164" y="226"/>
                      <a:pt x="164" y="226"/>
                    </a:cubicBezTo>
                    <a:cubicBezTo>
                      <a:pt x="217" y="183"/>
                      <a:pt x="217" y="183"/>
                      <a:pt x="217" y="183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21" y="237"/>
                      <a:pt x="221" y="237"/>
                      <a:pt x="221" y="237"/>
                    </a:cubicBezTo>
                    <a:lnTo>
                      <a:pt x="230" y="239"/>
                    </a:lnTo>
                    <a:close/>
                    <a:moveTo>
                      <a:pt x="134" y="220"/>
                    </a:moveTo>
                    <a:cubicBezTo>
                      <a:pt x="67" y="207"/>
                      <a:pt x="67" y="207"/>
                      <a:pt x="67" y="207"/>
                    </a:cubicBezTo>
                    <a:cubicBezTo>
                      <a:pt x="121" y="164"/>
                      <a:pt x="121" y="164"/>
                      <a:pt x="121" y="164"/>
                    </a:cubicBezTo>
                    <a:cubicBezTo>
                      <a:pt x="178" y="175"/>
                      <a:pt x="178" y="175"/>
                      <a:pt x="178" y="175"/>
                    </a:cubicBezTo>
                    <a:cubicBezTo>
                      <a:pt x="124" y="218"/>
                      <a:pt x="124" y="218"/>
                      <a:pt x="124" y="218"/>
                    </a:cubicBezTo>
                    <a:lnTo>
                      <a:pt x="134" y="220"/>
                    </a:lnTo>
                    <a:close/>
                    <a:moveTo>
                      <a:pt x="81" y="156"/>
                    </a:moveTo>
                    <a:cubicBezTo>
                      <a:pt x="29" y="198"/>
                      <a:pt x="29" y="198"/>
                      <a:pt x="29" y="198"/>
                    </a:cubicBezTo>
                    <a:cubicBezTo>
                      <a:pt x="29" y="146"/>
                      <a:pt x="29" y="146"/>
                      <a:pt x="29" y="146"/>
                    </a:cubicBezTo>
                    <a:lnTo>
                      <a:pt x="81" y="156"/>
                    </a:lnTo>
                    <a:close/>
                    <a:moveTo>
                      <a:pt x="564" y="771"/>
                    </a:moveTo>
                    <a:cubicBezTo>
                      <a:pt x="607" y="736"/>
                      <a:pt x="607" y="736"/>
                      <a:pt x="607" y="736"/>
                    </a:cubicBezTo>
                    <a:cubicBezTo>
                      <a:pt x="614" y="738"/>
                      <a:pt x="614" y="738"/>
                      <a:pt x="614" y="738"/>
                    </a:cubicBezTo>
                    <a:cubicBezTo>
                      <a:pt x="614" y="780"/>
                      <a:pt x="614" y="780"/>
                      <a:pt x="614" y="780"/>
                    </a:cubicBezTo>
                    <a:lnTo>
                      <a:pt x="564" y="771"/>
                    </a:lnTo>
                    <a:close/>
                    <a:moveTo>
                      <a:pt x="698" y="723"/>
                    </a:moveTo>
                    <a:cubicBezTo>
                      <a:pt x="643" y="712"/>
                      <a:pt x="643" y="712"/>
                      <a:pt x="643" y="712"/>
                    </a:cubicBezTo>
                    <a:cubicBezTo>
                      <a:pt x="643" y="250"/>
                      <a:pt x="643" y="250"/>
                      <a:pt x="643" y="250"/>
                    </a:cubicBezTo>
                    <a:cubicBezTo>
                      <a:pt x="643" y="243"/>
                      <a:pt x="638" y="237"/>
                      <a:pt x="631" y="236"/>
                    </a:cubicBezTo>
                    <a:cubicBezTo>
                      <a:pt x="113" y="133"/>
                      <a:pt x="113" y="133"/>
                      <a:pt x="113" y="133"/>
                    </a:cubicBezTo>
                    <a:cubicBezTo>
                      <a:pt x="113" y="88"/>
                      <a:pt x="113" y="88"/>
                      <a:pt x="113" y="88"/>
                    </a:cubicBezTo>
                    <a:cubicBezTo>
                      <a:pt x="698" y="204"/>
                      <a:pt x="698" y="204"/>
                      <a:pt x="698" y="204"/>
                    </a:cubicBezTo>
                    <a:lnTo>
                      <a:pt x="698" y="723"/>
                    </a:lnTo>
                    <a:close/>
                    <a:moveTo>
                      <a:pt x="785" y="667"/>
                    </a:moveTo>
                    <a:cubicBezTo>
                      <a:pt x="727" y="655"/>
                      <a:pt x="727" y="655"/>
                      <a:pt x="727" y="655"/>
                    </a:cubicBezTo>
                    <a:cubicBezTo>
                      <a:pt x="727" y="192"/>
                      <a:pt x="727" y="192"/>
                      <a:pt x="727" y="192"/>
                    </a:cubicBezTo>
                    <a:cubicBezTo>
                      <a:pt x="727" y="185"/>
                      <a:pt x="722" y="180"/>
                      <a:pt x="716" y="178"/>
                    </a:cubicBezTo>
                    <a:cubicBezTo>
                      <a:pt x="200" y="76"/>
                      <a:pt x="200" y="76"/>
                      <a:pt x="200" y="76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785" y="148"/>
                      <a:pt x="785" y="148"/>
                      <a:pt x="785" y="148"/>
                    </a:cubicBezTo>
                    <a:lnTo>
                      <a:pt x="785" y="667"/>
                    </a:lnTo>
                    <a:close/>
                    <a:moveTo>
                      <a:pt x="308" y="470"/>
                    </a:moveTo>
                    <a:cubicBezTo>
                      <a:pt x="332" y="472"/>
                      <a:pt x="332" y="472"/>
                      <a:pt x="332" y="472"/>
                    </a:cubicBezTo>
                    <a:cubicBezTo>
                      <a:pt x="290" y="531"/>
                      <a:pt x="290" y="531"/>
                      <a:pt x="290" y="531"/>
                    </a:cubicBezTo>
                    <a:cubicBezTo>
                      <a:pt x="261" y="465"/>
                      <a:pt x="261" y="465"/>
                      <a:pt x="261" y="465"/>
                    </a:cubicBezTo>
                    <a:cubicBezTo>
                      <a:pt x="283" y="468"/>
                      <a:pt x="283" y="468"/>
                      <a:pt x="283" y="468"/>
                    </a:cubicBezTo>
                    <a:cubicBezTo>
                      <a:pt x="272" y="419"/>
                      <a:pt x="230" y="377"/>
                      <a:pt x="182" y="367"/>
                    </a:cubicBezTo>
                    <a:cubicBezTo>
                      <a:pt x="170" y="365"/>
                      <a:pt x="158" y="365"/>
                      <a:pt x="146" y="367"/>
                    </a:cubicBezTo>
                    <a:cubicBezTo>
                      <a:pt x="139" y="368"/>
                      <a:pt x="133" y="364"/>
                      <a:pt x="132" y="357"/>
                    </a:cubicBezTo>
                    <a:cubicBezTo>
                      <a:pt x="131" y="351"/>
                      <a:pt x="135" y="345"/>
                      <a:pt x="141" y="343"/>
                    </a:cubicBezTo>
                    <a:cubicBezTo>
                      <a:pt x="156" y="341"/>
                      <a:pt x="172" y="341"/>
                      <a:pt x="187" y="344"/>
                    </a:cubicBezTo>
                    <a:cubicBezTo>
                      <a:pt x="247" y="356"/>
                      <a:pt x="298" y="409"/>
                      <a:pt x="308" y="470"/>
                    </a:cubicBezTo>
                    <a:close/>
                    <a:moveTo>
                      <a:pt x="518" y="508"/>
                    </a:moveTo>
                    <a:cubicBezTo>
                      <a:pt x="558" y="578"/>
                      <a:pt x="558" y="578"/>
                      <a:pt x="558" y="578"/>
                    </a:cubicBezTo>
                    <a:cubicBezTo>
                      <a:pt x="534" y="574"/>
                      <a:pt x="534" y="574"/>
                      <a:pt x="534" y="574"/>
                    </a:cubicBezTo>
                    <a:cubicBezTo>
                      <a:pt x="503" y="518"/>
                      <a:pt x="503" y="518"/>
                      <a:pt x="503" y="518"/>
                    </a:cubicBezTo>
                    <a:cubicBezTo>
                      <a:pt x="492" y="528"/>
                      <a:pt x="492" y="528"/>
                      <a:pt x="492" y="528"/>
                    </a:cubicBezTo>
                    <a:cubicBezTo>
                      <a:pt x="491" y="566"/>
                      <a:pt x="491" y="566"/>
                      <a:pt x="491" y="566"/>
                    </a:cubicBezTo>
                    <a:cubicBezTo>
                      <a:pt x="470" y="562"/>
                      <a:pt x="470" y="562"/>
                      <a:pt x="470" y="562"/>
                    </a:cubicBezTo>
                    <a:cubicBezTo>
                      <a:pt x="474" y="454"/>
                      <a:pt x="474" y="454"/>
                      <a:pt x="474" y="454"/>
                    </a:cubicBezTo>
                    <a:cubicBezTo>
                      <a:pt x="495" y="458"/>
                      <a:pt x="495" y="458"/>
                      <a:pt x="495" y="458"/>
                    </a:cubicBezTo>
                    <a:cubicBezTo>
                      <a:pt x="493" y="507"/>
                      <a:pt x="493" y="507"/>
                      <a:pt x="493" y="507"/>
                    </a:cubicBezTo>
                    <a:cubicBezTo>
                      <a:pt x="493" y="507"/>
                      <a:pt x="493" y="507"/>
                      <a:pt x="493" y="507"/>
                    </a:cubicBezTo>
                    <a:cubicBezTo>
                      <a:pt x="496" y="504"/>
                      <a:pt x="499" y="500"/>
                      <a:pt x="502" y="497"/>
                    </a:cubicBezTo>
                    <a:cubicBezTo>
                      <a:pt x="534" y="465"/>
                      <a:pt x="534" y="465"/>
                      <a:pt x="534" y="465"/>
                    </a:cubicBezTo>
                    <a:cubicBezTo>
                      <a:pt x="559" y="470"/>
                      <a:pt x="559" y="470"/>
                      <a:pt x="559" y="470"/>
                    </a:cubicBezTo>
                    <a:lnTo>
                      <a:pt x="518" y="508"/>
                    </a:lnTo>
                    <a:close/>
                    <a:moveTo>
                      <a:pt x="433" y="499"/>
                    </a:moveTo>
                    <a:cubicBezTo>
                      <a:pt x="433" y="499"/>
                      <a:pt x="433" y="499"/>
                      <a:pt x="433" y="499"/>
                    </a:cubicBezTo>
                    <a:cubicBezTo>
                      <a:pt x="445" y="495"/>
                      <a:pt x="450" y="487"/>
                      <a:pt x="451" y="478"/>
                    </a:cubicBezTo>
                    <a:cubicBezTo>
                      <a:pt x="451" y="465"/>
                      <a:pt x="441" y="450"/>
                      <a:pt x="417" y="445"/>
                    </a:cubicBezTo>
                    <a:cubicBezTo>
                      <a:pt x="417" y="445"/>
                      <a:pt x="417" y="445"/>
                      <a:pt x="417" y="445"/>
                    </a:cubicBezTo>
                    <a:cubicBezTo>
                      <a:pt x="396" y="441"/>
                      <a:pt x="379" y="450"/>
                      <a:pt x="379" y="467"/>
                    </a:cubicBezTo>
                    <a:cubicBezTo>
                      <a:pt x="378" y="476"/>
                      <a:pt x="383" y="486"/>
                      <a:pt x="395" y="493"/>
                    </a:cubicBezTo>
                    <a:cubicBezTo>
                      <a:pt x="395" y="494"/>
                      <a:pt x="395" y="494"/>
                      <a:pt x="395" y="494"/>
                    </a:cubicBezTo>
                    <a:cubicBezTo>
                      <a:pt x="382" y="497"/>
                      <a:pt x="373" y="504"/>
                      <a:pt x="373" y="517"/>
                    </a:cubicBezTo>
                    <a:cubicBezTo>
                      <a:pt x="373" y="531"/>
                      <a:pt x="386" y="548"/>
                      <a:pt x="411" y="553"/>
                    </a:cubicBezTo>
                    <a:cubicBezTo>
                      <a:pt x="435" y="557"/>
                      <a:pt x="452" y="548"/>
                      <a:pt x="453" y="529"/>
                    </a:cubicBezTo>
                    <a:cubicBezTo>
                      <a:pt x="453" y="516"/>
                      <a:pt x="445" y="506"/>
                      <a:pt x="433" y="499"/>
                    </a:cubicBezTo>
                    <a:close/>
                    <a:moveTo>
                      <a:pt x="415" y="459"/>
                    </a:moveTo>
                    <a:cubicBezTo>
                      <a:pt x="415" y="459"/>
                      <a:pt x="415" y="459"/>
                      <a:pt x="415" y="459"/>
                    </a:cubicBezTo>
                    <a:cubicBezTo>
                      <a:pt x="427" y="461"/>
                      <a:pt x="431" y="469"/>
                      <a:pt x="431" y="476"/>
                    </a:cubicBezTo>
                    <a:cubicBezTo>
                      <a:pt x="430" y="484"/>
                      <a:pt x="424" y="489"/>
                      <a:pt x="416" y="490"/>
                    </a:cubicBezTo>
                    <a:cubicBezTo>
                      <a:pt x="406" y="485"/>
                      <a:pt x="398" y="478"/>
                      <a:pt x="399" y="470"/>
                    </a:cubicBezTo>
                    <a:cubicBezTo>
                      <a:pt x="399" y="462"/>
                      <a:pt x="405" y="457"/>
                      <a:pt x="415" y="459"/>
                    </a:cubicBezTo>
                    <a:close/>
                    <a:moveTo>
                      <a:pt x="413" y="539"/>
                    </a:moveTo>
                    <a:cubicBezTo>
                      <a:pt x="412" y="539"/>
                      <a:pt x="412" y="539"/>
                      <a:pt x="412" y="539"/>
                    </a:cubicBezTo>
                    <a:cubicBezTo>
                      <a:pt x="401" y="537"/>
                      <a:pt x="394" y="528"/>
                      <a:pt x="395" y="519"/>
                    </a:cubicBezTo>
                    <a:cubicBezTo>
                      <a:pt x="395" y="510"/>
                      <a:pt x="401" y="504"/>
                      <a:pt x="412" y="503"/>
                    </a:cubicBezTo>
                    <a:cubicBezTo>
                      <a:pt x="424" y="509"/>
                      <a:pt x="432" y="516"/>
                      <a:pt x="432" y="527"/>
                    </a:cubicBezTo>
                    <a:cubicBezTo>
                      <a:pt x="431" y="536"/>
                      <a:pt x="424" y="541"/>
                      <a:pt x="413" y="539"/>
                    </a:cubicBezTo>
                    <a:close/>
                    <a:moveTo>
                      <a:pt x="248" y="468"/>
                    </a:moveTo>
                    <a:cubicBezTo>
                      <a:pt x="169" y="400"/>
                      <a:pt x="169" y="400"/>
                      <a:pt x="169" y="400"/>
                    </a:cubicBezTo>
                    <a:cubicBezTo>
                      <a:pt x="165" y="396"/>
                      <a:pt x="159" y="395"/>
                      <a:pt x="154" y="398"/>
                    </a:cubicBezTo>
                    <a:cubicBezTo>
                      <a:pt x="149" y="400"/>
                      <a:pt x="145" y="405"/>
                      <a:pt x="145" y="411"/>
                    </a:cubicBezTo>
                    <a:cubicBezTo>
                      <a:pt x="145" y="516"/>
                      <a:pt x="145" y="516"/>
                      <a:pt x="145" y="516"/>
                    </a:cubicBezTo>
                    <a:cubicBezTo>
                      <a:pt x="145" y="521"/>
                      <a:pt x="148" y="526"/>
                      <a:pt x="152" y="528"/>
                    </a:cubicBezTo>
                    <a:cubicBezTo>
                      <a:pt x="154" y="530"/>
                      <a:pt x="157" y="531"/>
                      <a:pt x="160" y="531"/>
                    </a:cubicBezTo>
                    <a:cubicBezTo>
                      <a:pt x="162" y="531"/>
                      <a:pt x="164" y="530"/>
                      <a:pt x="166" y="529"/>
                    </a:cubicBezTo>
                    <a:cubicBezTo>
                      <a:pt x="245" y="492"/>
                      <a:pt x="245" y="492"/>
                      <a:pt x="245" y="492"/>
                    </a:cubicBezTo>
                    <a:cubicBezTo>
                      <a:pt x="249" y="490"/>
                      <a:pt x="252" y="486"/>
                      <a:pt x="253" y="481"/>
                    </a:cubicBezTo>
                    <a:cubicBezTo>
                      <a:pt x="254" y="476"/>
                      <a:pt x="252" y="472"/>
                      <a:pt x="248" y="468"/>
                    </a:cubicBezTo>
                    <a:close/>
                    <a:moveTo>
                      <a:pt x="160" y="516"/>
                    </a:moveTo>
                    <a:cubicBezTo>
                      <a:pt x="160" y="411"/>
                      <a:pt x="160" y="411"/>
                      <a:pt x="160" y="411"/>
                    </a:cubicBezTo>
                    <a:cubicBezTo>
                      <a:pt x="239" y="479"/>
                      <a:pt x="239" y="479"/>
                      <a:pt x="239" y="479"/>
                    </a:cubicBezTo>
                    <a:lnTo>
                      <a:pt x="160" y="516"/>
                    </a:lnTo>
                    <a:close/>
                    <a:moveTo>
                      <a:pt x="237" y="581"/>
                    </a:moveTo>
                    <a:cubicBezTo>
                      <a:pt x="238" y="587"/>
                      <a:pt x="234" y="593"/>
                      <a:pt x="228" y="595"/>
                    </a:cubicBezTo>
                    <a:cubicBezTo>
                      <a:pt x="220" y="596"/>
                      <a:pt x="213" y="597"/>
                      <a:pt x="206" y="597"/>
                    </a:cubicBezTo>
                    <a:cubicBezTo>
                      <a:pt x="198" y="597"/>
                      <a:pt x="190" y="596"/>
                      <a:pt x="182" y="594"/>
                    </a:cubicBezTo>
                    <a:cubicBezTo>
                      <a:pt x="122" y="582"/>
                      <a:pt x="71" y="529"/>
                      <a:pt x="61" y="468"/>
                    </a:cubicBezTo>
                    <a:cubicBezTo>
                      <a:pt x="37" y="466"/>
                      <a:pt x="37" y="466"/>
                      <a:pt x="37" y="466"/>
                    </a:cubicBezTo>
                    <a:cubicBezTo>
                      <a:pt x="79" y="407"/>
                      <a:pt x="79" y="407"/>
                      <a:pt x="79" y="407"/>
                    </a:cubicBezTo>
                    <a:cubicBezTo>
                      <a:pt x="109" y="472"/>
                      <a:pt x="109" y="472"/>
                      <a:pt x="109" y="472"/>
                    </a:cubicBezTo>
                    <a:cubicBezTo>
                      <a:pt x="86" y="470"/>
                      <a:pt x="86" y="470"/>
                      <a:pt x="86" y="470"/>
                    </a:cubicBezTo>
                    <a:cubicBezTo>
                      <a:pt x="97" y="518"/>
                      <a:pt x="139" y="561"/>
                      <a:pt x="187" y="571"/>
                    </a:cubicBezTo>
                    <a:cubicBezTo>
                      <a:pt x="199" y="573"/>
                      <a:pt x="211" y="573"/>
                      <a:pt x="223" y="571"/>
                    </a:cubicBezTo>
                    <a:cubicBezTo>
                      <a:pt x="230" y="570"/>
                      <a:pt x="236" y="574"/>
                      <a:pt x="237" y="5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" name="Freeform 142"/>
            <p:cNvSpPr>
              <a:spLocks noEditPoints="1"/>
            </p:cNvSpPr>
            <p:nvPr/>
          </p:nvSpPr>
          <p:spPr bwMode="auto">
            <a:xfrm>
              <a:off x="7710706" y="2518090"/>
              <a:ext cx="86162" cy="69971"/>
            </a:xfrm>
            <a:custGeom>
              <a:avLst/>
              <a:gdLst>
                <a:gd name="T0" fmla="*/ 14 w 894"/>
                <a:gd name="T1" fmla="*/ 0 h 726"/>
                <a:gd name="T2" fmla="*/ 0 w 894"/>
                <a:gd name="T3" fmla="*/ 712 h 726"/>
                <a:gd name="T4" fmla="*/ 880 w 894"/>
                <a:gd name="T5" fmla="*/ 726 h 726"/>
                <a:gd name="T6" fmla="*/ 894 w 894"/>
                <a:gd name="T7" fmla="*/ 14 h 726"/>
                <a:gd name="T8" fmla="*/ 865 w 894"/>
                <a:gd name="T9" fmla="*/ 697 h 726"/>
                <a:gd name="T10" fmla="*/ 29 w 894"/>
                <a:gd name="T11" fmla="*/ 28 h 726"/>
                <a:gd name="T12" fmla="*/ 865 w 894"/>
                <a:gd name="T13" fmla="*/ 697 h 726"/>
                <a:gd name="T14" fmla="*/ 655 w 894"/>
                <a:gd name="T15" fmla="*/ 214 h 726"/>
                <a:gd name="T16" fmla="*/ 690 w 894"/>
                <a:gd name="T17" fmla="*/ 248 h 726"/>
                <a:gd name="T18" fmla="*/ 655 w 894"/>
                <a:gd name="T19" fmla="*/ 318 h 726"/>
                <a:gd name="T20" fmla="*/ 690 w 894"/>
                <a:gd name="T21" fmla="*/ 283 h 726"/>
                <a:gd name="T22" fmla="*/ 655 w 894"/>
                <a:gd name="T23" fmla="*/ 318 h 726"/>
                <a:gd name="T24" fmla="*/ 690 w 894"/>
                <a:gd name="T25" fmla="*/ 248 h 726"/>
                <a:gd name="T26" fmla="*/ 724 w 894"/>
                <a:gd name="T27" fmla="*/ 283 h 726"/>
                <a:gd name="T28" fmla="*/ 690 w 894"/>
                <a:gd name="T29" fmla="*/ 318 h 726"/>
                <a:gd name="T30" fmla="*/ 724 w 894"/>
                <a:gd name="T31" fmla="*/ 352 h 726"/>
                <a:gd name="T32" fmla="*/ 690 w 894"/>
                <a:gd name="T33" fmla="*/ 318 h 726"/>
                <a:gd name="T34" fmla="*/ 724 w 894"/>
                <a:gd name="T35" fmla="*/ 283 h 726"/>
                <a:gd name="T36" fmla="*/ 759 w 894"/>
                <a:gd name="T37" fmla="*/ 318 h 726"/>
                <a:gd name="T38" fmla="*/ 586 w 894"/>
                <a:gd name="T39" fmla="*/ 490 h 726"/>
                <a:gd name="T40" fmla="*/ 621 w 894"/>
                <a:gd name="T41" fmla="*/ 524 h 726"/>
                <a:gd name="T42" fmla="*/ 552 w 894"/>
                <a:gd name="T43" fmla="*/ 524 h 726"/>
                <a:gd name="T44" fmla="*/ 482 w 894"/>
                <a:gd name="T45" fmla="*/ 524 h 726"/>
                <a:gd name="T46" fmla="*/ 448 w 894"/>
                <a:gd name="T47" fmla="*/ 524 h 726"/>
                <a:gd name="T48" fmla="*/ 173 w 894"/>
                <a:gd name="T49" fmla="*/ 351 h 726"/>
                <a:gd name="T50" fmla="*/ 448 w 894"/>
                <a:gd name="T51" fmla="*/ 260 h 726"/>
                <a:gd name="T52" fmla="*/ 482 w 894"/>
                <a:gd name="T53" fmla="*/ 248 h 726"/>
                <a:gd name="T54" fmla="*/ 552 w 894"/>
                <a:gd name="T55" fmla="*/ 248 h 726"/>
                <a:gd name="T56" fmla="*/ 621 w 894"/>
                <a:gd name="T57" fmla="*/ 248 h 726"/>
                <a:gd name="T58" fmla="*/ 655 w 894"/>
                <a:gd name="T59" fmla="*/ 283 h 726"/>
                <a:gd name="T60" fmla="*/ 586 w 894"/>
                <a:gd name="T61" fmla="*/ 283 h 726"/>
                <a:gd name="T62" fmla="*/ 586 w 894"/>
                <a:gd name="T63" fmla="*/ 352 h 726"/>
                <a:gd name="T64" fmla="*/ 552 w 894"/>
                <a:gd name="T65" fmla="*/ 387 h 726"/>
                <a:gd name="T66" fmla="*/ 517 w 894"/>
                <a:gd name="T67" fmla="*/ 421 h 726"/>
                <a:gd name="T68" fmla="*/ 482 w 894"/>
                <a:gd name="T69" fmla="*/ 455 h 726"/>
                <a:gd name="T70" fmla="*/ 448 w 894"/>
                <a:gd name="T71" fmla="*/ 464 h 726"/>
                <a:gd name="T72" fmla="*/ 354 w 894"/>
                <a:gd name="T73" fmla="*/ 287 h 726"/>
                <a:gd name="T74" fmla="*/ 192 w 894"/>
                <a:gd name="T75" fmla="*/ 373 h 726"/>
                <a:gd name="T76" fmla="*/ 448 w 894"/>
                <a:gd name="T77" fmla="*/ 495 h 726"/>
                <a:gd name="T78" fmla="*/ 482 w 894"/>
                <a:gd name="T79" fmla="*/ 490 h 726"/>
                <a:gd name="T80" fmla="*/ 552 w 894"/>
                <a:gd name="T81" fmla="*/ 490 h 726"/>
                <a:gd name="T82" fmla="*/ 655 w 894"/>
                <a:gd name="T83" fmla="*/ 455 h 726"/>
                <a:gd name="T84" fmla="*/ 690 w 894"/>
                <a:gd name="T85" fmla="*/ 490 h 726"/>
                <a:gd name="T86" fmla="*/ 621 w 894"/>
                <a:gd name="T87" fmla="*/ 490 h 726"/>
                <a:gd name="T88" fmla="*/ 655 w 894"/>
                <a:gd name="T89" fmla="*/ 455 h 726"/>
                <a:gd name="T90" fmla="*/ 724 w 894"/>
                <a:gd name="T91" fmla="*/ 421 h 726"/>
                <a:gd name="T92" fmla="*/ 690 w 894"/>
                <a:gd name="T93" fmla="*/ 455 h 726"/>
                <a:gd name="T94" fmla="*/ 724 w 894"/>
                <a:gd name="T95" fmla="*/ 386 h 726"/>
                <a:gd name="T96" fmla="*/ 759 w 894"/>
                <a:gd name="T97" fmla="*/ 352 h 726"/>
                <a:gd name="T98" fmla="*/ 759 w 894"/>
                <a:gd name="T99" fmla="*/ 387 h 726"/>
                <a:gd name="T100" fmla="*/ 724 w 894"/>
                <a:gd name="T101" fmla="*/ 421 h 726"/>
                <a:gd name="T102" fmla="*/ 724 w 894"/>
                <a:gd name="T103" fmla="*/ 386 h 726"/>
                <a:gd name="T104" fmla="*/ 447 w 894"/>
                <a:gd name="T105" fmla="*/ 182 h 726"/>
                <a:gd name="T106" fmla="*/ 448 w 894"/>
                <a:gd name="T107" fmla="*/ 179 h 726"/>
                <a:gd name="T108" fmla="*/ 517 w 894"/>
                <a:gd name="T109" fmla="*/ 179 h 726"/>
                <a:gd name="T110" fmla="*/ 586 w 894"/>
                <a:gd name="T111" fmla="*/ 179 h 726"/>
                <a:gd name="T112" fmla="*/ 655 w 894"/>
                <a:gd name="T113" fmla="*/ 179 h 726"/>
                <a:gd name="T114" fmla="*/ 621 w 894"/>
                <a:gd name="T115" fmla="*/ 214 h 726"/>
                <a:gd name="T116" fmla="*/ 552 w 894"/>
                <a:gd name="T117" fmla="*/ 214 h 726"/>
                <a:gd name="T118" fmla="*/ 482 w 894"/>
                <a:gd name="T119" fmla="*/ 214 h 726"/>
                <a:gd name="T120" fmla="*/ 448 w 894"/>
                <a:gd name="T121" fmla="*/ 211 h 726"/>
                <a:gd name="T122" fmla="*/ 158 w 894"/>
                <a:gd name="T123" fmla="*/ 325 h 726"/>
                <a:gd name="T124" fmla="*/ 138 w 894"/>
                <a:gd name="T125" fmla="*/ 329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4" h="726">
                  <a:moveTo>
                    <a:pt x="880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712"/>
                    <a:pt x="0" y="712"/>
                    <a:pt x="0" y="712"/>
                  </a:cubicBezTo>
                  <a:cubicBezTo>
                    <a:pt x="0" y="720"/>
                    <a:pt x="6" y="726"/>
                    <a:pt x="14" y="726"/>
                  </a:cubicBezTo>
                  <a:cubicBezTo>
                    <a:pt x="880" y="726"/>
                    <a:pt x="880" y="726"/>
                    <a:pt x="880" y="726"/>
                  </a:cubicBezTo>
                  <a:cubicBezTo>
                    <a:pt x="888" y="726"/>
                    <a:pt x="894" y="720"/>
                    <a:pt x="894" y="712"/>
                  </a:cubicBezTo>
                  <a:cubicBezTo>
                    <a:pt x="894" y="14"/>
                    <a:pt x="894" y="14"/>
                    <a:pt x="894" y="14"/>
                  </a:cubicBezTo>
                  <a:cubicBezTo>
                    <a:pt x="894" y="6"/>
                    <a:pt x="888" y="0"/>
                    <a:pt x="880" y="0"/>
                  </a:cubicBezTo>
                  <a:close/>
                  <a:moveTo>
                    <a:pt x="865" y="697"/>
                  </a:moveTo>
                  <a:cubicBezTo>
                    <a:pt x="29" y="697"/>
                    <a:pt x="29" y="697"/>
                    <a:pt x="29" y="69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865" y="28"/>
                    <a:pt x="865" y="28"/>
                    <a:pt x="865" y="28"/>
                  </a:cubicBezTo>
                  <a:lnTo>
                    <a:pt x="865" y="697"/>
                  </a:lnTo>
                  <a:close/>
                  <a:moveTo>
                    <a:pt x="655" y="248"/>
                  </a:moveTo>
                  <a:cubicBezTo>
                    <a:pt x="655" y="214"/>
                    <a:pt x="655" y="214"/>
                    <a:pt x="655" y="214"/>
                  </a:cubicBezTo>
                  <a:cubicBezTo>
                    <a:pt x="690" y="214"/>
                    <a:pt x="690" y="214"/>
                    <a:pt x="690" y="214"/>
                  </a:cubicBezTo>
                  <a:cubicBezTo>
                    <a:pt x="690" y="248"/>
                    <a:pt x="690" y="248"/>
                    <a:pt x="690" y="248"/>
                  </a:cubicBezTo>
                  <a:lnTo>
                    <a:pt x="655" y="248"/>
                  </a:lnTo>
                  <a:close/>
                  <a:moveTo>
                    <a:pt x="655" y="318"/>
                  </a:moveTo>
                  <a:cubicBezTo>
                    <a:pt x="655" y="283"/>
                    <a:pt x="655" y="283"/>
                    <a:pt x="655" y="283"/>
                  </a:cubicBezTo>
                  <a:cubicBezTo>
                    <a:pt x="690" y="283"/>
                    <a:pt x="690" y="283"/>
                    <a:pt x="690" y="283"/>
                  </a:cubicBezTo>
                  <a:cubicBezTo>
                    <a:pt x="690" y="318"/>
                    <a:pt x="690" y="318"/>
                    <a:pt x="690" y="318"/>
                  </a:cubicBezTo>
                  <a:lnTo>
                    <a:pt x="655" y="318"/>
                  </a:lnTo>
                  <a:close/>
                  <a:moveTo>
                    <a:pt x="690" y="283"/>
                  </a:moveTo>
                  <a:cubicBezTo>
                    <a:pt x="690" y="248"/>
                    <a:pt x="690" y="248"/>
                    <a:pt x="690" y="248"/>
                  </a:cubicBezTo>
                  <a:cubicBezTo>
                    <a:pt x="724" y="248"/>
                    <a:pt x="724" y="248"/>
                    <a:pt x="724" y="248"/>
                  </a:cubicBezTo>
                  <a:cubicBezTo>
                    <a:pt x="724" y="283"/>
                    <a:pt x="724" y="283"/>
                    <a:pt x="724" y="283"/>
                  </a:cubicBezTo>
                  <a:lnTo>
                    <a:pt x="690" y="283"/>
                  </a:lnTo>
                  <a:close/>
                  <a:moveTo>
                    <a:pt x="690" y="318"/>
                  </a:moveTo>
                  <a:cubicBezTo>
                    <a:pt x="724" y="318"/>
                    <a:pt x="724" y="318"/>
                    <a:pt x="724" y="318"/>
                  </a:cubicBezTo>
                  <a:cubicBezTo>
                    <a:pt x="724" y="352"/>
                    <a:pt x="724" y="352"/>
                    <a:pt x="724" y="352"/>
                  </a:cubicBezTo>
                  <a:cubicBezTo>
                    <a:pt x="690" y="352"/>
                    <a:pt x="690" y="352"/>
                    <a:pt x="690" y="352"/>
                  </a:cubicBezTo>
                  <a:lnTo>
                    <a:pt x="690" y="318"/>
                  </a:lnTo>
                  <a:close/>
                  <a:moveTo>
                    <a:pt x="724" y="318"/>
                  </a:moveTo>
                  <a:cubicBezTo>
                    <a:pt x="724" y="283"/>
                    <a:pt x="724" y="283"/>
                    <a:pt x="724" y="283"/>
                  </a:cubicBezTo>
                  <a:cubicBezTo>
                    <a:pt x="759" y="283"/>
                    <a:pt x="759" y="283"/>
                    <a:pt x="759" y="283"/>
                  </a:cubicBezTo>
                  <a:cubicBezTo>
                    <a:pt x="759" y="318"/>
                    <a:pt x="759" y="318"/>
                    <a:pt x="759" y="318"/>
                  </a:cubicBezTo>
                  <a:lnTo>
                    <a:pt x="724" y="318"/>
                  </a:lnTo>
                  <a:close/>
                  <a:moveTo>
                    <a:pt x="586" y="490"/>
                  </a:moveTo>
                  <a:cubicBezTo>
                    <a:pt x="621" y="490"/>
                    <a:pt x="621" y="490"/>
                    <a:pt x="621" y="490"/>
                  </a:cubicBezTo>
                  <a:cubicBezTo>
                    <a:pt x="621" y="524"/>
                    <a:pt x="621" y="524"/>
                    <a:pt x="621" y="524"/>
                  </a:cubicBezTo>
                  <a:cubicBezTo>
                    <a:pt x="586" y="524"/>
                    <a:pt x="586" y="524"/>
                    <a:pt x="586" y="524"/>
                  </a:cubicBezTo>
                  <a:cubicBezTo>
                    <a:pt x="552" y="524"/>
                    <a:pt x="552" y="524"/>
                    <a:pt x="552" y="524"/>
                  </a:cubicBezTo>
                  <a:cubicBezTo>
                    <a:pt x="517" y="524"/>
                    <a:pt x="517" y="524"/>
                    <a:pt x="517" y="524"/>
                  </a:cubicBezTo>
                  <a:cubicBezTo>
                    <a:pt x="482" y="524"/>
                    <a:pt x="482" y="524"/>
                    <a:pt x="482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448" y="524"/>
                    <a:pt x="448" y="524"/>
                    <a:pt x="448" y="524"/>
                  </a:cubicBezTo>
                  <a:cubicBezTo>
                    <a:pt x="303" y="524"/>
                    <a:pt x="149" y="435"/>
                    <a:pt x="145" y="402"/>
                  </a:cubicBezTo>
                  <a:cubicBezTo>
                    <a:pt x="142" y="378"/>
                    <a:pt x="165" y="358"/>
                    <a:pt x="173" y="351"/>
                  </a:cubicBezTo>
                  <a:cubicBezTo>
                    <a:pt x="234" y="256"/>
                    <a:pt x="438" y="246"/>
                    <a:pt x="447" y="245"/>
                  </a:cubicBezTo>
                  <a:cubicBezTo>
                    <a:pt x="448" y="260"/>
                    <a:pt x="448" y="260"/>
                    <a:pt x="448" y="260"/>
                  </a:cubicBezTo>
                  <a:cubicBezTo>
                    <a:pt x="448" y="248"/>
                    <a:pt x="448" y="248"/>
                    <a:pt x="448" y="248"/>
                  </a:cubicBezTo>
                  <a:cubicBezTo>
                    <a:pt x="482" y="248"/>
                    <a:pt x="482" y="248"/>
                    <a:pt x="482" y="248"/>
                  </a:cubicBezTo>
                  <a:cubicBezTo>
                    <a:pt x="517" y="248"/>
                    <a:pt x="517" y="248"/>
                    <a:pt x="517" y="248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86" y="248"/>
                    <a:pt x="586" y="248"/>
                    <a:pt x="586" y="248"/>
                  </a:cubicBezTo>
                  <a:cubicBezTo>
                    <a:pt x="621" y="248"/>
                    <a:pt x="621" y="248"/>
                    <a:pt x="621" y="248"/>
                  </a:cubicBezTo>
                  <a:cubicBezTo>
                    <a:pt x="655" y="248"/>
                    <a:pt x="655" y="248"/>
                    <a:pt x="655" y="248"/>
                  </a:cubicBezTo>
                  <a:cubicBezTo>
                    <a:pt x="655" y="283"/>
                    <a:pt x="655" y="283"/>
                    <a:pt x="655" y="283"/>
                  </a:cubicBezTo>
                  <a:cubicBezTo>
                    <a:pt x="621" y="283"/>
                    <a:pt x="621" y="283"/>
                    <a:pt x="621" y="283"/>
                  </a:cubicBezTo>
                  <a:cubicBezTo>
                    <a:pt x="586" y="283"/>
                    <a:pt x="586" y="283"/>
                    <a:pt x="586" y="283"/>
                  </a:cubicBezTo>
                  <a:cubicBezTo>
                    <a:pt x="586" y="318"/>
                    <a:pt x="586" y="318"/>
                    <a:pt x="586" y="318"/>
                  </a:cubicBezTo>
                  <a:cubicBezTo>
                    <a:pt x="586" y="352"/>
                    <a:pt x="586" y="352"/>
                    <a:pt x="586" y="352"/>
                  </a:cubicBezTo>
                  <a:cubicBezTo>
                    <a:pt x="586" y="387"/>
                    <a:pt x="586" y="387"/>
                    <a:pt x="586" y="387"/>
                  </a:cubicBezTo>
                  <a:cubicBezTo>
                    <a:pt x="552" y="387"/>
                    <a:pt x="552" y="387"/>
                    <a:pt x="552" y="387"/>
                  </a:cubicBezTo>
                  <a:cubicBezTo>
                    <a:pt x="552" y="421"/>
                    <a:pt x="552" y="421"/>
                    <a:pt x="552" y="421"/>
                  </a:cubicBezTo>
                  <a:cubicBezTo>
                    <a:pt x="517" y="421"/>
                    <a:pt x="517" y="421"/>
                    <a:pt x="517" y="421"/>
                  </a:cubicBezTo>
                  <a:cubicBezTo>
                    <a:pt x="517" y="455"/>
                    <a:pt x="517" y="455"/>
                    <a:pt x="517" y="455"/>
                  </a:cubicBezTo>
                  <a:cubicBezTo>
                    <a:pt x="482" y="455"/>
                    <a:pt x="482" y="455"/>
                    <a:pt x="482" y="455"/>
                  </a:cubicBezTo>
                  <a:cubicBezTo>
                    <a:pt x="448" y="455"/>
                    <a:pt x="448" y="455"/>
                    <a:pt x="448" y="455"/>
                  </a:cubicBezTo>
                  <a:cubicBezTo>
                    <a:pt x="448" y="464"/>
                    <a:pt x="448" y="464"/>
                    <a:pt x="448" y="464"/>
                  </a:cubicBezTo>
                  <a:cubicBezTo>
                    <a:pt x="382" y="464"/>
                    <a:pt x="328" y="410"/>
                    <a:pt x="328" y="344"/>
                  </a:cubicBezTo>
                  <a:cubicBezTo>
                    <a:pt x="328" y="316"/>
                    <a:pt x="338" y="298"/>
                    <a:pt x="354" y="287"/>
                  </a:cubicBezTo>
                  <a:cubicBezTo>
                    <a:pt x="294" y="299"/>
                    <a:pt x="224" y="323"/>
                    <a:pt x="196" y="369"/>
                  </a:cubicBezTo>
                  <a:cubicBezTo>
                    <a:pt x="195" y="370"/>
                    <a:pt x="194" y="372"/>
                    <a:pt x="192" y="373"/>
                  </a:cubicBezTo>
                  <a:cubicBezTo>
                    <a:pt x="184" y="379"/>
                    <a:pt x="172" y="391"/>
                    <a:pt x="173" y="399"/>
                  </a:cubicBezTo>
                  <a:cubicBezTo>
                    <a:pt x="183" y="416"/>
                    <a:pt x="315" y="495"/>
                    <a:pt x="448" y="495"/>
                  </a:cubicBezTo>
                  <a:cubicBezTo>
                    <a:pt x="448" y="490"/>
                    <a:pt x="448" y="490"/>
                    <a:pt x="448" y="490"/>
                  </a:cubicBezTo>
                  <a:cubicBezTo>
                    <a:pt x="482" y="490"/>
                    <a:pt x="482" y="490"/>
                    <a:pt x="482" y="490"/>
                  </a:cubicBezTo>
                  <a:cubicBezTo>
                    <a:pt x="517" y="490"/>
                    <a:pt x="517" y="490"/>
                    <a:pt x="517" y="490"/>
                  </a:cubicBezTo>
                  <a:cubicBezTo>
                    <a:pt x="552" y="490"/>
                    <a:pt x="552" y="490"/>
                    <a:pt x="552" y="490"/>
                  </a:cubicBezTo>
                  <a:lnTo>
                    <a:pt x="586" y="490"/>
                  </a:lnTo>
                  <a:close/>
                  <a:moveTo>
                    <a:pt x="655" y="455"/>
                  </a:moveTo>
                  <a:cubicBezTo>
                    <a:pt x="690" y="455"/>
                    <a:pt x="690" y="455"/>
                    <a:pt x="690" y="455"/>
                  </a:cubicBezTo>
                  <a:cubicBezTo>
                    <a:pt x="690" y="490"/>
                    <a:pt x="690" y="490"/>
                    <a:pt x="690" y="490"/>
                  </a:cubicBezTo>
                  <a:cubicBezTo>
                    <a:pt x="655" y="490"/>
                    <a:pt x="655" y="490"/>
                    <a:pt x="655" y="490"/>
                  </a:cubicBezTo>
                  <a:cubicBezTo>
                    <a:pt x="621" y="490"/>
                    <a:pt x="621" y="490"/>
                    <a:pt x="621" y="490"/>
                  </a:cubicBezTo>
                  <a:cubicBezTo>
                    <a:pt x="621" y="455"/>
                    <a:pt x="621" y="455"/>
                    <a:pt x="621" y="455"/>
                  </a:cubicBezTo>
                  <a:lnTo>
                    <a:pt x="655" y="455"/>
                  </a:lnTo>
                  <a:close/>
                  <a:moveTo>
                    <a:pt x="690" y="421"/>
                  </a:moveTo>
                  <a:cubicBezTo>
                    <a:pt x="724" y="421"/>
                    <a:pt x="724" y="421"/>
                    <a:pt x="724" y="421"/>
                  </a:cubicBezTo>
                  <a:cubicBezTo>
                    <a:pt x="724" y="455"/>
                    <a:pt x="724" y="455"/>
                    <a:pt x="724" y="455"/>
                  </a:cubicBezTo>
                  <a:cubicBezTo>
                    <a:pt x="690" y="455"/>
                    <a:pt x="690" y="455"/>
                    <a:pt x="690" y="455"/>
                  </a:cubicBezTo>
                  <a:lnTo>
                    <a:pt x="690" y="421"/>
                  </a:lnTo>
                  <a:close/>
                  <a:moveTo>
                    <a:pt x="724" y="386"/>
                  </a:moveTo>
                  <a:cubicBezTo>
                    <a:pt x="724" y="352"/>
                    <a:pt x="724" y="352"/>
                    <a:pt x="724" y="352"/>
                  </a:cubicBezTo>
                  <a:cubicBezTo>
                    <a:pt x="759" y="352"/>
                    <a:pt x="759" y="352"/>
                    <a:pt x="759" y="352"/>
                  </a:cubicBezTo>
                  <a:cubicBezTo>
                    <a:pt x="759" y="386"/>
                    <a:pt x="759" y="386"/>
                    <a:pt x="759" y="386"/>
                  </a:cubicBezTo>
                  <a:cubicBezTo>
                    <a:pt x="759" y="387"/>
                    <a:pt x="759" y="387"/>
                    <a:pt x="759" y="387"/>
                  </a:cubicBezTo>
                  <a:cubicBezTo>
                    <a:pt x="759" y="421"/>
                    <a:pt x="759" y="421"/>
                    <a:pt x="759" y="421"/>
                  </a:cubicBezTo>
                  <a:cubicBezTo>
                    <a:pt x="724" y="421"/>
                    <a:pt x="724" y="421"/>
                    <a:pt x="724" y="421"/>
                  </a:cubicBezTo>
                  <a:cubicBezTo>
                    <a:pt x="724" y="387"/>
                    <a:pt x="724" y="387"/>
                    <a:pt x="724" y="387"/>
                  </a:cubicBezTo>
                  <a:lnTo>
                    <a:pt x="724" y="386"/>
                  </a:lnTo>
                  <a:close/>
                  <a:moveTo>
                    <a:pt x="133" y="310"/>
                  </a:moveTo>
                  <a:cubicBezTo>
                    <a:pt x="136" y="304"/>
                    <a:pt x="213" y="182"/>
                    <a:pt x="447" y="182"/>
                  </a:cubicBezTo>
                  <a:cubicBezTo>
                    <a:pt x="448" y="182"/>
                    <a:pt x="448" y="182"/>
                    <a:pt x="448" y="182"/>
                  </a:cubicBezTo>
                  <a:cubicBezTo>
                    <a:pt x="448" y="179"/>
                    <a:pt x="448" y="179"/>
                    <a:pt x="448" y="179"/>
                  </a:cubicBezTo>
                  <a:cubicBezTo>
                    <a:pt x="482" y="179"/>
                    <a:pt x="482" y="179"/>
                    <a:pt x="482" y="179"/>
                  </a:cubicBezTo>
                  <a:cubicBezTo>
                    <a:pt x="517" y="179"/>
                    <a:pt x="517" y="179"/>
                    <a:pt x="517" y="179"/>
                  </a:cubicBezTo>
                  <a:cubicBezTo>
                    <a:pt x="552" y="179"/>
                    <a:pt x="552" y="179"/>
                    <a:pt x="552" y="179"/>
                  </a:cubicBezTo>
                  <a:cubicBezTo>
                    <a:pt x="586" y="179"/>
                    <a:pt x="586" y="179"/>
                    <a:pt x="586" y="179"/>
                  </a:cubicBezTo>
                  <a:cubicBezTo>
                    <a:pt x="621" y="179"/>
                    <a:pt x="621" y="179"/>
                    <a:pt x="621" y="179"/>
                  </a:cubicBezTo>
                  <a:cubicBezTo>
                    <a:pt x="655" y="179"/>
                    <a:pt x="655" y="179"/>
                    <a:pt x="655" y="179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21" y="214"/>
                    <a:pt x="621" y="214"/>
                    <a:pt x="621" y="214"/>
                  </a:cubicBezTo>
                  <a:cubicBezTo>
                    <a:pt x="586" y="214"/>
                    <a:pt x="586" y="214"/>
                    <a:pt x="586" y="214"/>
                  </a:cubicBezTo>
                  <a:cubicBezTo>
                    <a:pt x="552" y="214"/>
                    <a:pt x="552" y="214"/>
                    <a:pt x="552" y="214"/>
                  </a:cubicBezTo>
                  <a:cubicBezTo>
                    <a:pt x="517" y="214"/>
                    <a:pt x="517" y="214"/>
                    <a:pt x="517" y="214"/>
                  </a:cubicBezTo>
                  <a:cubicBezTo>
                    <a:pt x="482" y="214"/>
                    <a:pt x="482" y="214"/>
                    <a:pt x="482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1"/>
                    <a:pt x="448" y="211"/>
                    <a:pt x="447" y="211"/>
                  </a:cubicBezTo>
                  <a:cubicBezTo>
                    <a:pt x="231" y="211"/>
                    <a:pt x="158" y="324"/>
                    <a:pt x="158" y="325"/>
                  </a:cubicBezTo>
                  <a:cubicBezTo>
                    <a:pt x="155" y="329"/>
                    <a:pt x="150" y="332"/>
                    <a:pt x="145" y="332"/>
                  </a:cubicBezTo>
                  <a:cubicBezTo>
                    <a:pt x="143" y="332"/>
                    <a:pt x="140" y="331"/>
                    <a:pt x="138" y="329"/>
                  </a:cubicBezTo>
                  <a:cubicBezTo>
                    <a:pt x="131" y="325"/>
                    <a:pt x="129" y="316"/>
                    <a:pt x="133" y="3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4" name="Freeform 148"/>
            <p:cNvSpPr>
              <a:spLocks noEditPoints="1"/>
            </p:cNvSpPr>
            <p:nvPr/>
          </p:nvSpPr>
          <p:spPr bwMode="auto">
            <a:xfrm>
              <a:off x="7973524" y="2416545"/>
              <a:ext cx="93011" cy="93011"/>
            </a:xfrm>
            <a:custGeom>
              <a:avLst/>
              <a:gdLst>
                <a:gd name="T0" fmla="*/ 342 w 1052"/>
                <a:gd name="T1" fmla="*/ 417 h 1052"/>
                <a:gd name="T2" fmla="*/ 698 w 1052"/>
                <a:gd name="T3" fmla="*/ 737 h 1052"/>
                <a:gd name="T4" fmla="*/ 721 w 1052"/>
                <a:gd name="T5" fmla="*/ 596 h 1052"/>
                <a:gd name="T6" fmla="*/ 345 w 1052"/>
                <a:gd name="T7" fmla="*/ 611 h 1052"/>
                <a:gd name="T8" fmla="*/ 686 w 1052"/>
                <a:gd name="T9" fmla="*/ 339 h 1052"/>
                <a:gd name="T10" fmla="*/ 440 w 1052"/>
                <a:gd name="T11" fmla="*/ 162 h 1052"/>
                <a:gd name="T12" fmla="*/ 446 w 1052"/>
                <a:gd name="T13" fmla="*/ 180 h 1052"/>
                <a:gd name="T14" fmla="*/ 446 w 1052"/>
                <a:gd name="T15" fmla="*/ 180 h 1052"/>
                <a:gd name="T16" fmla="*/ 488 w 1052"/>
                <a:gd name="T17" fmla="*/ 48 h 1052"/>
                <a:gd name="T18" fmla="*/ 440 w 1052"/>
                <a:gd name="T19" fmla="*/ 72 h 1052"/>
                <a:gd name="T20" fmla="*/ 606 w 1052"/>
                <a:gd name="T21" fmla="*/ 132 h 1052"/>
                <a:gd name="T22" fmla="*/ 612 w 1052"/>
                <a:gd name="T23" fmla="*/ 210 h 1052"/>
                <a:gd name="T24" fmla="*/ 606 w 1052"/>
                <a:gd name="T25" fmla="*/ 108 h 1052"/>
                <a:gd name="T26" fmla="*/ 564 w 1052"/>
                <a:gd name="T27" fmla="*/ 48 h 1052"/>
                <a:gd name="T28" fmla="*/ 612 w 1052"/>
                <a:gd name="T29" fmla="*/ 24 h 1052"/>
                <a:gd name="T30" fmla="*/ 434 w 1052"/>
                <a:gd name="T31" fmla="*/ 920 h 1052"/>
                <a:gd name="T32" fmla="*/ 446 w 1052"/>
                <a:gd name="T33" fmla="*/ 872 h 1052"/>
                <a:gd name="T34" fmla="*/ 434 w 1052"/>
                <a:gd name="T35" fmla="*/ 944 h 1052"/>
                <a:gd name="T36" fmla="*/ 440 w 1052"/>
                <a:gd name="T37" fmla="*/ 1028 h 1052"/>
                <a:gd name="T38" fmla="*/ 612 w 1052"/>
                <a:gd name="T39" fmla="*/ 890 h 1052"/>
                <a:gd name="T40" fmla="*/ 606 w 1052"/>
                <a:gd name="T41" fmla="*/ 872 h 1052"/>
                <a:gd name="T42" fmla="*/ 606 w 1052"/>
                <a:gd name="T43" fmla="*/ 872 h 1052"/>
                <a:gd name="T44" fmla="*/ 564 w 1052"/>
                <a:gd name="T45" fmla="*/ 1004 h 1052"/>
                <a:gd name="T46" fmla="*/ 612 w 1052"/>
                <a:gd name="T47" fmla="*/ 980 h 1052"/>
                <a:gd name="T48" fmla="*/ 842 w 1052"/>
                <a:gd name="T49" fmla="*/ 440 h 1052"/>
                <a:gd name="T50" fmla="*/ 896 w 1052"/>
                <a:gd name="T51" fmla="*/ 446 h 1052"/>
                <a:gd name="T52" fmla="*/ 830 w 1052"/>
                <a:gd name="T53" fmla="*/ 440 h 1052"/>
                <a:gd name="T54" fmla="*/ 618 w 1052"/>
                <a:gd name="T55" fmla="*/ 228 h 1052"/>
                <a:gd name="T56" fmla="*/ 440 w 1052"/>
                <a:gd name="T57" fmla="*/ 222 h 1052"/>
                <a:gd name="T58" fmla="*/ 228 w 1052"/>
                <a:gd name="T59" fmla="*/ 434 h 1052"/>
                <a:gd name="T60" fmla="*/ 222 w 1052"/>
                <a:gd name="T61" fmla="*/ 612 h 1052"/>
                <a:gd name="T62" fmla="*/ 434 w 1052"/>
                <a:gd name="T63" fmla="*/ 824 h 1052"/>
                <a:gd name="T64" fmla="*/ 612 w 1052"/>
                <a:gd name="T65" fmla="*/ 830 h 1052"/>
                <a:gd name="T66" fmla="*/ 824 w 1052"/>
                <a:gd name="T67" fmla="*/ 618 h 1052"/>
                <a:gd name="T68" fmla="*/ 773 w 1052"/>
                <a:gd name="T69" fmla="*/ 719 h 1052"/>
                <a:gd name="T70" fmla="*/ 719 w 1052"/>
                <a:gd name="T71" fmla="*/ 279 h 1052"/>
                <a:gd name="T72" fmla="*/ 1052 w 1052"/>
                <a:gd name="T73" fmla="*/ 440 h 1052"/>
                <a:gd name="T74" fmla="*/ 1004 w 1052"/>
                <a:gd name="T75" fmla="*/ 416 h 1052"/>
                <a:gd name="T76" fmla="*/ 872 w 1052"/>
                <a:gd name="T77" fmla="*/ 618 h 1052"/>
                <a:gd name="T78" fmla="*/ 926 w 1052"/>
                <a:gd name="T79" fmla="*/ 612 h 1052"/>
                <a:gd name="T80" fmla="*/ 926 w 1052"/>
                <a:gd name="T81" fmla="*/ 612 h 1052"/>
                <a:gd name="T82" fmla="*/ 956 w 1052"/>
                <a:gd name="T83" fmla="*/ 618 h 1052"/>
                <a:gd name="T84" fmla="*/ 1004 w 1052"/>
                <a:gd name="T85" fmla="*/ 588 h 1052"/>
                <a:gd name="T86" fmla="*/ 126 w 1052"/>
                <a:gd name="T87" fmla="*/ 440 h 1052"/>
                <a:gd name="T88" fmla="*/ 48 w 1052"/>
                <a:gd name="T89" fmla="*/ 392 h 1052"/>
                <a:gd name="T90" fmla="*/ 108 w 1052"/>
                <a:gd name="T91" fmla="*/ 434 h 1052"/>
                <a:gd name="T92" fmla="*/ 210 w 1052"/>
                <a:gd name="T93" fmla="*/ 440 h 1052"/>
                <a:gd name="T94" fmla="*/ 210 w 1052"/>
                <a:gd name="T95" fmla="*/ 440 h 1052"/>
                <a:gd name="T96" fmla="*/ 95 w 1052"/>
                <a:gd name="T97" fmla="*/ 618 h 1052"/>
                <a:gd name="T98" fmla="*/ 48 w 1052"/>
                <a:gd name="T99" fmla="*/ 588 h 1052"/>
                <a:gd name="T100" fmla="*/ 174 w 1052"/>
                <a:gd name="T101" fmla="*/ 612 h 1052"/>
                <a:gd name="T102" fmla="*/ 132 w 1052"/>
                <a:gd name="T103" fmla="*/ 618 h 1052"/>
                <a:gd name="T104" fmla="*/ 479 w 1052"/>
                <a:gd name="T105" fmla="*/ 489 h 1052"/>
                <a:gd name="T106" fmla="*/ 499 w 1052"/>
                <a:gd name="T107" fmla="*/ 54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052">
                  <a:moveTo>
                    <a:pt x="710" y="417"/>
                  </a:moveTo>
                  <a:cubicBezTo>
                    <a:pt x="710" y="327"/>
                    <a:pt x="710" y="327"/>
                    <a:pt x="710" y="327"/>
                  </a:cubicBezTo>
                  <a:cubicBezTo>
                    <a:pt x="710" y="321"/>
                    <a:pt x="705" y="315"/>
                    <a:pt x="698" y="315"/>
                  </a:cubicBezTo>
                  <a:cubicBezTo>
                    <a:pt x="354" y="315"/>
                    <a:pt x="354" y="315"/>
                    <a:pt x="354" y="315"/>
                  </a:cubicBezTo>
                  <a:cubicBezTo>
                    <a:pt x="347" y="315"/>
                    <a:pt x="342" y="321"/>
                    <a:pt x="342" y="327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22" y="419"/>
                    <a:pt x="306" y="436"/>
                    <a:pt x="306" y="456"/>
                  </a:cubicBezTo>
                  <a:cubicBezTo>
                    <a:pt x="306" y="596"/>
                    <a:pt x="306" y="596"/>
                    <a:pt x="306" y="596"/>
                  </a:cubicBezTo>
                  <a:cubicBezTo>
                    <a:pt x="306" y="616"/>
                    <a:pt x="322" y="633"/>
                    <a:pt x="342" y="635"/>
                  </a:cubicBezTo>
                  <a:cubicBezTo>
                    <a:pt x="342" y="725"/>
                    <a:pt x="342" y="725"/>
                    <a:pt x="342" y="725"/>
                  </a:cubicBezTo>
                  <a:cubicBezTo>
                    <a:pt x="342" y="731"/>
                    <a:pt x="347" y="737"/>
                    <a:pt x="354" y="737"/>
                  </a:cubicBezTo>
                  <a:cubicBezTo>
                    <a:pt x="698" y="737"/>
                    <a:pt x="698" y="737"/>
                    <a:pt x="698" y="737"/>
                  </a:cubicBezTo>
                  <a:cubicBezTo>
                    <a:pt x="705" y="737"/>
                    <a:pt x="710" y="731"/>
                    <a:pt x="710" y="725"/>
                  </a:cubicBezTo>
                  <a:cubicBezTo>
                    <a:pt x="710" y="635"/>
                    <a:pt x="710" y="635"/>
                    <a:pt x="710" y="635"/>
                  </a:cubicBezTo>
                  <a:cubicBezTo>
                    <a:pt x="730" y="633"/>
                    <a:pt x="745" y="616"/>
                    <a:pt x="745" y="596"/>
                  </a:cubicBezTo>
                  <a:cubicBezTo>
                    <a:pt x="745" y="456"/>
                    <a:pt x="745" y="456"/>
                    <a:pt x="745" y="456"/>
                  </a:cubicBezTo>
                  <a:cubicBezTo>
                    <a:pt x="745" y="436"/>
                    <a:pt x="730" y="419"/>
                    <a:pt x="710" y="417"/>
                  </a:cubicBezTo>
                  <a:close/>
                  <a:moveTo>
                    <a:pt x="721" y="596"/>
                  </a:moveTo>
                  <a:cubicBezTo>
                    <a:pt x="721" y="604"/>
                    <a:pt x="715" y="611"/>
                    <a:pt x="707" y="611"/>
                  </a:cubicBezTo>
                  <a:cubicBezTo>
                    <a:pt x="695" y="611"/>
                    <a:pt x="686" y="620"/>
                    <a:pt x="686" y="632"/>
                  </a:cubicBezTo>
                  <a:cubicBezTo>
                    <a:pt x="686" y="713"/>
                    <a:pt x="686" y="713"/>
                    <a:pt x="686" y="713"/>
                  </a:cubicBezTo>
                  <a:cubicBezTo>
                    <a:pt x="366" y="713"/>
                    <a:pt x="366" y="713"/>
                    <a:pt x="366" y="713"/>
                  </a:cubicBezTo>
                  <a:cubicBezTo>
                    <a:pt x="366" y="632"/>
                    <a:pt x="366" y="632"/>
                    <a:pt x="366" y="632"/>
                  </a:cubicBezTo>
                  <a:cubicBezTo>
                    <a:pt x="366" y="620"/>
                    <a:pt x="356" y="611"/>
                    <a:pt x="345" y="611"/>
                  </a:cubicBezTo>
                  <a:cubicBezTo>
                    <a:pt x="337" y="611"/>
                    <a:pt x="330" y="604"/>
                    <a:pt x="330" y="596"/>
                  </a:cubicBezTo>
                  <a:cubicBezTo>
                    <a:pt x="330" y="456"/>
                    <a:pt x="330" y="456"/>
                    <a:pt x="330" y="456"/>
                  </a:cubicBezTo>
                  <a:cubicBezTo>
                    <a:pt x="330" y="448"/>
                    <a:pt x="337" y="441"/>
                    <a:pt x="345" y="441"/>
                  </a:cubicBezTo>
                  <a:cubicBezTo>
                    <a:pt x="356" y="441"/>
                    <a:pt x="366" y="432"/>
                    <a:pt x="366" y="421"/>
                  </a:cubicBezTo>
                  <a:cubicBezTo>
                    <a:pt x="366" y="339"/>
                    <a:pt x="366" y="339"/>
                    <a:pt x="366" y="339"/>
                  </a:cubicBezTo>
                  <a:cubicBezTo>
                    <a:pt x="686" y="339"/>
                    <a:pt x="686" y="339"/>
                    <a:pt x="686" y="339"/>
                  </a:cubicBezTo>
                  <a:cubicBezTo>
                    <a:pt x="686" y="421"/>
                    <a:pt x="686" y="421"/>
                    <a:pt x="686" y="421"/>
                  </a:cubicBezTo>
                  <a:cubicBezTo>
                    <a:pt x="686" y="432"/>
                    <a:pt x="695" y="441"/>
                    <a:pt x="707" y="441"/>
                  </a:cubicBezTo>
                  <a:cubicBezTo>
                    <a:pt x="715" y="441"/>
                    <a:pt x="721" y="448"/>
                    <a:pt x="721" y="456"/>
                  </a:cubicBezTo>
                  <a:lnTo>
                    <a:pt x="721" y="596"/>
                  </a:lnTo>
                  <a:close/>
                  <a:moveTo>
                    <a:pt x="446" y="156"/>
                  </a:moveTo>
                  <a:cubicBezTo>
                    <a:pt x="446" y="159"/>
                    <a:pt x="443" y="162"/>
                    <a:pt x="440" y="162"/>
                  </a:cubicBezTo>
                  <a:cubicBezTo>
                    <a:pt x="436" y="162"/>
                    <a:pt x="434" y="159"/>
                    <a:pt x="434" y="156"/>
                  </a:cubicBezTo>
                  <a:cubicBezTo>
                    <a:pt x="434" y="132"/>
                    <a:pt x="434" y="132"/>
                    <a:pt x="434" y="132"/>
                  </a:cubicBezTo>
                  <a:cubicBezTo>
                    <a:pt x="434" y="129"/>
                    <a:pt x="436" y="126"/>
                    <a:pt x="440" y="126"/>
                  </a:cubicBezTo>
                  <a:cubicBezTo>
                    <a:pt x="443" y="126"/>
                    <a:pt x="446" y="129"/>
                    <a:pt x="446" y="132"/>
                  </a:cubicBezTo>
                  <a:lnTo>
                    <a:pt x="446" y="156"/>
                  </a:lnTo>
                  <a:close/>
                  <a:moveTo>
                    <a:pt x="446" y="180"/>
                  </a:moveTo>
                  <a:cubicBezTo>
                    <a:pt x="446" y="204"/>
                    <a:pt x="446" y="204"/>
                    <a:pt x="446" y="204"/>
                  </a:cubicBezTo>
                  <a:cubicBezTo>
                    <a:pt x="446" y="207"/>
                    <a:pt x="443" y="210"/>
                    <a:pt x="440" y="210"/>
                  </a:cubicBezTo>
                  <a:cubicBezTo>
                    <a:pt x="436" y="210"/>
                    <a:pt x="434" y="207"/>
                    <a:pt x="434" y="204"/>
                  </a:cubicBezTo>
                  <a:cubicBezTo>
                    <a:pt x="434" y="180"/>
                    <a:pt x="434" y="180"/>
                    <a:pt x="434" y="180"/>
                  </a:cubicBezTo>
                  <a:cubicBezTo>
                    <a:pt x="434" y="177"/>
                    <a:pt x="436" y="174"/>
                    <a:pt x="440" y="174"/>
                  </a:cubicBezTo>
                  <a:cubicBezTo>
                    <a:pt x="443" y="174"/>
                    <a:pt x="446" y="177"/>
                    <a:pt x="446" y="180"/>
                  </a:cubicBezTo>
                  <a:close/>
                  <a:moveTo>
                    <a:pt x="434" y="96"/>
                  </a:moveTo>
                  <a:cubicBezTo>
                    <a:pt x="434" y="108"/>
                    <a:pt x="434" y="108"/>
                    <a:pt x="434" y="108"/>
                  </a:cubicBezTo>
                  <a:cubicBezTo>
                    <a:pt x="434" y="111"/>
                    <a:pt x="436" y="114"/>
                    <a:pt x="440" y="114"/>
                  </a:cubicBezTo>
                  <a:cubicBezTo>
                    <a:pt x="443" y="114"/>
                    <a:pt x="446" y="111"/>
                    <a:pt x="446" y="108"/>
                  </a:cubicBezTo>
                  <a:cubicBezTo>
                    <a:pt x="446" y="96"/>
                    <a:pt x="446" y="96"/>
                    <a:pt x="446" y="96"/>
                  </a:cubicBezTo>
                  <a:cubicBezTo>
                    <a:pt x="469" y="93"/>
                    <a:pt x="488" y="72"/>
                    <a:pt x="488" y="48"/>
                  </a:cubicBezTo>
                  <a:cubicBezTo>
                    <a:pt x="488" y="21"/>
                    <a:pt x="466" y="0"/>
                    <a:pt x="440" y="0"/>
                  </a:cubicBezTo>
                  <a:cubicBezTo>
                    <a:pt x="413" y="0"/>
                    <a:pt x="391" y="21"/>
                    <a:pt x="391" y="48"/>
                  </a:cubicBezTo>
                  <a:cubicBezTo>
                    <a:pt x="391" y="72"/>
                    <a:pt x="410" y="93"/>
                    <a:pt x="434" y="96"/>
                  </a:cubicBezTo>
                  <a:close/>
                  <a:moveTo>
                    <a:pt x="440" y="24"/>
                  </a:moveTo>
                  <a:cubicBezTo>
                    <a:pt x="453" y="24"/>
                    <a:pt x="464" y="35"/>
                    <a:pt x="464" y="48"/>
                  </a:cubicBezTo>
                  <a:cubicBezTo>
                    <a:pt x="464" y="61"/>
                    <a:pt x="453" y="72"/>
                    <a:pt x="440" y="72"/>
                  </a:cubicBezTo>
                  <a:cubicBezTo>
                    <a:pt x="426" y="72"/>
                    <a:pt x="415" y="61"/>
                    <a:pt x="415" y="48"/>
                  </a:cubicBezTo>
                  <a:cubicBezTo>
                    <a:pt x="415" y="35"/>
                    <a:pt x="426" y="24"/>
                    <a:pt x="440" y="24"/>
                  </a:cubicBezTo>
                  <a:close/>
                  <a:moveTo>
                    <a:pt x="618" y="156"/>
                  </a:moveTo>
                  <a:cubicBezTo>
                    <a:pt x="618" y="159"/>
                    <a:pt x="615" y="162"/>
                    <a:pt x="612" y="162"/>
                  </a:cubicBezTo>
                  <a:cubicBezTo>
                    <a:pt x="609" y="162"/>
                    <a:pt x="606" y="159"/>
                    <a:pt x="606" y="156"/>
                  </a:cubicBezTo>
                  <a:cubicBezTo>
                    <a:pt x="606" y="132"/>
                    <a:pt x="606" y="132"/>
                    <a:pt x="606" y="132"/>
                  </a:cubicBezTo>
                  <a:cubicBezTo>
                    <a:pt x="606" y="129"/>
                    <a:pt x="609" y="126"/>
                    <a:pt x="612" y="126"/>
                  </a:cubicBezTo>
                  <a:cubicBezTo>
                    <a:pt x="615" y="126"/>
                    <a:pt x="618" y="129"/>
                    <a:pt x="618" y="132"/>
                  </a:cubicBezTo>
                  <a:lnTo>
                    <a:pt x="618" y="156"/>
                  </a:lnTo>
                  <a:close/>
                  <a:moveTo>
                    <a:pt x="618" y="180"/>
                  </a:moveTo>
                  <a:cubicBezTo>
                    <a:pt x="618" y="204"/>
                    <a:pt x="618" y="204"/>
                    <a:pt x="618" y="204"/>
                  </a:cubicBezTo>
                  <a:cubicBezTo>
                    <a:pt x="618" y="207"/>
                    <a:pt x="615" y="210"/>
                    <a:pt x="612" y="210"/>
                  </a:cubicBezTo>
                  <a:cubicBezTo>
                    <a:pt x="609" y="210"/>
                    <a:pt x="606" y="207"/>
                    <a:pt x="606" y="204"/>
                  </a:cubicBezTo>
                  <a:cubicBezTo>
                    <a:pt x="606" y="180"/>
                    <a:pt x="606" y="180"/>
                    <a:pt x="606" y="180"/>
                  </a:cubicBezTo>
                  <a:cubicBezTo>
                    <a:pt x="606" y="177"/>
                    <a:pt x="609" y="174"/>
                    <a:pt x="612" y="174"/>
                  </a:cubicBezTo>
                  <a:cubicBezTo>
                    <a:pt x="615" y="174"/>
                    <a:pt x="618" y="177"/>
                    <a:pt x="618" y="180"/>
                  </a:cubicBezTo>
                  <a:close/>
                  <a:moveTo>
                    <a:pt x="606" y="96"/>
                  </a:moveTo>
                  <a:cubicBezTo>
                    <a:pt x="606" y="108"/>
                    <a:pt x="606" y="108"/>
                    <a:pt x="606" y="108"/>
                  </a:cubicBezTo>
                  <a:cubicBezTo>
                    <a:pt x="606" y="111"/>
                    <a:pt x="609" y="114"/>
                    <a:pt x="612" y="114"/>
                  </a:cubicBezTo>
                  <a:cubicBezTo>
                    <a:pt x="615" y="114"/>
                    <a:pt x="618" y="111"/>
                    <a:pt x="618" y="108"/>
                  </a:cubicBezTo>
                  <a:cubicBezTo>
                    <a:pt x="618" y="96"/>
                    <a:pt x="618" y="96"/>
                    <a:pt x="618" y="96"/>
                  </a:cubicBezTo>
                  <a:cubicBezTo>
                    <a:pt x="642" y="93"/>
                    <a:pt x="660" y="72"/>
                    <a:pt x="660" y="48"/>
                  </a:cubicBezTo>
                  <a:cubicBezTo>
                    <a:pt x="660" y="21"/>
                    <a:pt x="639" y="0"/>
                    <a:pt x="612" y="0"/>
                  </a:cubicBezTo>
                  <a:cubicBezTo>
                    <a:pt x="586" y="0"/>
                    <a:pt x="564" y="21"/>
                    <a:pt x="564" y="48"/>
                  </a:cubicBezTo>
                  <a:cubicBezTo>
                    <a:pt x="564" y="72"/>
                    <a:pt x="582" y="93"/>
                    <a:pt x="606" y="96"/>
                  </a:cubicBezTo>
                  <a:close/>
                  <a:moveTo>
                    <a:pt x="612" y="24"/>
                  </a:moveTo>
                  <a:cubicBezTo>
                    <a:pt x="626" y="24"/>
                    <a:pt x="636" y="35"/>
                    <a:pt x="636" y="48"/>
                  </a:cubicBezTo>
                  <a:cubicBezTo>
                    <a:pt x="636" y="61"/>
                    <a:pt x="626" y="72"/>
                    <a:pt x="612" y="72"/>
                  </a:cubicBezTo>
                  <a:cubicBezTo>
                    <a:pt x="599" y="72"/>
                    <a:pt x="588" y="61"/>
                    <a:pt x="588" y="48"/>
                  </a:cubicBezTo>
                  <a:cubicBezTo>
                    <a:pt x="588" y="35"/>
                    <a:pt x="599" y="24"/>
                    <a:pt x="612" y="24"/>
                  </a:cubicBezTo>
                  <a:close/>
                  <a:moveTo>
                    <a:pt x="434" y="896"/>
                  </a:moveTo>
                  <a:cubicBezTo>
                    <a:pt x="434" y="893"/>
                    <a:pt x="436" y="890"/>
                    <a:pt x="440" y="890"/>
                  </a:cubicBezTo>
                  <a:cubicBezTo>
                    <a:pt x="443" y="890"/>
                    <a:pt x="446" y="893"/>
                    <a:pt x="446" y="896"/>
                  </a:cubicBezTo>
                  <a:cubicBezTo>
                    <a:pt x="446" y="920"/>
                    <a:pt x="446" y="920"/>
                    <a:pt x="446" y="920"/>
                  </a:cubicBezTo>
                  <a:cubicBezTo>
                    <a:pt x="446" y="923"/>
                    <a:pt x="443" y="926"/>
                    <a:pt x="440" y="926"/>
                  </a:cubicBezTo>
                  <a:cubicBezTo>
                    <a:pt x="436" y="926"/>
                    <a:pt x="434" y="923"/>
                    <a:pt x="434" y="920"/>
                  </a:cubicBezTo>
                  <a:lnTo>
                    <a:pt x="434" y="896"/>
                  </a:lnTo>
                  <a:close/>
                  <a:moveTo>
                    <a:pt x="434" y="872"/>
                  </a:moveTo>
                  <a:cubicBezTo>
                    <a:pt x="434" y="848"/>
                    <a:pt x="434" y="848"/>
                    <a:pt x="434" y="848"/>
                  </a:cubicBezTo>
                  <a:cubicBezTo>
                    <a:pt x="434" y="845"/>
                    <a:pt x="436" y="842"/>
                    <a:pt x="440" y="842"/>
                  </a:cubicBezTo>
                  <a:cubicBezTo>
                    <a:pt x="443" y="842"/>
                    <a:pt x="446" y="845"/>
                    <a:pt x="446" y="848"/>
                  </a:cubicBezTo>
                  <a:cubicBezTo>
                    <a:pt x="446" y="872"/>
                    <a:pt x="446" y="872"/>
                    <a:pt x="446" y="872"/>
                  </a:cubicBezTo>
                  <a:cubicBezTo>
                    <a:pt x="446" y="875"/>
                    <a:pt x="443" y="878"/>
                    <a:pt x="440" y="878"/>
                  </a:cubicBezTo>
                  <a:cubicBezTo>
                    <a:pt x="436" y="878"/>
                    <a:pt x="434" y="875"/>
                    <a:pt x="434" y="872"/>
                  </a:cubicBezTo>
                  <a:close/>
                  <a:moveTo>
                    <a:pt x="446" y="957"/>
                  </a:moveTo>
                  <a:cubicBezTo>
                    <a:pt x="446" y="944"/>
                    <a:pt x="446" y="944"/>
                    <a:pt x="446" y="944"/>
                  </a:cubicBezTo>
                  <a:cubicBezTo>
                    <a:pt x="446" y="941"/>
                    <a:pt x="443" y="938"/>
                    <a:pt x="440" y="938"/>
                  </a:cubicBezTo>
                  <a:cubicBezTo>
                    <a:pt x="436" y="938"/>
                    <a:pt x="434" y="941"/>
                    <a:pt x="434" y="944"/>
                  </a:cubicBezTo>
                  <a:cubicBezTo>
                    <a:pt x="434" y="957"/>
                    <a:pt x="434" y="957"/>
                    <a:pt x="434" y="957"/>
                  </a:cubicBezTo>
                  <a:cubicBezTo>
                    <a:pt x="410" y="960"/>
                    <a:pt x="391" y="980"/>
                    <a:pt x="391" y="1004"/>
                  </a:cubicBezTo>
                  <a:cubicBezTo>
                    <a:pt x="391" y="1031"/>
                    <a:pt x="413" y="1052"/>
                    <a:pt x="440" y="1052"/>
                  </a:cubicBezTo>
                  <a:cubicBezTo>
                    <a:pt x="466" y="1052"/>
                    <a:pt x="488" y="1031"/>
                    <a:pt x="488" y="1004"/>
                  </a:cubicBezTo>
                  <a:cubicBezTo>
                    <a:pt x="488" y="980"/>
                    <a:pt x="469" y="960"/>
                    <a:pt x="446" y="957"/>
                  </a:cubicBezTo>
                  <a:close/>
                  <a:moveTo>
                    <a:pt x="440" y="1028"/>
                  </a:moveTo>
                  <a:cubicBezTo>
                    <a:pt x="426" y="1028"/>
                    <a:pt x="415" y="1018"/>
                    <a:pt x="415" y="1004"/>
                  </a:cubicBezTo>
                  <a:cubicBezTo>
                    <a:pt x="415" y="991"/>
                    <a:pt x="426" y="980"/>
                    <a:pt x="440" y="980"/>
                  </a:cubicBezTo>
                  <a:cubicBezTo>
                    <a:pt x="453" y="980"/>
                    <a:pt x="464" y="991"/>
                    <a:pt x="464" y="1004"/>
                  </a:cubicBezTo>
                  <a:cubicBezTo>
                    <a:pt x="464" y="1018"/>
                    <a:pt x="453" y="1028"/>
                    <a:pt x="440" y="1028"/>
                  </a:cubicBezTo>
                  <a:close/>
                  <a:moveTo>
                    <a:pt x="606" y="896"/>
                  </a:moveTo>
                  <a:cubicBezTo>
                    <a:pt x="606" y="893"/>
                    <a:pt x="609" y="890"/>
                    <a:pt x="612" y="890"/>
                  </a:cubicBezTo>
                  <a:cubicBezTo>
                    <a:pt x="615" y="890"/>
                    <a:pt x="618" y="893"/>
                    <a:pt x="618" y="896"/>
                  </a:cubicBezTo>
                  <a:cubicBezTo>
                    <a:pt x="618" y="920"/>
                    <a:pt x="618" y="920"/>
                    <a:pt x="618" y="920"/>
                  </a:cubicBezTo>
                  <a:cubicBezTo>
                    <a:pt x="618" y="923"/>
                    <a:pt x="615" y="926"/>
                    <a:pt x="612" y="926"/>
                  </a:cubicBezTo>
                  <a:cubicBezTo>
                    <a:pt x="609" y="926"/>
                    <a:pt x="606" y="923"/>
                    <a:pt x="606" y="920"/>
                  </a:cubicBezTo>
                  <a:lnTo>
                    <a:pt x="606" y="896"/>
                  </a:lnTo>
                  <a:close/>
                  <a:moveTo>
                    <a:pt x="606" y="872"/>
                  </a:moveTo>
                  <a:cubicBezTo>
                    <a:pt x="606" y="848"/>
                    <a:pt x="606" y="848"/>
                    <a:pt x="606" y="848"/>
                  </a:cubicBezTo>
                  <a:cubicBezTo>
                    <a:pt x="606" y="845"/>
                    <a:pt x="609" y="842"/>
                    <a:pt x="612" y="842"/>
                  </a:cubicBezTo>
                  <a:cubicBezTo>
                    <a:pt x="615" y="842"/>
                    <a:pt x="618" y="845"/>
                    <a:pt x="618" y="848"/>
                  </a:cubicBezTo>
                  <a:cubicBezTo>
                    <a:pt x="618" y="872"/>
                    <a:pt x="618" y="872"/>
                    <a:pt x="618" y="872"/>
                  </a:cubicBezTo>
                  <a:cubicBezTo>
                    <a:pt x="618" y="875"/>
                    <a:pt x="615" y="878"/>
                    <a:pt x="612" y="878"/>
                  </a:cubicBezTo>
                  <a:cubicBezTo>
                    <a:pt x="609" y="878"/>
                    <a:pt x="606" y="875"/>
                    <a:pt x="606" y="872"/>
                  </a:cubicBezTo>
                  <a:close/>
                  <a:moveTo>
                    <a:pt x="618" y="957"/>
                  </a:moveTo>
                  <a:cubicBezTo>
                    <a:pt x="618" y="944"/>
                    <a:pt x="618" y="944"/>
                    <a:pt x="618" y="944"/>
                  </a:cubicBezTo>
                  <a:cubicBezTo>
                    <a:pt x="618" y="941"/>
                    <a:pt x="615" y="938"/>
                    <a:pt x="612" y="938"/>
                  </a:cubicBezTo>
                  <a:cubicBezTo>
                    <a:pt x="609" y="938"/>
                    <a:pt x="606" y="941"/>
                    <a:pt x="606" y="944"/>
                  </a:cubicBezTo>
                  <a:cubicBezTo>
                    <a:pt x="606" y="957"/>
                    <a:pt x="606" y="957"/>
                    <a:pt x="606" y="957"/>
                  </a:cubicBezTo>
                  <a:cubicBezTo>
                    <a:pt x="582" y="960"/>
                    <a:pt x="564" y="980"/>
                    <a:pt x="564" y="1004"/>
                  </a:cubicBezTo>
                  <a:cubicBezTo>
                    <a:pt x="564" y="1031"/>
                    <a:pt x="586" y="1052"/>
                    <a:pt x="612" y="1052"/>
                  </a:cubicBezTo>
                  <a:cubicBezTo>
                    <a:pt x="639" y="1052"/>
                    <a:pt x="660" y="1031"/>
                    <a:pt x="660" y="1004"/>
                  </a:cubicBezTo>
                  <a:cubicBezTo>
                    <a:pt x="660" y="980"/>
                    <a:pt x="642" y="960"/>
                    <a:pt x="618" y="957"/>
                  </a:cubicBezTo>
                  <a:close/>
                  <a:moveTo>
                    <a:pt x="612" y="1028"/>
                  </a:moveTo>
                  <a:cubicBezTo>
                    <a:pt x="599" y="1028"/>
                    <a:pt x="588" y="1018"/>
                    <a:pt x="588" y="1004"/>
                  </a:cubicBezTo>
                  <a:cubicBezTo>
                    <a:pt x="588" y="991"/>
                    <a:pt x="599" y="980"/>
                    <a:pt x="612" y="980"/>
                  </a:cubicBezTo>
                  <a:cubicBezTo>
                    <a:pt x="626" y="980"/>
                    <a:pt x="636" y="991"/>
                    <a:pt x="636" y="1004"/>
                  </a:cubicBezTo>
                  <a:cubicBezTo>
                    <a:pt x="636" y="1018"/>
                    <a:pt x="626" y="1028"/>
                    <a:pt x="612" y="1028"/>
                  </a:cubicBezTo>
                  <a:close/>
                  <a:moveTo>
                    <a:pt x="878" y="440"/>
                  </a:moveTo>
                  <a:cubicBezTo>
                    <a:pt x="878" y="443"/>
                    <a:pt x="875" y="446"/>
                    <a:pt x="872" y="446"/>
                  </a:cubicBezTo>
                  <a:cubicBezTo>
                    <a:pt x="848" y="446"/>
                    <a:pt x="848" y="446"/>
                    <a:pt x="848" y="446"/>
                  </a:cubicBezTo>
                  <a:cubicBezTo>
                    <a:pt x="844" y="446"/>
                    <a:pt x="842" y="443"/>
                    <a:pt x="842" y="440"/>
                  </a:cubicBezTo>
                  <a:cubicBezTo>
                    <a:pt x="842" y="437"/>
                    <a:pt x="844" y="434"/>
                    <a:pt x="848" y="434"/>
                  </a:cubicBezTo>
                  <a:cubicBezTo>
                    <a:pt x="872" y="434"/>
                    <a:pt x="872" y="434"/>
                    <a:pt x="872" y="434"/>
                  </a:cubicBezTo>
                  <a:cubicBezTo>
                    <a:pt x="875" y="434"/>
                    <a:pt x="878" y="437"/>
                    <a:pt x="878" y="440"/>
                  </a:cubicBezTo>
                  <a:close/>
                  <a:moveTo>
                    <a:pt x="926" y="440"/>
                  </a:moveTo>
                  <a:cubicBezTo>
                    <a:pt x="926" y="443"/>
                    <a:pt x="923" y="446"/>
                    <a:pt x="920" y="446"/>
                  </a:cubicBezTo>
                  <a:cubicBezTo>
                    <a:pt x="896" y="446"/>
                    <a:pt x="896" y="446"/>
                    <a:pt x="896" y="446"/>
                  </a:cubicBezTo>
                  <a:cubicBezTo>
                    <a:pt x="892" y="446"/>
                    <a:pt x="890" y="443"/>
                    <a:pt x="890" y="440"/>
                  </a:cubicBezTo>
                  <a:cubicBezTo>
                    <a:pt x="890" y="437"/>
                    <a:pt x="892" y="434"/>
                    <a:pt x="896" y="434"/>
                  </a:cubicBezTo>
                  <a:cubicBezTo>
                    <a:pt x="920" y="434"/>
                    <a:pt x="920" y="434"/>
                    <a:pt x="920" y="434"/>
                  </a:cubicBezTo>
                  <a:cubicBezTo>
                    <a:pt x="923" y="434"/>
                    <a:pt x="926" y="437"/>
                    <a:pt x="926" y="440"/>
                  </a:cubicBezTo>
                  <a:close/>
                  <a:moveTo>
                    <a:pt x="824" y="446"/>
                  </a:moveTo>
                  <a:cubicBezTo>
                    <a:pt x="827" y="446"/>
                    <a:pt x="830" y="443"/>
                    <a:pt x="830" y="440"/>
                  </a:cubicBezTo>
                  <a:cubicBezTo>
                    <a:pt x="830" y="437"/>
                    <a:pt x="827" y="434"/>
                    <a:pt x="824" y="434"/>
                  </a:cubicBezTo>
                  <a:cubicBezTo>
                    <a:pt x="802" y="434"/>
                    <a:pt x="802" y="434"/>
                    <a:pt x="802" y="434"/>
                  </a:cubicBezTo>
                  <a:cubicBezTo>
                    <a:pt x="802" y="333"/>
                    <a:pt x="802" y="333"/>
                    <a:pt x="802" y="333"/>
                  </a:cubicBezTo>
                  <a:cubicBezTo>
                    <a:pt x="802" y="287"/>
                    <a:pt x="765" y="250"/>
                    <a:pt x="719" y="250"/>
                  </a:cubicBezTo>
                  <a:cubicBezTo>
                    <a:pt x="618" y="250"/>
                    <a:pt x="618" y="250"/>
                    <a:pt x="618" y="250"/>
                  </a:cubicBezTo>
                  <a:cubicBezTo>
                    <a:pt x="618" y="228"/>
                    <a:pt x="618" y="228"/>
                    <a:pt x="618" y="228"/>
                  </a:cubicBezTo>
                  <a:cubicBezTo>
                    <a:pt x="618" y="225"/>
                    <a:pt x="615" y="222"/>
                    <a:pt x="612" y="222"/>
                  </a:cubicBezTo>
                  <a:cubicBezTo>
                    <a:pt x="609" y="222"/>
                    <a:pt x="606" y="225"/>
                    <a:pt x="606" y="228"/>
                  </a:cubicBezTo>
                  <a:cubicBezTo>
                    <a:pt x="606" y="250"/>
                    <a:pt x="606" y="250"/>
                    <a:pt x="606" y="250"/>
                  </a:cubicBezTo>
                  <a:cubicBezTo>
                    <a:pt x="446" y="250"/>
                    <a:pt x="446" y="250"/>
                    <a:pt x="446" y="250"/>
                  </a:cubicBezTo>
                  <a:cubicBezTo>
                    <a:pt x="446" y="228"/>
                    <a:pt x="446" y="228"/>
                    <a:pt x="446" y="228"/>
                  </a:cubicBezTo>
                  <a:cubicBezTo>
                    <a:pt x="446" y="225"/>
                    <a:pt x="443" y="222"/>
                    <a:pt x="440" y="222"/>
                  </a:cubicBezTo>
                  <a:cubicBezTo>
                    <a:pt x="436" y="222"/>
                    <a:pt x="434" y="225"/>
                    <a:pt x="434" y="228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333" y="250"/>
                    <a:pt x="333" y="250"/>
                    <a:pt x="333" y="250"/>
                  </a:cubicBezTo>
                  <a:cubicBezTo>
                    <a:pt x="287" y="250"/>
                    <a:pt x="250" y="287"/>
                    <a:pt x="250" y="333"/>
                  </a:cubicBezTo>
                  <a:cubicBezTo>
                    <a:pt x="250" y="434"/>
                    <a:pt x="250" y="434"/>
                    <a:pt x="250" y="434"/>
                  </a:cubicBezTo>
                  <a:cubicBezTo>
                    <a:pt x="228" y="434"/>
                    <a:pt x="228" y="434"/>
                    <a:pt x="228" y="434"/>
                  </a:cubicBezTo>
                  <a:cubicBezTo>
                    <a:pt x="225" y="434"/>
                    <a:pt x="222" y="437"/>
                    <a:pt x="222" y="440"/>
                  </a:cubicBezTo>
                  <a:cubicBezTo>
                    <a:pt x="222" y="443"/>
                    <a:pt x="225" y="446"/>
                    <a:pt x="228" y="446"/>
                  </a:cubicBezTo>
                  <a:cubicBezTo>
                    <a:pt x="250" y="446"/>
                    <a:pt x="250" y="446"/>
                    <a:pt x="250" y="446"/>
                  </a:cubicBezTo>
                  <a:cubicBezTo>
                    <a:pt x="250" y="606"/>
                    <a:pt x="250" y="606"/>
                    <a:pt x="250" y="606"/>
                  </a:cubicBezTo>
                  <a:cubicBezTo>
                    <a:pt x="228" y="606"/>
                    <a:pt x="228" y="606"/>
                    <a:pt x="228" y="606"/>
                  </a:cubicBezTo>
                  <a:cubicBezTo>
                    <a:pt x="225" y="606"/>
                    <a:pt x="222" y="609"/>
                    <a:pt x="222" y="612"/>
                  </a:cubicBezTo>
                  <a:cubicBezTo>
                    <a:pt x="222" y="616"/>
                    <a:pt x="225" y="618"/>
                    <a:pt x="228" y="618"/>
                  </a:cubicBezTo>
                  <a:cubicBezTo>
                    <a:pt x="250" y="618"/>
                    <a:pt x="250" y="618"/>
                    <a:pt x="250" y="618"/>
                  </a:cubicBezTo>
                  <a:cubicBezTo>
                    <a:pt x="250" y="719"/>
                    <a:pt x="250" y="719"/>
                    <a:pt x="250" y="719"/>
                  </a:cubicBezTo>
                  <a:cubicBezTo>
                    <a:pt x="250" y="765"/>
                    <a:pt x="287" y="802"/>
                    <a:pt x="333" y="802"/>
                  </a:cubicBezTo>
                  <a:cubicBezTo>
                    <a:pt x="434" y="802"/>
                    <a:pt x="434" y="802"/>
                    <a:pt x="434" y="802"/>
                  </a:cubicBezTo>
                  <a:cubicBezTo>
                    <a:pt x="434" y="824"/>
                    <a:pt x="434" y="824"/>
                    <a:pt x="434" y="824"/>
                  </a:cubicBezTo>
                  <a:cubicBezTo>
                    <a:pt x="434" y="827"/>
                    <a:pt x="436" y="830"/>
                    <a:pt x="440" y="830"/>
                  </a:cubicBezTo>
                  <a:cubicBezTo>
                    <a:pt x="443" y="830"/>
                    <a:pt x="446" y="827"/>
                    <a:pt x="446" y="824"/>
                  </a:cubicBezTo>
                  <a:cubicBezTo>
                    <a:pt x="446" y="802"/>
                    <a:pt x="446" y="802"/>
                    <a:pt x="446" y="802"/>
                  </a:cubicBezTo>
                  <a:cubicBezTo>
                    <a:pt x="606" y="802"/>
                    <a:pt x="606" y="802"/>
                    <a:pt x="606" y="802"/>
                  </a:cubicBezTo>
                  <a:cubicBezTo>
                    <a:pt x="606" y="824"/>
                    <a:pt x="606" y="824"/>
                    <a:pt x="606" y="824"/>
                  </a:cubicBezTo>
                  <a:cubicBezTo>
                    <a:pt x="606" y="827"/>
                    <a:pt x="609" y="830"/>
                    <a:pt x="612" y="830"/>
                  </a:cubicBezTo>
                  <a:cubicBezTo>
                    <a:pt x="615" y="830"/>
                    <a:pt x="618" y="827"/>
                    <a:pt x="618" y="824"/>
                  </a:cubicBezTo>
                  <a:cubicBezTo>
                    <a:pt x="618" y="802"/>
                    <a:pt x="618" y="802"/>
                    <a:pt x="618" y="802"/>
                  </a:cubicBezTo>
                  <a:cubicBezTo>
                    <a:pt x="719" y="802"/>
                    <a:pt x="719" y="802"/>
                    <a:pt x="719" y="802"/>
                  </a:cubicBezTo>
                  <a:cubicBezTo>
                    <a:pt x="765" y="802"/>
                    <a:pt x="802" y="765"/>
                    <a:pt x="802" y="719"/>
                  </a:cubicBezTo>
                  <a:cubicBezTo>
                    <a:pt x="802" y="618"/>
                    <a:pt x="802" y="618"/>
                    <a:pt x="802" y="618"/>
                  </a:cubicBezTo>
                  <a:cubicBezTo>
                    <a:pt x="824" y="618"/>
                    <a:pt x="824" y="618"/>
                    <a:pt x="824" y="618"/>
                  </a:cubicBezTo>
                  <a:cubicBezTo>
                    <a:pt x="827" y="618"/>
                    <a:pt x="830" y="616"/>
                    <a:pt x="830" y="612"/>
                  </a:cubicBezTo>
                  <a:cubicBezTo>
                    <a:pt x="830" y="609"/>
                    <a:pt x="827" y="606"/>
                    <a:pt x="824" y="606"/>
                  </a:cubicBezTo>
                  <a:cubicBezTo>
                    <a:pt x="802" y="606"/>
                    <a:pt x="802" y="606"/>
                    <a:pt x="802" y="606"/>
                  </a:cubicBezTo>
                  <a:cubicBezTo>
                    <a:pt x="802" y="446"/>
                    <a:pt x="802" y="446"/>
                    <a:pt x="802" y="446"/>
                  </a:cubicBezTo>
                  <a:lnTo>
                    <a:pt x="824" y="446"/>
                  </a:lnTo>
                  <a:close/>
                  <a:moveTo>
                    <a:pt x="773" y="719"/>
                  </a:moveTo>
                  <a:cubicBezTo>
                    <a:pt x="773" y="749"/>
                    <a:pt x="749" y="773"/>
                    <a:pt x="719" y="773"/>
                  </a:cubicBezTo>
                  <a:cubicBezTo>
                    <a:pt x="333" y="773"/>
                    <a:pt x="333" y="773"/>
                    <a:pt x="333" y="773"/>
                  </a:cubicBezTo>
                  <a:cubicBezTo>
                    <a:pt x="303" y="773"/>
                    <a:pt x="279" y="749"/>
                    <a:pt x="279" y="719"/>
                  </a:cubicBezTo>
                  <a:cubicBezTo>
                    <a:pt x="279" y="333"/>
                    <a:pt x="279" y="333"/>
                    <a:pt x="279" y="333"/>
                  </a:cubicBezTo>
                  <a:cubicBezTo>
                    <a:pt x="279" y="303"/>
                    <a:pt x="303" y="279"/>
                    <a:pt x="333" y="279"/>
                  </a:cubicBezTo>
                  <a:cubicBezTo>
                    <a:pt x="719" y="279"/>
                    <a:pt x="719" y="279"/>
                    <a:pt x="719" y="279"/>
                  </a:cubicBezTo>
                  <a:cubicBezTo>
                    <a:pt x="749" y="279"/>
                    <a:pt x="773" y="303"/>
                    <a:pt x="773" y="333"/>
                  </a:cubicBezTo>
                  <a:lnTo>
                    <a:pt x="773" y="719"/>
                  </a:lnTo>
                  <a:close/>
                  <a:moveTo>
                    <a:pt x="944" y="446"/>
                  </a:moveTo>
                  <a:cubicBezTo>
                    <a:pt x="956" y="446"/>
                    <a:pt x="956" y="446"/>
                    <a:pt x="956" y="446"/>
                  </a:cubicBezTo>
                  <a:cubicBezTo>
                    <a:pt x="959" y="470"/>
                    <a:pt x="979" y="488"/>
                    <a:pt x="1004" y="488"/>
                  </a:cubicBezTo>
                  <a:cubicBezTo>
                    <a:pt x="1031" y="488"/>
                    <a:pt x="1052" y="466"/>
                    <a:pt x="1052" y="440"/>
                  </a:cubicBezTo>
                  <a:cubicBezTo>
                    <a:pt x="1052" y="413"/>
                    <a:pt x="1031" y="392"/>
                    <a:pt x="1004" y="392"/>
                  </a:cubicBezTo>
                  <a:cubicBezTo>
                    <a:pt x="979" y="392"/>
                    <a:pt x="959" y="410"/>
                    <a:pt x="956" y="434"/>
                  </a:cubicBezTo>
                  <a:cubicBezTo>
                    <a:pt x="944" y="434"/>
                    <a:pt x="944" y="434"/>
                    <a:pt x="944" y="434"/>
                  </a:cubicBezTo>
                  <a:cubicBezTo>
                    <a:pt x="940" y="434"/>
                    <a:pt x="938" y="437"/>
                    <a:pt x="938" y="440"/>
                  </a:cubicBezTo>
                  <a:cubicBezTo>
                    <a:pt x="938" y="443"/>
                    <a:pt x="940" y="446"/>
                    <a:pt x="944" y="446"/>
                  </a:cubicBezTo>
                  <a:close/>
                  <a:moveTo>
                    <a:pt x="1004" y="416"/>
                  </a:moveTo>
                  <a:cubicBezTo>
                    <a:pt x="1017" y="416"/>
                    <a:pt x="1028" y="426"/>
                    <a:pt x="1028" y="440"/>
                  </a:cubicBezTo>
                  <a:cubicBezTo>
                    <a:pt x="1028" y="453"/>
                    <a:pt x="1017" y="464"/>
                    <a:pt x="1004" y="464"/>
                  </a:cubicBezTo>
                  <a:cubicBezTo>
                    <a:pt x="991" y="464"/>
                    <a:pt x="980" y="453"/>
                    <a:pt x="980" y="440"/>
                  </a:cubicBezTo>
                  <a:cubicBezTo>
                    <a:pt x="980" y="426"/>
                    <a:pt x="991" y="416"/>
                    <a:pt x="1004" y="416"/>
                  </a:cubicBezTo>
                  <a:close/>
                  <a:moveTo>
                    <a:pt x="878" y="612"/>
                  </a:moveTo>
                  <a:cubicBezTo>
                    <a:pt x="878" y="616"/>
                    <a:pt x="875" y="618"/>
                    <a:pt x="872" y="618"/>
                  </a:cubicBezTo>
                  <a:cubicBezTo>
                    <a:pt x="848" y="618"/>
                    <a:pt x="848" y="618"/>
                    <a:pt x="848" y="618"/>
                  </a:cubicBezTo>
                  <a:cubicBezTo>
                    <a:pt x="844" y="618"/>
                    <a:pt x="842" y="616"/>
                    <a:pt x="842" y="612"/>
                  </a:cubicBezTo>
                  <a:cubicBezTo>
                    <a:pt x="842" y="609"/>
                    <a:pt x="844" y="606"/>
                    <a:pt x="848" y="606"/>
                  </a:cubicBezTo>
                  <a:cubicBezTo>
                    <a:pt x="872" y="606"/>
                    <a:pt x="872" y="606"/>
                    <a:pt x="872" y="606"/>
                  </a:cubicBezTo>
                  <a:cubicBezTo>
                    <a:pt x="875" y="606"/>
                    <a:pt x="878" y="609"/>
                    <a:pt x="878" y="612"/>
                  </a:cubicBezTo>
                  <a:close/>
                  <a:moveTo>
                    <a:pt x="926" y="612"/>
                  </a:moveTo>
                  <a:cubicBezTo>
                    <a:pt x="926" y="616"/>
                    <a:pt x="923" y="618"/>
                    <a:pt x="920" y="618"/>
                  </a:cubicBezTo>
                  <a:cubicBezTo>
                    <a:pt x="896" y="618"/>
                    <a:pt x="896" y="618"/>
                    <a:pt x="896" y="618"/>
                  </a:cubicBezTo>
                  <a:cubicBezTo>
                    <a:pt x="892" y="618"/>
                    <a:pt x="890" y="616"/>
                    <a:pt x="890" y="612"/>
                  </a:cubicBezTo>
                  <a:cubicBezTo>
                    <a:pt x="890" y="609"/>
                    <a:pt x="892" y="606"/>
                    <a:pt x="896" y="606"/>
                  </a:cubicBezTo>
                  <a:cubicBezTo>
                    <a:pt x="920" y="606"/>
                    <a:pt x="920" y="606"/>
                    <a:pt x="920" y="606"/>
                  </a:cubicBezTo>
                  <a:cubicBezTo>
                    <a:pt x="923" y="606"/>
                    <a:pt x="926" y="609"/>
                    <a:pt x="926" y="612"/>
                  </a:cubicBezTo>
                  <a:close/>
                  <a:moveTo>
                    <a:pt x="1004" y="564"/>
                  </a:moveTo>
                  <a:cubicBezTo>
                    <a:pt x="979" y="564"/>
                    <a:pt x="959" y="583"/>
                    <a:pt x="956" y="606"/>
                  </a:cubicBezTo>
                  <a:cubicBezTo>
                    <a:pt x="944" y="606"/>
                    <a:pt x="944" y="606"/>
                    <a:pt x="944" y="606"/>
                  </a:cubicBezTo>
                  <a:cubicBezTo>
                    <a:pt x="940" y="606"/>
                    <a:pt x="938" y="609"/>
                    <a:pt x="938" y="612"/>
                  </a:cubicBezTo>
                  <a:cubicBezTo>
                    <a:pt x="938" y="616"/>
                    <a:pt x="940" y="618"/>
                    <a:pt x="944" y="618"/>
                  </a:cubicBezTo>
                  <a:cubicBezTo>
                    <a:pt x="956" y="618"/>
                    <a:pt x="956" y="618"/>
                    <a:pt x="956" y="618"/>
                  </a:cubicBezTo>
                  <a:cubicBezTo>
                    <a:pt x="959" y="642"/>
                    <a:pt x="979" y="661"/>
                    <a:pt x="1004" y="661"/>
                  </a:cubicBezTo>
                  <a:cubicBezTo>
                    <a:pt x="1031" y="661"/>
                    <a:pt x="1052" y="639"/>
                    <a:pt x="1052" y="612"/>
                  </a:cubicBezTo>
                  <a:cubicBezTo>
                    <a:pt x="1052" y="586"/>
                    <a:pt x="1031" y="564"/>
                    <a:pt x="1004" y="564"/>
                  </a:cubicBezTo>
                  <a:close/>
                  <a:moveTo>
                    <a:pt x="1004" y="637"/>
                  </a:moveTo>
                  <a:cubicBezTo>
                    <a:pt x="991" y="637"/>
                    <a:pt x="980" y="626"/>
                    <a:pt x="980" y="612"/>
                  </a:cubicBezTo>
                  <a:cubicBezTo>
                    <a:pt x="980" y="599"/>
                    <a:pt x="991" y="588"/>
                    <a:pt x="1004" y="588"/>
                  </a:cubicBezTo>
                  <a:cubicBezTo>
                    <a:pt x="1017" y="588"/>
                    <a:pt x="1028" y="599"/>
                    <a:pt x="1028" y="612"/>
                  </a:cubicBezTo>
                  <a:cubicBezTo>
                    <a:pt x="1028" y="626"/>
                    <a:pt x="1017" y="637"/>
                    <a:pt x="1004" y="637"/>
                  </a:cubicBezTo>
                  <a:close/>
                  <a:moveTo>
                    <a:pt x="162" y="440"/>
                  </a:moveTo>
                  <a:cubicBezTo>
                    <a:pt x="162" y="443"/>
                    <a:pt x="159" y="446"/>
                    <a:pt x="156" y="446"/>
                  </a:cubicBezTo>
                  <a:cubicBezTo>
                    <a:pt x="132" y="446"/>
                    <a:pt x="132" y="446"/>
                    <a:pt x="132" y="446"/>
                  </a:cubicBezTo>
                  <a:cubicBezTo>
                    <a:pt x="129" y="446"/>
                    <a:pt x="126" y="443"/>
                    <a:pt x="126" y="440"/>
                  </a:cubicBezTo>
                  <a:cubicBezTo>
                    <a:pt x="126" y="437"/>
                    <a:pt x="129" y="434"/>
                    <a:pt x="132" y="434"/>
                  </a:cubicBezTo>
                  <a:cubicBezTo>
                    <a:pt x="156" y="434"/>
                    <a:pt x="156" y="434"/>
                    <a:pt x="156" y="434"/>
                  </a:cubicBezTo>
                  <a:cubicBezTo>
                    <a:pt x="159" y="434"/>
                    <a:pt x="162" y="437"/>
                    <a:pt x="162" y="440"/>
                  </a:cubicBezTo>
                  <a:close/>
                  <a:moveTo>
                    <a:pt x="108" y="434"/>
                  </a:moveTo>
                  <a:cubicBezTo>
                    <a:pt x="95" y="434"/>
                    <a:pt x="95" y="434"/>
                    <a:pt x="95" y="434"/>
                  </a:cubicBezTo>
                  <a:cubicBezTo>
                    <a:pt x="92" y="410"/>
                    <a:pt x="72" y="392"/>
                    <a:pt x="48" y="392"/>
                  </a:cubicBezTo>
                  <a:cubicBezTo>
                    <a:pt x="21" y="392"/>
                    <a:pt x="0" y="413"/>
                    <a:pt x="0" y="440"/>
                  </a:cubicBezTo>
                  <a:cubicBezTo>
                    <a:pt x="0" y="466"/>
                    <a:pt x="21" y="488"/>
                    <a:pt x="48" y="488"/>
                  </a:cubicBezTo>
                  <a:cubicBezTo>
                    <a:pt x="72" y="488"/>
                    <a:pt x="92" y="470"/>
                    <a:pt x="95" y="446"/>
                  </a:cubicBezTo>
                  <a:cubicBezTo>
                    <a:pt x="108" y="446"/>
                    <a:pt x="108" y="446"/>
                    <a:pt x="108" y="446"/>
                  </a:cubicBezTo>
                  <a:cubicBezTo>
                    <a:pt x="111" y="446"/>
                    <a:pt x="114" y="443"/>
                    <a:pt x="114" y="440"/>
                  </a:cubicBezTo>
                  <a:cubicBezTo>
                    <a:pt x="114" y="437"/>
                    <a:pt x="111" y="434"/>
                    <a:pt x="108" y="434"/>
                  </a:cubicBezTo>
                  <a:close/>
                  <a:moveTo>
                    <a:pt x="48" y="464"/>
                  </a:moveTo>
                  <a:cubicBezTo>
                    <a:pt x="34" y="464"/>
                    <a:pt x="24" y="453"/>
                    <a:pt x="24" y="440"/>
                  </a:cubicBezTo>
                  <a:cubicBezTo>
                    <a:pt x="24" y="426"/>
                    <a:pt x="34" y="416"/>
                    <a:pt x="48" y="416"/>
                  </a:cubicBezTo>
                  <a:cubicBezTo>
                    <a:pt x="61" y="416"/>
                    <a:pt x="72" y="426"/>
                    <a:pt x="72" y="440"/>
                  </a:cubicBezTo>
                  <a:cubicBezTo>
                    <a:pt x="72" y="453"/>
                    <a:pt x="61" y="464"/>
                    <a:pt x="48" y="464"/>
                  </a:cubicBezTo>
                  <a:close/>
                  <a:moveTo>
                    <a:pt x="210" y="440"/>
                  </a:moveTo>
                  <a:cubicBezTo>
                    <a:pt x="210" y="443"/>
                    <a:pt x="207" y="446"/>
                    <a:pt x="204" y="446"/>
                  </a:cubicBezTo>
                  <a:cubicBezTo>
                    <a:pt x="180" y="446"/>
                    <a:pt x="180" y="446"/>
                    <a:pt x="180" y="446"/>
                  </a:cubicBezTo>
                  <a:cubicBezTo>
                    <a:pt x="177" y="446"/>
                    <a:pt x="174" y="443"/>
                    <a:pt x="174" y="440"/>
                  </a:cubicBezTo>
                  <a:cubicBezTo>
                    <a:pt x="174" y="437"/>
                    <a:pt x="177" y="434"/>
                    <a:pt x="180" y="434"/>
                  </a:cubicBezTo>
                  <a:cubicBezTo>
                    <a:pt x="204" y="434"/>
                    <a:pt x="204" y="434"/>
                    <a:pt x="204" y="434"/>
                  </a:cubicBezTo>
                  <a:cubicBezTo>
                    <a:pt x="207" y="434"/>
                    <a:pt x="210" y="437"/>
                    <a:pt x="210" y="440"/>
                  </a:cubicBezTo>
                  <a:close/>
                  <a:moveTo>
                    <a:pt x="108" y="606"/>
                  </a:moveTo>
                  <a:cubicBezTo>
                    <a:pt x="95" y="606"/>
                    <a:pt x="95" y="606"/>
                    <a:pt x="95" y="606"/>
                  </a:cubicBezTo>
                  <a:cubicBezTo>
                    <a:pt x="92" y="583"/>
                    <a:pt x="72" y="564"/>
                    <a:pt x="48" y="564"/>
                  </a:cubicBezTo>
                  <a:cubicBezTo>
                    <a:pt x="21" y="564"/>
                    <a:pt x="0" y="586"/>
                    <a:pt x="0" y="612"/>
                  </a:cubicBezTo>
                  <a:cubicBezTo>
                    <a:pt x="0" y="639"/>
                    <a:pt x="21" y="661"/>
                    <a:pt x="48" y="661"/>
                  </a:cubicBezTo>
                  <a:cubicBezTo>
                    <a:pt x="72" y="661"/>
                    <a:pt x="92" y="642"/>
                    <a:pt x="95" y="618"/>
                  </a:cubicBezTo>
                  <a:cubicBezTo>
                    <a:pt x="108" y="618"/>
                    <a:pt x="108" y="618"/>
                    <a:pt x="108" y="618"/>
                  </a:cubicBezTo>
                  <a:cubicBezTo>
                    <a:pt x="111" y="618"/>
                    <a:pt x="114" y="616"/>
                    <a:pt x="114" y="612"/>
                  </a:cubicBezTo>
                  <a:cubicBezTo>
                    <a:pt x="114" y="609"/>
                    <a:pt x="111" y="606"/>
                    <a:pt x="108" y="606"/>
                  </a:cubicBezTo>
                  <a:close/>
                  <a:moveTo>
                    <a:pt x="48" y="637"/>
                  </a:moveTo>
                  <a:cubicBezTo>
                    <a:pt x="34" y="637"/>
                    <a:pt x="24" y="626"/>
                    <a:pt x="24" y="612"/>
                  </a:cubicBezTo>
                  <a:cubicBezTo>
                    <a:pt x="24" y="599"/>
                    <a:pt x="34" y="588"/>
                    <a:pt x="48" y="588"/>
                  </a:cubicBezTo>
                  <a:cubicBezTo>
                    <a:pt x="61" y="588"/>
                    <a:pt x="72" y="599"/>
                    <a:pt x="72" y="612"/>
                  </a:cubicBezTo>
                  <a:cubicBezTo>
                    <a:pt x="72" y="626"/>
                    <a:pt x="61" y="637"/>
                    <a:pt x="48" y="637"/>
                  </a:cubicBezTo>
                  <a:close/>
                  <a:moveTo>
                    <a:pt x="210" y="612"/>
                  </a:moveTo>
                  <a:cubicBezTo>
                    <a:pt x="210" y="616"/>
                    <a:pt x="207" y="618"/>
                    <a:pt x="204" y="618"/>
                  </a:cubicBezTo>
                  <a:cubicBezTo>
                    <a:pt x="180" y="618"/>
                    <a:pt x="180" y="618"/>
                    <a:pt x="180" y="618"/>
                  </a:cubicBezTo>
                  <a:cubicBezTo>
                    <a:pt x="177" y="618"/>
                    <a:pt x="174" y="616"/>
                    <a:pt x="174" y="612"/>
                  </a:cubicBezTo>
                  <a:cubicBezTo>
                    <a:pt x="174" y="609"/>
                    <a:pt x="177" y="606"/>
                    <a:pt x="180" y="606"/>
                  </a:cubicBezTo>
                  <a:cubicBezTo>
                    <a:pt x="204" y="606"/>
                    <a:pt x="204" y="606"/>
                    <a:pt x="204" y="606"/>
                  </a:cubicBezTo>
                  <a:cubicBezTo>
                    <a:pt x="207" y="606"/>
                    <a:pt x="210" y="609"/>
                    <a:pt x="210" y="612"/>
                  </a:cubicBezTo>
                  <a:close/>
                  <a:moveTo>
                    <a:pt x="162" y="612"/>
                  </a:moveTo>
                  <a:cubicBezTo>
                    <a:pt x="162" y="616"/>
                    <a:pt x="159" y="618"/>
                    <a:pt x="156" y="618"/>
                  </a:cubicBezTo>
                  <a:cubicBezTo>
                    <a:pt x="132" y="618"/>
                    <a:pt x="132" y="618"/>
                    <a:pt x="132" y="618"/>
                  </a:cubicBezTo>
                  <a:cubicBezTo>
                    <a:pt x="129" y="618"/>
                    <a:pt x="126" y="616"/>
                    <a:pt x="126" y="612"/>
                  </a:cubicBezTo>
                  <a:cubicBezTo>
                    <a:pt x="126" y="609"/>
                    <a:pt x="129" y="606"/>
                    <a:pt x="132" y="606"/>
                  </a:cubicBezTo>
                  <a:cubicBezTo>
                    <a:pt x="156" y="606"/>
                    <a:pt x="156" y="606"/>
                    <a:pt x="156" y="606"/>
                  </a:cubicBezTo>
                  <a:cubicBezTo>
                    <a:pt x="159" y="606"/>
                    <a:pt x="162" y="609"/>
                    <a:pt x="162" y="612"/>
                  </a:cubicBezTo>
                  <a:close/>
                  <a:moveTo>
                    <a:pt x="516" y="392"/>
                  </a:moveTo>
                  <a:cubicBezTo>
                    <a:pt x="519" y="396"/>
                    <a:pt x="512" y="456"/>
                    <a:pt x="479" y="489"/>
                  </a:cubicBezTo>
                  <a:cubicBezTo>
                    <a:pt x="446" y="522"/>
                    <a:pt x="453" y="558"/>
                    <a:pt x="453" y="558"/>
                  </a:cubicBezTo>
                  <a:cubicBezTo>
                    <a:pt x="453" y="599"/>
                    <a:pt x="486" y="632"/>
                    <a:pt x="526" y="632"/>
                  </a:cubicBezTo>
                  <a:cubicBezTo>
                    <a:pt x="567" y="632"/>
                    <a:pt x="600" y="599"/>
                    <a:pt x="600" y="558"/>
                  </a:cubicBezTo>
                  <a:cubicBezTo>
                    <a:pt x="600" y="555"/>
                    <a:pt x="600" y="555"/>
                    <a:pt x="600" y="555"/>
                  </a:cubicBezTo>
                  <a:cubicBezTo>
                    <a:pt x="600" y="470"/>
                    <a:pt x="516" y="392"/>
                    <a:pt x="516" y="392"/>
                  </a:cubicBezTo>
                  <a:close/>
                  <a:moveTo>
                    <a:pt x="499" y="540"/>
                  </a:moveTo>
                  <a:cubicBezTo>
                    <a:pt x="493" y="554"/>
                    <a:pt x="482" y="563"/>
                    <a:pt x="474" y="560"/>
                  </a:cubicBezTo>
                  <a:cubicBezTo>
                    <a:pt x="466" y="557"/>
                    <a:pt x="464" y="543"/>
                    <a:pt x="470" y="529"/>
                  </a:cubicBezTo>
                  <a:cubicBezTo>
                    <a:pt x="475" y="514"/>
                    <a:pt x="486" y="505"/>
                    <a:pt x="494" y="509"/>
                  </a:cubicBezTo>
                  <a:cubicBezTo>
                    <a:pt x="502" y="512"/>
                    <a:pt x="504" y="526"/>
                    <a:pt x="499" y="5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5" name="Freeform 240"/>
            <p:cNvSpPr>
              <a:spLocks noEditPoints="1"/>
            </p:cNvSpPr>
            <p:nvPr/>
          </p:nvSpPr>
          <p:spPr bwMode="auto">
            <a:xfrm>
              <a:off x="6888964" y="2187858"/>
              <a:ext cx="79359" cy="79359"/>
            </a:xfrm>
            <a:custGeom>
              <a:avLst/>
              <a:gdLst>
                <a:gd name="T0" fmla="*/ 204 w 843"/>
                <a:gd name="T1" fmla="*/ 292 h 842"/>
                <a:gd name="T2" fmla="*/ 629 w 843"/>
                <a:gd name="T3" fmla="*/ 673 h 842"/>
                <a:gd name="T4" fmla="*/ 660 w 843"/>
                <a:gd name="T5" fmla="*/ 505 h 842"/>
                <a:gd name="T6" fmla="*/ 204 w 843"/>
                <a:gd name="T7" fmla="*/ 526 h 842"/>
                <a:gd name="T8" fmla="*/ 617 w 843"/>
                <a:gd name="T9" fmla="*/ 193 h 842"/>
                <a:gd name="T10" fmla="*/ 346 w 843"/>
                <a:gd name="T11" fmla="*/ 597 h 842"/>
                <a:gd name="T12" fmla="*/ 825 w 843"/>
                <a:gd name="T13" fmla="*/ 190 h 842"/>
                <a:gd name="T14" fmla="*/ 825 w 843"/>
                <a:gd name="T15" fmla="*/ 129 h 842"/>
                <a:gd name="T16" fmla="*/ 696 w 843"/>
                <a:gd name="T17" fmla="*/ 0 h 842"/>
                <a:gd name="T18" fmla="*/ 635 w 843"/>
                <a:gd name="T19" fmla="*/ 0 h 842"/>
                <a:gd name="T20" fmla="*/ 556 w 843"/>
                <a:gd name="T21" fmla="*/ 18 h 842"/>
                <a:gd name="T22" fmla="*/ 495 w 843"/>
                <a:gd name="T23" fmla="*/ 91 h 842"/>
                <a:gd name="T24" fmla="*/ 409 w 843"/>
                <a:gd name="T25" fmla="*/ 91 h 842"/>
                <a:gd name="T26" fmla="*/ 348 w 843"/>
                <a:gd name="T27" fmla="*/ 18 h 842"/>
                <a:gd name="T28" fmla="*/ 269 w 843"/>
                <a:gd name="T29" fmla="*/ 0 h 842"/>
                <a:gd name="T30" fmla="*/ 190 w 843"/>
                <a:gd name="T31" fmla="*/ 18 h 842"/>
                <a:gd name="T32" fmla="*/ 129 w 843"/>
                <a:gd name="T33" fmla="*/ 18 h 842"/>
                <a:gd name="T34" fmla="*/ 0 w 843"/>
                <a:gd name="T35" fmla="*/ 147 h 842"/>
                <a:gd name="T36" fmla="*/ 0 w 843"/>
                <a:gd name="T37" fmla="*/ 208 h 842"/>
                <a:gd name="T38" fmla="*/ 18 w 843"/>
                <a:gd name="T39" fmla="*/ 287 h 842"/>
                <a:gd name="T40" fmla="*/ 92 w 843"/>
                <a:gd name="T41" fmla="*/ 348 h 842"/>
                <a:gd name="T42" fmla="*/ 92 w 843"/>
                <a:gd name="T43" fmla="*/ 433 h 842"/>
                <a:gd name="T44" fmla="*/ 18 w 843"/>
                <a:gd name="T45" fmla="*/ 494 h 842"/>
                <a:gd name="T46" fmla="*/ 0 w 843"/>
                <a:gd name="T47" fmla="*/ 573 h 842"/>
                <a:gd name="T48" fmla="*/ 18 w 843"/>
                <a:gd name="T49" fmla="*/ 652 h 842"/>
                <a:gd name="T50" fmla="*/ 18 w 843"/>
                <a:gd name="T51" fmla="*/ 713 h 842"/>
                <a:gd name="T52" fmla="*/ 147 w 843"/>
                <a:gd name="T53" fmla="*/ 842 h 842"/>
                <a:gd name="T54" fmla="*/ 208 w 843"/>
                <a:gd name="T55" fmla="*/ 842 h 842"/>
                <a:gd name="T56" fmla="*/ 287 w 843"/>
                <a:gd name="T57" fmla="*/ 824 h 842"/>
                <a:gd name="T58" fmla="*/ 348 w 843"/>
                <a:gd name="T59" fmla="*/ 751 h 842"/>
                <a:gd name="T60" fmla="*/ 434 w 843"/>
                <a:gd name="T61" fmla="*/ 751 h 842"/>
                <a:gd name="T62" fmla="*/ 495 w 843"/>
                <a:gd name="T63" fmla="*/ 824 h 842"/>
                <a:gd name="T64" fmla="*/ 574 w 843"/>
                <a:gd name="T65" fmla="*/ 842 h 842"/>
                <a:gd name="T66" fmla="*/ 653 w 843"/>
                <a:gd name="T67" fmla="*/ 824 h 842"/>
                <a:gd name="T68" fmla="*/ 714 w 843"/>
                <a:gd name="T69" fmla="*/ 824 h 842"/>
                <a:gd name="T70" fmla="*/ 843 w 843"/>
                <a:gd name="T71" fmla="*/ 695 h 842"/>
                <a:gd name="T72" fmla="*/ 843 w 843"/>
                <a:gd name="T73" fmla="*/ 634 h 842"/>
                <a:gd name="T74" fmla="*/ 825 w 843"/>
                <a:gd name="T75" fmla="*/ 555 h 842"/>
                <a:gd name="T76" fmla="*/ 751 w 843"/>
                <a:gd name="T77" fmla="*/ 494 h 842"/>
                <a:gd name="T78" fmla="*/ 751 w 843"/>
                <a:gd name="T79" fmla="*/ 409 h 842"/>
                <a:gd name="T80" fmla="*/ 825 w 843"/>
                <a:gd name="T81" fmla="*/ 348 h 842"/>
                <a:gd name="T82" fmla="*/ 843 w 843"/>
                <a:gd name="T83" fmla="*/ 269 h 842"/>
                <a:gd name="T84" fmla="*/ 635 w 843"/>
                <a:gd name="T85" fmla="*/ 721 h 842"/>
                <a:gd name="T86" fmla="*/ 513 w 843"/>
                <a:gd name="T87" fmla="*/ 721 h 842"/>
                <a:gd name="T88" fmla="*/ 391 w 843"/>
                <a:gd name="T89" fmla="*/ 721 h 842"/>
                <a:gd name="T90" fmla="*/ 269 w 843"/>
                <a:gd name="T91" fmla="*/ 721 h 842"/>
                <a:gd name="T92" fmla="*/ 121 w 843"/>
                <a:gd name="T93" fmla="*/ 668 h 842"/>
                <a:gd name="T94" fmla="*/ 121 w 843"/>
                <a:gd name="T95" fmla="*/ 571 h 842"/>
                <a:gd name="T96" fmla="*/ 121 w 843"/>
                <a:gd name="T97" fmla="*/ 449 h 842"/>
                <a:gd name="T98" fmla="*/ 121 w 843"/>
                <a:gd name="T99" fmla="*/ 327 h 842"/>
                <a:gd name="T100" fmla="*/ 121 w 843"/>
                <a:gd name="T101" fmla="*/ 205 h 842"/>
                <a:gd name="T102" fmla="*/ 267 w 843"/>
                <a:gd name="T103" fmla="*/ 120 h 842"/>
                <a:gd name="T104" fmla="*/ 389 w 843"/>
                <a:gd name="T105" fmla="*/ 120 h 842"/>
                <a:gd name="T106" fmla="*/ 511 w 843"/>
                <a:gd name="T107" fmla="*/ 120 h 842"/>
                <a:gd name="T108" fmla="*/ 633 w 843"/>
                <a:gd name="T109" fmla="*/ 120 h 842"/>
                <a:gd name="T110" fmla="*/ 722 w 843"/>
                <a:gd name="T111" fmla="*/ 208 h 842"/>
                <a:gd name="T112" fmla="*/ 722 w 843"/>
                <a:gd name="T113" fmla="*/ 330 h 842"/>
                <a:gd name="T114" fmla="*/ 722 w 843"/>
                <a:gd name="T115" fmla="*/ 451 h 842"/>
                <a:gd name="T116" fmla="*/ 722 w 843"/>
                <a:gd name="T117" fmla="*/ 573 h 842"/>
                <a:gd name="T118" fmla="*/ 669 w 843"/>
                <a:gd name="T119" fmla="*/ 722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3" h="842">
                  <a:moveTo>
                    <a:pt x="641" y="294"/>
                  </a:moveTo>
                  <a:cubicBezTo>
                    <a:pt x="641" y="181"/>
                    <a:pt x="641" y="181"/>
                    <a:pt x="641" y="181"/>
                  </a:cubicBezTo>
                  <a:cubicBezTo>
                    <a:pt x="641" y="175"/>
                    <a:pt x="636" y="169"/>
                    <a:pt x="629" y="169"/>
                  </a:cubicBezTo>
                  <a:cubicBezTo>
                    <a:pt x="214" y="169"/>
                    <a:pt x="214" y="169"/>
                    <a:pt x="214" y="169"/>
                  </a:cubicBezTo>
                  <a:cubicBezTo>
                    <a:pt x="207" y="169"/>
                    <a:pt x="202" y="175"/>
                    <a:pt x="202" y="181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179" y="292"/>
                    <a:pt x="159" y="312"/>
                    <a:pt x="159" y="336"/>
                  </a:cubicBezTo>
                  <a:cubicBezTo>
                    <a:pt x="159" y="505"/>
                    <a:pt x="159" y="505"/>
                    <a:pt x="159" y="505"/>
                  </a:cubicBezTo>
                  <a:cubicBezTo>
                    <a:pt x="159" y="530"/>
                    <a:pt x="179" y="550"/>
                    <a:pt x="202" y="548"/>
                  </a:cubicBezTo>
                  <a:cubicBezTo>
                    <a:pt x="202" y="661"/>
                    <a:pt x="202" y="661"/>
                    <a:pt x="202" y="661"/>
                  </a:cubicBezTo>
                  <a:cubicBezTo>
                    <a:pt x="202" y="667"/>
                    <a:pt x="207" y="673"/>
                    <a:pt x="214" y="673"/>
                  </a:cubicBezTo>
                  <a:cubicBezTo>
                    <a:pt x="629" y="673"/>
                    <a:pt x="629" y="673"/>
                    <a:pt x="629" y="673"/>
                  </a:cubicBezTo>
                  <a:cubicBezTo>
                    <a:pt x="636" y="673"/>
                    <a:pt x="641" y="667"/>
                    <a:pt x="641" y="661"/>
                  </a:cubicBezTo>
                  <a:cubicBezTo>
                    <a:pt x="640" y="550"/>
                    <a:pt x="640" y="550"/>
                    <a:pt x="640" y="550"/>
                  </a:cubicBezTo>
                  <a:cubicBezTo>
                    <a:pt x="664" y="550"/>
                    <a:pt x="684" y="530"/>
                    <a:pt x="684" y="505"/>
                  </a:cubicBezTo>
                  <a:cubicBezTo>
                    <a:pt x="684" y="336"/>
                    <a:pt x="684" y="336"/>
                    <a:pt x="684" y="336"/>
                  </a:cubicBezTo>
                  <a:cubicBezTo>
                    <a:pt x="684" y="312"/>
                    <a:pt x="664" y="292"/>
                    <a:pt x="641" y="294"/>
                  </a:cubicBezTo>
                  <a:close/>
                  <a:moveTo>
                    <a:pt x="660" y="505"/>
                  </a:moveTo>
                  <a:cubicBezTo>
                    <a:pt x="660" y="517"/>
                    <a:pt x="651" y="526"/>
                    <a:pt x="640" y="526"/>
                  </a:cubicBezTo>
                  <a:cubicBezTo>
                    <a:pt x="627" y="526"/>
                    <a:pt x="617" y="536"/>
                    <a:pt x="617" y="548"/>
                  </a:cubicBezTo>
                  <a:cubicBezTo>
                    <a:pt x="617" y="649"/>
                    <a:pt x="617" y="649"/>
                    <a:pt x="617" y="649"/>
                  </a:cubicBezTo>
                  <a:cubicBezTo>
                    <a:pt x="226" y="649"/>
                    <a:pt x="226" y="649"/>
                    <a:pt x="226" y="649"/>
                  </a:cubicBezTo>
                  <a:cubicBezTo>
                    <a:pt x="226" y="548"/>
                    <a:pt x="226" y="548"/>
                    <a:pt x="226" y="548"/>
                  </a:cubicBezTo>
                  <a:cubicBezTo>
                    <a:pt x="226" y="536"/>
                    <a:pt x="216" y="526"/>
                    <a:pt x="204" y="526"/>
                  </a:cubicBezTo>
                  <a:cubicBezTo>
                    <a:pt x="192" y="526"/>
                    <a:pt x="183" y="517"/>
                    <a:pt x="183" y="505"/>
                  </a:cubicBezTo>
                  <a:cubicBezTo>
                    <a:pt x="183" y="336"/>
                    <a:pt x="183" y="336"/>
                    <a:pt x="183" y="336"/>
                  </a:cubicBezTo>
                  <a:cubicBezTo>
                    <a:pt x="183" y="325"/>
                    <a:pt x="192" y="316"/>
                    <a:pt x="204" y="316"/>
                  </a:cubicBezTo>
                  <a:cubicBezTo>
                    <a:pt x="216" y="316"/>
                    <a:pt x="226" y="306"/>
                    <a:pt x="226" y="294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617" y="193"/>
                    <a:pt x="617" y="193"/>
                    <a:pt x="617" y="193"/>
                  </a:cubicBezTo>
                  <a:cubicBezTo>
                    <a:pt x="617" y="294"/>
                    <a:pt x="617" y="294"/>
                    <a:pt x="617" y="294"/>
                  </a:cubicBezTo>
                  <a:cubicBezTo>
                    <a:pt x="617" y="306"/>
                    <a:pt x="627" y="316"/>
                    <a:pt x="640" y="316"/>
                  </a:cubicBezTo>
                  <a:cubicBezTo>
                    <a:pt x="651" y="316"/>
                    <a:pt x="660" y="325"/>
                    <a:pt x="660" y="336"/>
                  </a:cubicBezTo>
                  <a:lnTo>
                    <a:pt x="660" y="505"/>
                  </a:lnTo>
                  <a:close/>
                  <a:moveTo>
                    <a:pt x="245" y="597"/>
                  </a:moveTo>
                  <a:cubicBezTo>
                    <a:pt x="346" y="597"/>
                    <a:pt x="346" y="597"/>
                    <a:pt x="346" y="597"/>
                  </a:cubicBezTo>
                  <a:cubicBezTo>
                    <a:pt x="346" y="634"/>
                    <a:pt x="346" y="634"/>
                    <a:pt x="346" y="634"/>
                  </a:cubicBezTo>
                  <a:cubicBezTo>
                    <a:pt x="245" y="634"/>
                    <a:pt x="245" y="634"/>
                    <a:pt x="245" y="634"/>
                  </a:cubicBezTo>
                  <a:lnTo>
                    <a:pt x="245" y="597"/>
                  </a:lnTo>
                  <a:close/>
                  <a:moveTo>
                    <a:pt x="825" y="226"/>
                  </a:moveTo>
                  <a:cubicBezTo>
                    <a:pt x="835" y="226"/>
                    <a:pt x="843" y="218"/>
                    <a:pt x="843" y="208"/>
                  </a:cubicBezTo>
                  <a:cubicBezTo>
                    <a:pt x="843" y="198"/>
                    <a:pt x="835" y="190"/>
                    <a:pt x="825" y="190"/>
                  </a:cubicBezTo>
                  <a:cubicBezTo>
                    <a:pt x="751" y="190"/>
                    <a:pt x="751" y="190"/>
                    <a:pt x="751" y="190"/>
                  </a:cubicBezTo>
                  <a:cubicBezTo>
                    <a:pt x="751" y="174"/>
                    <a:pt x="751" y="174"/>
                    <a:pt x="751" y="174"/>
                  </a:cubicBezTo>
                  <a:cubicBezTo>
                    <a:pt x="751" y="171"/>
                    <a:pt x="751" y="168"/>
                    <a:pt x="750" y="165"/>
                  </a:cubicBezTo>
                  <a:cubicBezTo>
                    <a:pt x="825" y="165"/>
                    <a:pt x="825" y="165"/>
                    <a:pt x="825" y="165"/>
                  </a:cubicBezTo>
                  <a:cubicBezTo>
                    <a:pt x="835" y="165"/>
                    <a:pt x="843" y="157"/>
                    <a:pt x="843" y="147"/>
                  </a:cubicBezTo>
                  <a:cubicBezTo>
                    <a:pt x="843" y="137"/>
                    <a:pt x="835" y="129"/>
                    <a:pt x="825" y="129"/>
                  </a:cubicBezTo>
                  <a:cubicBezTo>
                    <a:pt x="740" y="129"/>
                    <a:pt x="740" y="129"/>
                    <a:pt x="740" y="129"/>
                  </a:cubicBezTo>
                  <a:cubicBezTo>
                    <a:pt x="739" y="129"/>
                    <a:pt x="739" y="129"/>
                    <a:pt x="738" y="129"/>
                  </a:cubicBezTo>
                  <a:cubicBezTo>
                    <a:pt x="731" y="119"/>
                    <a:pt x="723" y="111"/>
                    <a:pt x="713" y="105"/>
                  </a:cubicBezTo>
                  <a:cubicBezTo>
                    <a:pt x="714" y="104"/>
                    <a:pt x="714" y="103"/>
                    <a:pt x="714" y="103"/>
                  </a:cubicBezTo>
                  <a:cubicBezTo>
                    <a:pt x="714" y="18"/>
                    <a:pt x="714" y="18"/>
                    <a:pt x="714" y="18"/>
                  </a:cubicBezTo>
                  <a:cubicBezTo>
                    <a:pt x="714" y="8"/>
                    <a:pt x="706" y="0"/>
                    <a:pt x="696" y="0"/>
                  </a:cubicBezTo>
                  <a:cubicBezTo>
                    <a:pt x="686" y="0"/>
                    <a:pt x="678" y="8"/>
                    <a:pt x="678" y="18"/>
                  </a:cubicBezTo>
                  <a:cubicBezTo>
                    <a:pt x="678" y="92"/>
                    <a:pt x="678" y="92"/>
                    <a:pt x="678" y="92"/>
                  </a:cubicBezTo>
                  <a:cubicBezTo>
                    <a:pt x="675" y="92"/>
                    <a:pt x="672" y="91"/>
                    <a:pt x="669" y="91"/>
                  </a:cubicBezTo>
                  <a:cubicBezTo>
                    <a:pt x="653" y="91"/>
                    <a:pt x="653" y="91"/>
                    <a:pt x="653" y="91"/>
                  </a:cubicBezTo>
                  <a:cubicBezTo>
                    <a:pt x="653" y="18"/>
                    <a:pt x="653" y="18"/>
                    <a:pt x="653" y="18"/>
                  </a:cubicBezTo>
                  <a:cubicBezTo>
                    <a:pt x="653" y="8"/>
                    <a:pt x="645" y="0"/>
                    <a:pt x="635" y="0"/>
                  </a:cubicBezTo>
                  <a:cubicBezTo>
                    <a:pt x="625" y="0"/>
                    <a:pt x="617" y="8"/>
                    <a:pt x="617" y="18"/>
                  </a:cubicBezTo>
                  <a:cubicBezTo>
                    <a:pt x="617" y="91"/>
                    <a:pt x="617" y="91"/>
                    <a:pt x="617" y="91"/>
                  </a:cubicBezTo>
                  <a:cubicBezTo>
                    <a:pt x="592" y="91"/>
                    <a:pt x="592" y="91"/>
                    <a:pt x="592" y="91"/>
                  </a:cubicBezTo>
                  <a:cubicBezTo>
                    <a:pt x="592" y="18"/>
                    <a:pt x="592" y="18"/>
                    <a:pt x="592" y="18"/>
                  </a:cubicBezTo>
                  <a:cubicBezTo>
                    <a:pt x="592" y="8"/>
                    <a:pt x="584" y="0"/>
                    <a:pt x="574" y="0"/>
                  </a:cubicBezTo>
                  <a:cubicBezTo>
                    <a:pt x="564" y="0"/>
                    <a:pt x="556" y="8"/>
                    <a:pt x="556" y="18"/>
                  </a:cubicBezTo>
                  <a:cubicBezTo>
                    <a:pt x="556" y="91"/>
                    <a:pt x="556" y="91"/>
                    <a:pt x="556" y="91"/>
                  </a:cubicBezTo>
                  <a:cubicBezTo>
                    <a:pt x="531" y="91"/>
                    <a:pt x="531" y="91"/>
                    <a:pt x="531" y="91"/>
                  </a:cubicBezTo>
                  <a:cubicBezTo>
                    <a:pt x="531" y="18"/>
                    <a:pt x="531" y="18"/>
                    <a:pt x="531" y="18"/>
                  </a:cubicBezTo>
                  <a:cubicBezTo>
                    <a:pt x="531" y="8"/>
                    <a:pt x="523" y="0"/>
                    <a:pt x="513" y="0"/>
                  </a:cubicBezTo>
                  <a:cubicBezTo>
                    <a:pt x="503" y="0"/>
                    <a:pt x="495" y="8"/>
                    <a:pt x="495" y="18"/>
                  </a:cubicBezTo>
                  <a:cubicBezTo>
                    <a:pt x="495" y="91"/>
                    <a:pt x="495" y="91"/>
                    <a:pt x="495" y="91"/>
                  </a:cubicBezTo>
                  <a:cubicBezTo>
                    <a:pt x="470" y="91"/>
                    <a:pt x="470" y="91"/>
                    <a:pt x="470" y="91"/>
                  </a:cubicBezTo>
                  <a:cubicBezTo>
                    <a:pt x="470" y="18"/>
                    <a:pt x="470" y="18"/>
                    <a:pt x="470" y="18"/>
                  </a:cubicBezTo>
                  <a:cubicBezTo>
                    <a:pt x="470" y="8"/>
                    <a:pt x="462" y="0"/>
                    <a:pt x="452" y="0"/>
                  </a:cubicBezTo>
                  <a:cubicBezTo>
                    <a:pt x="442" y="0"/>
                    <a:pt x="434" y="8"/>
                    <a:pt x="434" y="18"/>
                  </a:cubicBezTo>
                  <a:cubicBezTo>
                    <a:pt x="434" y="91"/>
                    <a:pt x="434" y="91"/>
                    <a:pt x="434" y="91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9" y="8"/>
                    <a:pt x="401" y="0"/>
                    <a:pt x="391" y="0"/>
                  </a:cubicBezTo>
                  <a:cubicBezTo>
                    <a:pt x="381" y="0"/>
                    <a:pt x="373" y="8"/>
                    <a:pt x="373" y="18"/>
                  </a:cubicBezTo>
                  <a:cubicBezTo>
                    <a:pt x="373" y="91"/>
                    <a:pt x="373" y="91"/>
                    <a:pt x="373" y="91"/>
                  </a:cubicBezTo>
                  <a:cubicBezTo>
                    <a:pt x="348" y="91"/>
                    <a:pt x="348" y="91"/>
                    <a:pt x="348" y="91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8"/>
                    <a:pt x="340" y="0"/>
                    <a:pt x="330" y="0"/>
                  </a:cubicBezTo>
                  <a:cubicBezTo>
                    <a:pt x="320" y="0"/>
                    <a:pt x="312" y="8"/>
                    <a:pt x="312" y="18"/>
                  </a:cubicBezTo>
                  <a:cubicBezTo>
                    <a:pt x="312" y="91"/>
                    <a:pt x="312" y="91"/>
                    <a:pt x="312" y="91"/>
                  </a:cubicBezTo>
                  <a:cubicBezTo>
                    <a:pt x="287" y="91"/>
                    <a:pt x="287" y="91"/>
                    <a:pt x="287" y="91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8"/>
                    <a:pt x="279" y="0"/>
                    <a:pt x="269" y="0"/>
                  </a:cubicBezTo>
                  <a:cubicBezTo>
                    <a:pt x="259" y="0"/>
                    <a:pt x="251" y="8"/>
                    <a:pt x="251" y="18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6" y="8"/>
                    <a:pt x="218" y="0"/>
                    <a:pt x="208" y="0"/>
                  </a:cubicBezTo>
                  <a:cubicBezTo>
                    <a:pt x="198" y="0"/>
                    <a:pt x="190" y="8"/>
                    <a:pt x="190" y="18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71" y="91"/>
                    <a:pt x="168" y="92"/>
                    <a:pt x="165" y="92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8"/>
                    <a:pt x="157" y="0"/>
                    <a:pt x="147" y="0"/>
                  </a:cubicBezTo>
                  <a:cubicBezTo>
                    <a:pt x="137" y="0"/>
                    <a:pt x="129" y="8"/>
                    <a:pt x="129" y="18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9" y="103"/>
                    <a:pt x="130" y="104"/>
                    <a:pt x="130" y="105"/>
                  </a:cubicBezTo>
                  <a:cubicBezTo>
                    <a:pt x="120" y="111"/>
                    <a:pt x="112" y="119"/>
                    <a:pt x="105" y="129"/>
                  </a:cubicBezTo>
                  <a:cubicBezTo>
                    <a:pt x="105" y="129"/>
                    <a:pt x="104" y="129"/>
                    <a:pt x="103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8" y="129"/>
                    <a:pt x="0" y="137"/>
                    <a:pt x="0" y="147"/>
                  </a:cubicBezTo>
                  <a:cubicBezTo>
                    <a:pt x="0" y="157"/>
                    <a:pt x="8" y="165"/>
                    <a:pt x="18" y="165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93" y="168"/>
                    <a:pt x="92" y="171"/>
                    <a:pt x="92" y="174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8" y="190"/>
                    <a:pt x="0" y="198"/>
                    <a:pt x="0" y="208"/>
                  </a:cubicBezTo>
                  <a:cubicBezTo>
                    <a:pt x="0" y="218"/>
                    <a:pt x="8" y="226"/>
                    <a:pt x="18" y="226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1"/>
                    <a:pt x="0" y="259"/>
                    <a:pt x="0" y="269"/>
                  </a:cubicBezTo>
                  <a:cubicBezTo>
                    <a:pt x="0" y="279"/>
                    <a:pt x="8" y="287"/>
                    <a:pt x="18" y="287"/>
                  </a:cubicBezTo>
                  <a:cubicBezTo>
                    <a:pt x="92" y="287"/>
                    <a:pt x="92" y="287"/>
                    <a:pt x="92" y="287"/>
                  </a:cubicBezTo>
                  <a:cubicBezTo>
                    <a:pt x="92" y="312"/>
                    <a:pt x="92" y="312"/>
                    <a:pt x="92" y="312"/>
                  </a:cubicBezTo>
                  <a:cubicBezTo>
                    <a:pt x="18" y="312"/>
                    <a:pt x="18" y="312"/>
                    <a:pt x="18" y="312"/>
                  </a:cubicBezTo>
                  <a:cubicBezTo>
                    <a:pt x="8" y="312"/>
                    <a:pt x="0" y="320"/>
                    <a:pt x="0" y="330"/>
                  </a:cubicBezTo>
                  <a:cubicBezTo>
                    <a:pt x="0" y="339"/>
                    <a:pt x="8" y="348"/>
                    <a:pt x="18" y="348"/>
                  </a:cubicBezTo>
                  <a:cubicBezTo>
                    <a:pt x="92" y="348"/>
                    <a:pt x="92" y="348"/>
                    <a:pt x="92" y="348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18" y="372"/>
                    <a:pt x="18" y="372"/>
                    <a:pt x="18" y="372"/>
                  </a:cubicBezTo>
                  <a:cubicBezTo>
                    <a:pt x="8" y="372"/>
                    <a:pt x="0" y="381"/>
                    <a:pt x="0" y="390"/>
                  </a:cubicBezTo>
                  <a:cubicBezTo>
                    <a:pt x="0" y="400"/>
                    <a:pt x="8" y="408"/>
                    <a:pt x="18" y="408"/>
                  </a:cubicBezTo>
                  <a:cubicBezTo>
                    <a:pt x="92" y="408"/>
                    <a:pt x="92" y="408"/>
                    <a:pt x="92" y="408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18" y="433"/>
                    <a:pt x="18" y="433"/>
                    <a:pt x="18" y="433"/>
                  </a:cubicBezTo>
                  <a:cubicBezTo>
                    <a:pt x="8" y="433"/>
                    <a:pt x="0" y="441"/>
                    <a:pt x="0" y="451"/>
                  </a:cubicBezTo>
                  <a:cubicBezTo>
                    <a:pt x="0" y="461"/>
                    <a:pt x="8" y="469"/>
                    <a:pt x="18" y="469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92" y="494"/>
                    <a:pt x="92" y="494"/>
                    <a:pt x="92" y="494"/>
                  </a:cubicBezTo>
                  <a:cubicBezTo>
                    <a:pt x="18" y="494"/>
                    <a:pt x="18" y="494"/>
                    <a:pt x="18" y="494"/>
                  </a:cubicBezTo>
                  <a:cubicBezTo>
                    <a:pt x="8" y="494"/>
                    <a:pt x="0" y="502"/>
                    <a:pt x="0" y="512"/>
                  </a:cubicBezTo>
                  <a:cubicBezTo>
                    <a:pt x="0" y="522"/>
                    <a:pt x="8" y="530"/>
                    <a:pt x="18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55"/>
                    <a:pt x="92" y="555"/>
                    <a:pt x="92" y="555"/>
                  </a:cubicBezTo>
                  <a:cubicBezTo>
                    <a:pt x="18" y="555"/>
                    <a:pt x="18" y="555"/>
                    <a:pt x="18" y="555"/>
                  </a:cubicBezTo>
                  <a:cubicBezTo>
                    <a:pt x="8" y="555"/>
                    <a:pt x="0" y="563"/>
                    <a:pt x="0" y="573"/>
                  </a:cubicBezTo>
                  <a:cubicBezTo>
                    <a:pt x="0" y="583"/>
                    <a:pt x="8" y="591"/>
                    <a:pt x="18" y="591"/>
                  </a:cubicBezTo>
                  <a:cubicBezTo>
                    <a:pt x="92" y="591"/>
                    <a:pt x="92" y="591"/>
                    <a:pt x="92" y="591"/>
                  </a:cubicBezTo>
                  <a:cubicBezTo>
                    <a:pt x="92" y="616"/>
                    <a:pt x="92" y="616"/>
                    <a:pt x="92" y="616"/>
                  </a:cubicBezTo>
                  <a:cubicBezTo>
                    <a:pt x="18" y="616"/>
                    <a:pt x="18" y="616"/>
                    <a:pt x="18" y="616"/>
                  </a:cubicBezTo>
                  <a:cubicBezTo>
                    <a:pt x="8" y="616"/>
                    <a:pt x="0" y="624"/>
                    <a:pt x="0" y="634"/>
                  </a:cubicBezTo>
                  <a:cubicBezTo>
                    <a:pt x="0" y="644"/>
                    <a:pt x="8" y="652"/>
                    <a:pt x="18" y="652"/>
                  </a:cubicBezTo>
                  <a:cubicBezTo>
                    <a:pt x="92" y="652"/>
                    <a:pt x="92" y="652"/>
                    <a:pt x="92" y="652"/>
                  </a:cubicBezTo>
                  <a:cubicBezTo>
                    <a:pt x="92" y="668"/>
                    <a:pt x="92" y="668"/>
                    <a:pt x="92" y="668"/>
                  </a:cubicBezTo>
                  <a:cubicBezTo>
                    <a:pt x="92" y="671"/>
                    <a:pt x="93" y="674"/>
                    <a:pt x="93" y="677"/>
                  </a:cubicBezTo>
                  <a:cubicBezTo>
                    <a:pt x="18" y="677"/>
                    <a:pt x="18" y="677"/>
                    <a:pt x="18" y="677"/>
                  </a:cubicBezTo>
                  <a:cubicBezTo>
                    <a:pt x="8" y="677"/>
                    <a:pt x="0" y="685"/>
                    <a:pt x="0" y="695"/>
                  </a:cubicBezTo>
                  <a:cubicBezTo>
                    <a:pt x="0" y="705"/>
                    <a:pt x="8" y="713"/>
                    <a:pt x="18" y="713"/>
                  </a:cubicBezTo>
                  <a:cubicBezTo>
                    <a:pt x="103" y="713"/>
                    <a:pt x="103" y="713"/>
                    <a:pt x="103" y="713"/>
                  </a:cubicBezTo>
                  <a:cubicBezTo>
                    <a:pt x="104" y="713"/>
                    <a:pt x="105" y="713"/>
                    <a:pt x="105" y="713"/>
                  </a:cubicBezTo>
                  <a:cubicBezTo>
                    <a:pt x="112" y="723"/>
                    <a:pt x="120" y="731"/>
                    <a:pt x="130" y="737"/>
                  </a:cubicBezTo>
                  <a:cubicBezTo>
                    <a:pt x="130" y="738"/>
                    <a:pt x="129" y="739"/>
                    <a:pt x="129" y="739"/>
                  </a:cubicBezTo>
                  <a:cubicBezTo>
                    <a:pt x="129" y="824"/>
                    <a:pt x="129" y="824"/>
                    <a:pt x="129" y="824"/>
                  </a:cubicBezTo>
                  <a:cubicBezTo>
                    <a:pt x="129" y="834"/>
                    <a:pt x="137" y="842"/>
                    <a:pt x="147" y="842"/>
                  </a:cubicBezTo>
                  <a:cubicBezTo>
                    <a:pt x="157" y="842"/>
                    <a:pt x="165" y="834"/>
                    <a:pt x="165" y="824"/>
                  </a:cubicBezTo>
                  <a:cubicBezTo>
                    <a:pt x="165" y="750"/>
                    <a:pt x="165" y="750"/>
                    <a:pt x="165" y="750"/>
                  </a:cubicBezTo>
                  <a:cubicBezTo>
                    <a:pt x="168" y="750"/>
                    <a:pt x="171" y="751"/>
                    <a:pt x="174" y="751"/>
                  </a:cubicBezTo>
                  <a:cubicBezTo>
                    <a:pt x="190" y="751"/>
                    <a:pt x="190" y="751"/>
                    <a:pt x="190" y="751"/>
                  </a:cubicBezTo>
                  <a:cubicBezTo>
                    <a:pt x="190" y="824"/>
                    <a:pt x="190" y="824"/>
                    <a:pt x="190" y="824"/>
                  </a:cubicBezTo>
                  <a:cubicBezTo>
                    <a:pt x="190" y="834"/>
                    <a:pt x="198" y="842"/>
                    <a:pt x="208" y="842"/>
                  </a:cubicBezTo>
                  <a:cubicBezTo>
                    <a:pt x="218" y="842"/>
                    <a:pt x="226" y="834"/>
                    <a:pt x="226" y="824"/>
                  </a:cubicBezTo>
                  <a:cubicBezTo>
                    <a:pt x="226" y="751"/>
                    <a:pt x="226" y="751"/>
                    <a:pt x="226" y="751"/>
                  </a:cubicBezTo>
                  <a:cubicBezTo>
                    <a:pt x="251" y="751"/>
                    <a:pt x="251" y="751"/>
                    <a:pt x="251" y="751"/>
                  </a:cubicBezTo>
                  <a:cubicBezTo>
                    <a:pt x="251" y="824"/>
                    <a:pt x="251" y="824"/>
                    <a:pt x="251" y="824"/>
                  </a:cubicBezTo>
                  <a:cubicBezTo>
                    <a:pt x="251" y="834"/>
                    <a:pt x="259" y="842"/>
                    <a:pt x="269" y="842"/>
                  </a:cubicBezTo>
                  <a:cubicBezTo>
                    <a:pt x="279" y="842"/>
                    <a:pt x="287" y="834"/>
                    <a:pt x="287" y="824"/>
                  </a:cubicBezTo>
                  <a:cubicBezTo>
                    <a:pt x="287" y="751"/>
                    <a:pt x="287" y="751"/>
                    <a:pt x="287" y="751"/>
                  </a:cubicBezTo>
                  <a:cubicBezTo>
                    <a:pt x="312" y="751"/>
                    <a:pt x="312" y="751"/>
                    <a:pt x="312" y="751"/>
                  </a:cubicBezTo>
                  <a:cubicBezTo>
                    <a:pt x="312" y="824"/>
                    <a:pt x="312" y="824"/>
                    <a:pt x="312" y="824"/>
                  </a:cubicBezTo>
                  <a:cubicBezTo>
                    <a:pt x="312" y="834"/>
                    <a:pt x="320" y="842"/>
                    <a:pt x="330" y="842"/>
                  </a:cubicBezTo>
                  <a:cubicBezTo>
                    <a:pt x="340" y="842"/>
                    <a:pt x="348" y="834"/>
                    <a:pt x="348" y="824"/>
                  </a:cubicBezTo>
                  <a:cubicBezTo>
                    <a:pt x="348" y="751"/>
                    <a:pt x="348" y="751"/>
                    <a:pt x="348" y="751"/>
                  </a:cubicBezTo>
                  <a:cubicBezTo>
                    <a:pt x="373" y="751"/>
                    <a:pt x="373" y="751"/>
                    <a:pt x="373" y="751"/>
                  </a:cubicBezTo>
                  <a:cubicBezTo>
                    <a:pt x="373" y="824"/>
                    <a:pt x="373" y="824"/>
                    <a:pt x="373" y="824"/>
                  </a:cubicBezTo>
                  <a:cubicBezTo>
                    <a:pt x="373" y="834"/>
                    <a:pt x="381" y="842"/>
                    <a:pt x="391" y="842"/>
                  </a:cubicBezTo>
                  <a:cubicBezTo>
                    <a:pt x="401" y="842"/>
                    <a:pt x="409" y="834"/>
                    <a:pt x="409" y="824"/>
                  </a:cubicBezTo>
                  <a:cubicBezTo>
                    <a:pt x="409" y="751"/>
                    <a:pt x="409" y="751"/>
                    <a:pt x="409" y="751"/>
                  </a:cubicBezTo>
                  <a:cubicBezTo>
                    <a:pt x="434" y="751"/>
                    <a:pt x="434" y="751"/>
                    <a:pt x="434" y="751"/>
                  </a:cubicBezTo>
                  <a:cubicBezTo>
                    <a:pt x="434" y="824"/>
                    <a:pt x="434" y="824"/>
                    <a:pt x="434" y="824"/>
                  </a:cubicBezTo>
                  <a:cubicBezTo>
                    <a:pt x="434" y="834"/>
                    <a:pt x="442" y="842"/>
                    <a:pt x="452" y="842"/>
                  </a:cubicBezTo>
                  <a:cubicBezTo>
                    <a:pt x="462" y="842"/>
                    <a:pt x="470" y="834"/>
                    <a:pt x="470" y="824"/>
                  </a:cubicBezTo>
                  <a:cubicBezTo>
                    <a:pt x="470" y="751"/>
                    <a:pt x="470" y="751"/>
                    <a:pt x="470" y="751"/>
                  </a:cubicBezTo>
                  <a:cubicBezTo>
                    <a:pt x="495" y="751"/>
                    <a:pt x="495" y="751"/>
                    <a:pt x="495" y="751"/>
                  </a:cubicBezTo>
                  <a:cubicBezTo>
                    <a:pt x="495" y="824"/>
                    <a:pt x="495" y="824"/>
                    <a:pt x="495" y="824"/>
                  </a:cubicBezTo>
                  <a:cubicBezTo>
                    <a:pt x="495" y="834"/>
                    <a:pt x="503" y="842"/>
                    <a:pt x="513" y="842"/>
                  </a:cubicBezTo>
                  <a:cubicBezTo>
                    <a:pt x="523" y="842"/>
                    <a:pt x="531" y="834"/>
                    <a:pt x="531" y="824"/>
                  </a:cubicBezTo>
                  <a:cubicBezTo>
                    <a:pt x="531" y="751"/>
                    <a:pt x="531" y="751"/>
                    <a:pt x="531" y="751"/>
                  </a:cubicBezTo>
                  <a:cubicBezTo>
                    <a:pt x="556" y="751"/>
                    <a:pt x="556" y="751"/>
                    <a:pt x="556" y="751"/>
                  </a:cubicBezTo>
                  <a:cubicBezTo>
                    <a:pt x="556" y="824"/>
                    <a:pt x="556" y="824"/>
                    <a:pt x="556" y="824"/>
                  </a:cubicBezTo>
                  <a:cubicBezTo>
                    <a:pt x="556" y="834"/>
                    <a:pt x="564" y="842"/>
                    <a:pt x="574" y="842"/>
                  </a:cubicBezTo>
                  <a:cubicBezTo>
                    <a:pt x="584" y="842"/>
                    <a:pt x="592" y="834"/>
                    <a:pt x="592" y="824"/>
                  </a:cubicBezTo>
                  <a:cubicBezTo>
                    <a:pt x="592" y="751"/>
                    <a:pt x="592" y="751"/>
                    <a:pt x="592" y="751"/>
                  </a:cubicBezTo>
                  <a:cubicBezTo>
                    <a:pt x="617" y="751"/>
                    <a:pt x="617" y="751"/>
                    <a:pt x="617" y="751"/>
                  </a:cubicBezTo>
                  <a:cubicBezTo>
                    <a:pt x="617" y="824"/>
                    <a:pt x="617" y="824"/>
                    <a:pt x="617" y="824"/>
                  </a:cubicBezTo>
                  <a:cubicBezTo>
                    <a:pt x="617" y="834"/>
                    <a:pt x="625" y="842"/>
                    <a:pt x="635" y="842"/>
                  </a:cubicBezTo>
                  <a:cubicBezTo>
                    <a:pt x="645" y="842"/>
                    <a:pt x="653" y="834"/>
                    <a:pt x="653" y="824"/>
                  </a:cubicBezTo>
                  <a:cubicBezTo>
                    <a:pt x="653" y="751"/>
                    <a:pt x="653" y="751"/>
                    <a:pt x="653" y="751"/>
                  </a:cubicBezTo>
                  <a:cubicBezTo>
                    <a:pt x="669" y="751"/>
                    <a:pt x="669" y="751"/>
                    <a:pt x="669" y="751"/>
                  </a:cubicBezTo>
                  <a:cubicBezTo>
                    <a:pt x="672" y="751"/>
                    <a:pt x="675" y="750"/>
                    <a:pt x="678" y="750"/>
                  </a:cubicBezTo>
                  <a:cubicBezTo>
                    <a:pt x="678" y="824"/>
                    <a:pt x="678" y="824"/>
                    <a:pt x="678" y="824"/>
                  </a:cubicBezTo>
                  <a:cubicBezTo>
                    <a:pt x="678" y="834"/>
                    <a:pt x="686" y="842"/>
                    <a:pt x="696" y="842"/>
                  </a:cubicBezTo>
                  <a:cubicBezTo>
                    <a:pt x="706" y="842"/>
                    <a:pt x="714" y="834"/>
                    <a:pt x="714" y="824"/>
                  </a:cubicBezTo>
                  <a:cubicBezTo>
                    <a:pt x="714" y="739"/>
                    <a:pt x="714" y="739"/>
                    <a:pt x="714" y="739"/>
                  </a:cubicBezTo>
                  <a:cubicBezTo>
                    <a:pt x="714" y="739"/>
                    <a:pt x="714" y="738"/>
                    <a:pt x="713" y="737"/>
                  </a:cubicBezTo>
                  <a:cubicBezTo>
                    <a:pt x="723" y="731"/>
                    <a:pt x="731" y="723"/>
                    <a:pt x="738" y="713"/>
                  </a:cubicBezTo>
                  <a:cubicBezTo>
                    <a:pt x="739" y="713"/>
                    <a:pt x="739" y="713"/>
                    <a:pt x="740" y="713"/>
                  </a:cubicBezTo>
                  <a:cubicBezTo>
                    <a:pt x="825" y="713"/>
                    <a:pt x="825" y="713"/>
                    <a:pt x="825" y="713"/>
                  </a:cubicBezTo>
                  <a:cubicBezTo>
                    <a:pt x="835" y="713"/>
                    <a:pt x="843" y="705"/>
                    <a:pt x="843" y="695"/>
                  </a:cubicBezTo>
                  <a:cubicBezTo>
                    <a:pt x="843" y="685"/>
                    <a:pt x="835" y="677"/>
                    <a:pt x="825" y="677"/>
                  </a:cubicBezTo>
                  <a:cubicBezTo>
                    <a:pt x="750" y="677"/>
                    <a:pt x="750" y="677"/>
                    <a:pt x="750" y="677"/>
                  </a:cubicBezTo>
                  <a:cubicBezTo>
                    <a:pt x="751" y="674"/>
                    <a:pt x="751" y="671"/>
                    <a:pt x="751" y="668"/>
                  </a:cubicBezTo>
                  <a:cubicBezTo>
                    <a:pt x="751" y="652"/>
                    <a:pt x="751" y="652"/>
                    <a:pt x="751" y="652"/>
                  </a:cubicBezTo>
                  <a:cubicBezTo>
                    <a:pt x="825" y="652"/>
                    <a:pt x="825" y="652"/>
                    <a:pt x="825" y="652"/>
                  </a:cubicBezTo>
                  <a:cubicBezTo>
                    <a:pt x="835" y="652"/>
                    <a:pt x="843" y="644"/>
                    <a:pt x="843" y="634"/>
                  </a:cubicBezTo>
                  <a:cubicBezTo>
                    <a:pt x="843" y="624"/>
                    <a:pt x="835" y="616"/>
                    <a:pt x="825" y="616"/>
                  </a:cubicBezTo>
                  <a:cubicBezTo>
                    <a:pt x="751" y="616"/>
                    <a:pt x="751" y="616"/>
                    <a:pt x="751" y="616"/>
                  </a:cubicBezTo>
                  <a:cubicBezTo>
                    <a:pt x="751" y="591"/>
                    <a:pt x="751" y="591"/>
                    <a:pt x="751" y="591"/>
                  </a:cubicBezTo>
                  <a:cubicBezTo>
                    <a:pt x="825" y="591"/>
                    <a:pt x="825" y="591"/>
                    <a:pt x="825" y="591"/>
                  </a:cubicBezTo>
                  <a:cubicBezTo>
                    <a:pt x="835" y="591"/>
                    <a:pt x="843" y="583"/>
                    <a:pt x="843" y="573"/>
                  </a:cubicBezTo>
                  <a:cubicBezTo>
                    <a:pt x="843" y="563"/>
                    <a:pt x="835" y="555"/>
                    <a:pt x="825" y="555"/>
                  </a:cubicBezTo>
                  <a:cubicBezTo>
                    <a:pt x="751" y="555"/>
                    <a:pt x="751" y="555"/>
                    <a:pt x="751" y="555"/>
                  </a:cubicBezTo>
                  <a:cubicBezTo>
                    <a:pt x="751" y="530"/>
                    <a:pt x="751" y="530"/>
                    <a:pt x="751" y="530"/>
                  </a:cubicBezTo>
                  <a:cubicBezTo>
                    <a:pt x="825" y="530"/>
                    <a:pt x="825" y="530"/>
                    <a:pt x="825" y="530"/>
                  </a:cubicBezTo>
                  <a:cubicBezTo>
                    <a:pt x="835" y="530"/>
                    <a:pt x="843" y="522"/>
                    <a:pt x="843" y="512"/>
                  </a:cubicBezTo>
                  <a:cubicBezTo>
                    <a:pt x="843" y="502"/>
                    <a:pt x="835" y="494"/>
                    <a:pt x="825" y="494"/>
                  </a:cubicBezTo>
                  <a:cubicBezTo>
                    <a:pt x="751" y="494"/>
                    <a:pt x="751" y="494"/>
                    <a:pt x="751" y="494"/>
                  </a:cubicBezTo>
                  <a:cubicBezTo>
                    <a:pt x="751" y="469"/>
                    <a:pt x="751" y="469"/>
                    <a:pt x="751" y="469"/>
                  </a:cubicBezTo>
                  <a:cubicBezTo>
                    <a:pt x="825" y="469"/>
                    <a:pt x="825" y="469"/>
                    <a:pt x="825" y="469"/>
                  </a:cubicBezTo>
                  <a:cubicBezTo>
                    <a:pt x="835" y="469"/>
                    <a:pt x="843" y="461"/>
                    <a:pt x="843" y="451"/>
                  </a:cubicBezTo>
                  <a:cubicBezTo>
                    <a:pt x="843" y="442"/>
                    <a:pt x="835" y="433"/>
                    <a:pt x="825" y="433"/>
                  </a:cubicBezTo>
                  <a:cubicBezTo>
                    <a:pt x="751" y="433"/>
                    <a:pt x="751" y="433"/>
                    <a:pt x="751" y="433"/>
                  </a:cubicBezTo>
                  <a:cubicBezTo>
                    <a:pt x="751" y="409"/>
                    <a:pt x="751" y="409"/>
                    <a:pt x="751" y="409"/>
                  </a:cubicBezTo>
                  <a:cubicBezTo>
                    <a:pt x="825" y="409"/>
                    <a:pt x="825" y="409"/>
                    <a:pt x="825" y="409"/>
                  </a:cubicBezTo>
                  <a:cubicBezTo>
                    <a:pt x="835" y="409"/>
                    <a:pt x="843" y="400"/>
                    <a:pt x="843" y="391"/>
                  </a:cubicBezTo>
                  <a:cubicBezTo>
                    <a:pt x="843" y="381"/>
                    <a:pt x="835" y="373"/>
                    <a:pt x="825" y="373"/>
                  </a:cubicBezTo>
                  <a:cubicBezTo>
                    <a:pt x="751" y="373"/>
                    <a:pt x="751" y="373"/>
                    <a:pt x="751" y="373"/>
                  </a:cubicBezTo>
                  <a:cubicBezTo>
                    <a:pt x="751" y="348"/>
                    <a:pt x="751" y="348"/>
                    <a:pt x="751" y="348"/>
                  </a:cubicBezTo>
                  <a:cubicBezTo>
                    <a:pt x="825" y="348"/>
                    <a:pt x="825" y="348"/>
                    <a:pt x="825" y="348"/>
                  </a:cubicBezTo>
                  <a:cubicBezTo>
                    <a:pt x="835" y="348"/>
                    <a:pt x="843" y="339"/>
                    <a:pt x="843" y="330"/>
                  </a:cubicBezTo>
                  <a:cubicBezTo>
                    <a:pt x="843" y="320"/>
                    <a:pt x="835" y="312"/>
                    <a:pt x="825" y="312"/>
                  </a:cubicBezTo>
                  <a:cubicBezTo>
                    <a:pt x="751" y="312"/>
                    <a:pt x="751" y="312"/>
                    <a:pt x="751" y="312"/>
                  </a:cubicBezTo>
                  <a:cubicBezTo>
                    <a:pt x="751" y="287"/>
                    <a:pt x="751" y="287"/>
                    <a:pt x="751" y="287"/>
                  </a:cubicBezTo>
                  <a:cubicBezTo>
                    <a:pt x="825" y="287"/>
                    <a:pt x="825" y="287"/>
                    <a:pt x="825" y="287"/>
                  </a:cubicBezTo>
                  <a:cubicBezTo>
                    <a:pt x="835" y="287"/>
                    <a:pt x="843" y="279"/>
                    <a:pt x="843" y="269"/>
                  </a:cubicBezTo>
                  <a:cubicBezTo>
                    <a:pt x="843" y="259"/>
                    <a:pt x="835" y="251"/>
                    <a:pt x="825" y="251"/>
                  </a:cubicBezTo>
                  <a:cubicBezTo>
                    <a:pt x="751" y="251"/>
                    <a:pt x="751" y="251"/>
                    <a:pt x="751" y="251"/>
                  </a:cubicBezTo>
                  <a:cubicBezTo>
                    <a:pt x="751" y="226"/>
                    <a:pt x="751" y="226"/>
                    <a:pt x="751" y="226"/>
                  </a:cubicBezTo>
                  <a:lnTo>
                    <a:pt x="825" y="226"/>
                  </a:lnTo>
                  <a:close/>
                  <a:moveTo>
                    <a:pt x="637" y="722"/>
                  </a:moveTo>
                  <a:cubicBezTo>
                    <a:pt x="636" y="722"/>
                    <a:pt x="636" y="721"/>
                    <a:pt x="635" y="721"/>
                  </a:cubicBezTo>
                  <a:cubicBezTo>
                    <a:pt x="634" y="721"/>
                    <a:pt x="634" y="722"/>
                    <a:pt x="633" y="722"/>
                  </a:cubicBezTo>
                  <a:cubicBezTo>
                    <a:pt x="576" y="722"/>
                    <a:pt x="576" y="722"/>
                    <a:pt x="576" y="722"/>
                  </a:cubicBezTo>
                  <a:cubicBezTo>
                    <a:pt x="575" y="722"/>
                    <a:pt x="575" y="721"/>
                    <a:pt x="574" y="721"/>
                  </a:cubicBezTo>
                  <a:cubicBezTo>
                    <a:pt x="573" y="721"/>
                    <a:pt x="573" y="722"/>
                    <a:pt x="572" y="722"/>
                  </a:cubicBezTo>
                  <a:cubicBezTo>
                    <a:pt x="515" y="722"/>
                    <a:pt x="515" y="722"/>
                    <a:pt x="515" y="722"/>
                  </a:cubicBezTo>
                  <a:cubicBezTo>
                    <a:pt x="514" y="722"/>
                    <a:pt x="514" y="721"/>
                    <a:pt x="513" y="721"/>
                  </a:cubicBezTo>
                  <a:cubicBezTo>
                    <a:pt x="512" y="721"/>
                    <a:pt x="512" y="722"/>
                    <a:pt x="511" y="722"/>
                  </a:cubicBezTo>
                  <a:cubicBezTo>
                    <a:pt x="454" y="722"/>
                    <a:pt x="454" y="722"/>
                    <a:pt x="454" y="722"/>
                  </a:cubicBezTo>
                  <a:cubicBezTo>
                    <a:pt x="453" y="722"/>
                    <a:pt x="453" y="721"/>
                    <a:pt x="452" y="721"/>
                  </a:cubicBezTo>
                  <a:cubicBezTo>
                    <a:pt x="451" y="721"/>
                    <a:pt x="451" y="722"/>
                    <a:pt x="450" y="722"/>
                  </a:cubicBezTo>
                  <a:cubicBezTo>
                    <a:pt x="393" y="722"/>
                    <a:pt x="393" y="722"/>
                    <a:pt x="393" y="722"/>
                  </a:cubicBezTo>
                  <a:cubicBezTo>
                    <a:pt x="392" y="722"/>
                    <a:pt x="392" y="721"/>
                    <a:pt x="391" y="721"/>
                  </a:cubicBezTo>
                  <a:cubicBezTo>
                    <a:pt x="390" y="721"/>
                    <a:pt x="390" y="722"/>
                    <a:pt x="389" y="722"/>
                  </a:cubicBezTo>
                  <a:cubicBezTo>
                    <a:pt x="332" y="722"/>
                    <a:pt x="332" y="722"/>
                    <a:pt x="332" y="722"/>
                  </a:cubicBezTo>
                  <a:cubicBezTo>
                    <a:pt x="332" y="722"/>
                    <a:pt x="331" y="721"/>
                    <a:pt x="330" y="721"/>
                  </a:cubicBezTo>
                  <a:cubicBezTo>
                    <a:pt x="329" y="721"/>
                    <a:pt x="329" y="722"/>
                    <a:pt x="328" y="722"/>
                  </a:cubicBezTo>
                  <a:cubicBezTo>
                    <a:pt x="271" y="722"/>
                    <a:pt x="271" y="722"/>
                    <a:pt x="271" y="722"/>
                  </a:cubicBezTo>
                  <a:cubicBezTo>
                    <a:pt x="271" y="722"/>
                    <a:pt x="270" y="721"/>
                    <a:pt x="269" y="721"/>
                  </a:cubicBezTo>
                  <a:cubicBezTo>
                    <a:pt x="269" y="721"/>
                    <a:pt x="268" y="722"/>
                    <a:pt x="267" y="722"/>
                  </a:cubicBezTo>
                  <a:cubicBezTo>
                    <a:pt x="210" y="722"/>
                    <a:pt x="210" y="722"/>
                    <a:pt x="210" y="722"/>
                  </a:cubicBezTo>
                  <a:cubicBezTo>
                    <a:pt x="210" y="722"/>
                    <a:pt x="209" y="721"/>
                    <a:pt x="208" y="721"/>
                  </a:cubicBezTo>
                  <a:cubicBezTo>
                    <a:pt x="208" y="721"/>
                    <a:pt x="207" y="722"/>
                    <a:pt x="206" y="722"/>
                  </a:cubicBezTo>
                  <a:cubicBezTo>
                    <a:pt x="174" y="722"/>
                    <a:pt x="174" y="722"/>
                    <a:pt x="174" y="722"/>
                  </a:cubicBezTo>
                  <a:cubicBezTo>
                    <a:pt x="145" y="722"/>
                    <a:pt x="121" y="698"/>
                    <a:pt x="121" y="668"/>
                  </a:cubicBezTo>
                  <a:cubicBezTo>
                    <a:pt x="121" y="636"/>
                    <a:pt x="121" y="636"/>
                    <a:pt x="121" y="636"/>
                  </a:cubicBezTo>
                  <a:cubicBezTo>
                    <a:pt x="121" y="636"/>
                    <a:pt x="121" y="635"/>
                    <a:pt x="121" y="634"/>
                  </a:cubicBezTo>
                  <a:cubicBezTo>
                    <a:pt x="121" y="634"/>
                    <a:pt x="121" y="633"/>
                    <a:pt x="121" y="632"/>
                  </a:cubicBezTo>
                  <a:cubicBezTo>
                    <a:pt x="121" y="575"/>
                    <a:pt x="121" y="575"/>
                    <a:pt x="121" y="575"/>
                  </a:cubicBezTo>
                  <a:cubicBezTo>
                    <a:pt x="121" y="575"/>
                    <a:pt x="121" y="574"/>
                    <a:pt x="121" y="573"/>
                  </a:cubicBezTo>
                  <a:cubicBezTo>
                    <a:pt x="121" y="573"/>
                    <a:pt x="121" y="572"/>
                    <a:pt x="121" y="571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1" y="514"/>
                    <a:pt x="121" y="513"/>
                    <a:pt x="121" y="512"/>
                  </a:cubicBezTo>
                  <a:cubicBezTo>
                    <a:pt x="121" y="512"/>
                    <a:pt x="121" y="511"/>
                    <a:pt x="121" y="510"/>
                  </a:cubicBezTo>
                  <a:cubicBezTo>
                    <a:pt x="121" y="454"/>
                    <a:pt x="121" y="454"/>
                    <a:pt x="121" y="454"/>
                  </a:cubicBezTo>
                  <a:cubicBezTo>
                    <a:pt x="121" y="453"/>
                    <a:pt x="121" y="452"/>
                    <a:pt x="121" y="451"/>
                  </a:cubicBezTo>
                  <a:cubicBezTo>
                    <a:pt x="121" y="451"/>
                    <a:pt x="121" y="450"/>
                    <a:pt x="121" y="449"/>
                  </a:cubicBezTo>
                  <a:cubicBezTo>
                    <a:pt x="121" y="393"/>
                    <a:pt x="121" y="393"/>
                    <a:pt x="121" y="393"/>
                  </a:cubicBezTo>
                  <a:cubicBezTo>
                    <a:pt x="121" y="392"/>
                    <a:pt x="121" y="391"/>
                    <a:pt x="121" y="390"/>
                  </a:cubicBezTo>
                  <a:cubicBezTo>
                    <a:pt x="121" y="390"/>
                    <a:pt x="121" y="389"/>
                    <a:pt x="121" y="388"/>
                  </a:cubicBezTo>
                  <a:cubicBezTo>
                    <a:pt x="121" y="332"/>
                    <a:pt x="121" y="332"/>
                    <a:pt x="121" y="332"/>
                  </a:cubicBezTo>
                  <a:cubicBezTo>
                    <a:pt x="121" y="331"/>
                    <a:pt x="121" y="330"/>
                    <a:pt x="121" y="330"/>
                  </a:cubicBezTo>
                  <a:cubicBezTo>
                    <a:pt x="121" y="329"/>
                    <a:pt x="121" y="328"/>
                    <a:pt x="121" y="327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1" y="270"/>
                    <a:pt x="121" y="269"/>
                    <a:pt x="121" y="269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09"/>
                    <a:pt x="121" y="208"/>
                    <a:pt x="121" y="208"/>
                  </a:cubicBezTo>
                  <a:cubicBezTo>
                    <a:pt x="121" y="207"/>
                    <a:pt x="121" y="206"/>
                    <a:pt x="121" y="205"/>
                  </a:cubicBezTo>
                  <a:cubicBezTo>
                    <a:pt x="121" y="174"/>
                    <a:pt x="121" y="174"/>
                    <a:pt x="121" y="174"/>
                  </a:cubicBezTo>
                  <a:cubicBezTo>
                    <a:pt x="121" y="144"/>
                    <a:pt x="145" y="120"/>
                    <a:pt x="174" y="120"/>
                  </a:cubicBezTo>
                  <a:cubicBezTo>
                    <a:pt x="206" y="120"/>
                    <a:pt x="206" y="120"/>
                    <a:pt x="206" y="120"/>
                  </a:cubicBezTo>
                  <a:cubicBezTo>
                    <a:pt x="207" y="120"/>
                    <a:pt x="208" y="121"/>
                    <a:pt x="208" y="121"/>
                  </a:cubicBezTo>
                  <a:cubicBezTo>
                    <a:pt x="209" y="121"/>
                    <a:pt x="210" y="120"/>
                    <a:pt x="210" y="120"/>
                  </a:cubicBezTo>
                  <a:cubicBezTo>
                    <a:pt x="267" y="120"/>
                    <a:pt x="267" y="120"/>
                    <a:pt x="267" y="120"/>
                  </a:cubicBezTo>
                  <a:cubicBezTo>
                    <a:pt x="268" y="120"/>
                    <a:pt x="269" y="121"/>
                    <a:pt x="269" y="121"/>
                  </a:cubicBezTo>
                  <a:cubicBezTo>
                    <a:pt x="270" y="121"/>
                    <a:pt x="271" y="120"/>
                    <a:pt x="271" y="120"/>
                  </a:cubicBezTo>
                  <a:cubicBezTo>
                    <a:pt x="328" y="120"/>
                    <a:pt x="328" y="120"/>
                    <a:pt x="328" y="120"/>
                  </a:cubicBezTo>
                  <a:cubicBezTo>
                    <a:pt x="329" y="120"/>
                    <a:pt x="329" y="121"/>
                    <a:pt x="330" y="121"/>
                  </a:cubicBezTo>
                  <a:cubicBezTo>
                    <a:pt x="331" y="121"/>
                    <a:pt x="332" y="120"/>
                    <a:pt x="332" y="120"/>
                  </a:cubicBezTo>
                  <a:cubicBezTo>
                    <a:pt x="389" y="120"/>
                    <a:pt x="389" y="120"/>
                    <a:pt x="389" y="120"/>
                  </a:cubicBezTo>
                  <a:cubicBezTo>
                    <a:pt x="390" y="120"/>
                    <a:pt x="390" y="121"/>
                    <a:pt x="391" y="121"/>
                  </a:cubicBezTo>
                  <a:cubicBezTo>
                    <a:pt x="392" y="121"/>
                    <a:pt x="392" y="120"/>
                    <a:pt x="393" y="120"/>
                  </a:cubicBezTo>
                  <a:cubicBezTo>
                    <a:pt x="450" y="120"/>
                    <a:pt x="450" y="120"/>
                    <a:pt x="450" y="120"/>
                  </a:cubicBezTo>
                  <a:cubicBezTo>
                    <a:pt x="451" y="120"/>
                    <a:pt x="451" y="121"/>
                    <a:pt x="452" y="121"/>
                  </a:cubicBezTo>
                  <a:cubicBezTo>
                    <a:pt x="453" y="121"/>
                    <a:pt x="453" y="120"/>
                    <a:pt x="454" y="120"/>
                  </a:cubicBezTo>
                  <a:cubicBezTo>
                    <a:pt x="511" y="120"/>
                    <a:pt x="511" y="120"/>
                    <a:pt x="511" y="120"/>
                  </a:cubicBezTo>
                  <a:cubicBezTo>
                    <a:pt x="512" y="120"/>
                    <a:pt x="512" y="121"/>
                    <a:pt x="513" y="121"/>
                  </a:cubicBezTo>
                  <a:cubicBezTo>
                    <a:pt x="514" y="121"/>
                    <a:pt x="514" y="120"/>
                    <a:pt x="515" y="120"/>
                  </a:cubicBezTo>
                  <a:cubicBezTo>
                    <a:pt x="572" y="120"/>
                    <a:pt x="572" y="120"/>
                    <a:pt x="572" y="120"/>
                  </a:cubicBezTo>
                  <a:cubicBezTo>
                    <a:pt x="573" y="120"/>
                    <a:pt x="573" y="121"/>
                    <a:pt x="574" y="121"/>
                  </a:cubicBezTo>
                  <a:cubicBezTo>
                    <a:pt x="575" y="121"/>
                    <a:pt x="575" y="120"/>
                    <a:pt x="576" y="120"/>
                  </a:cubicBezTo>
                  <a:cubicBezTo>
                    <a:pt x="633" y="120"/>
                    <a:pt x="633" y="120"/>
                    <a:pt x="633" y="120"/>
                  </a:cubicBezTo>
                  <a:cubicBezTo>
                    <a:pt x="634" y="120"/>
                    <a:pt x="634" y="121"/>
                    <a:pt x="635" y="121"/>
                  </a:cubicBezTo>
                  <a:cubicBezTo>
                    <a:pt x="636" y="121"/>
                    <a:pt x="636" y="120"/>
                    <a:pt x="637" y="120"/>
                  </a:cubicBezTo>
                  <a:cubicBezTo>
                    <a:pt x="669" y="120"/>
                    <a:pt x="669" y="120"/>
                    <a:pt x="669" y="120"/>
                  </a:cubicBezTo>
                  <a:cubicBezTo>
                    <a:pt x="698" y="120"/>
                    <a:pt x="722" y="144"/>
                    <a:pt x="722" y="174"/>
                  </a:cubicBezTo>
                  <a:cubicBezTo>
                    <a:pt x="722" y="205"/>
                    <a:pt x="722" y="205"/>
                    <a:pt x="722" y="205"/>
                  </a:cubicBezTo>
                  <a:cubicBezTo>
                    <a:pt x="722" y="206"/>
                    <a:pt x="722" y="207"/>
                    <a:pt x="722" y="208"/>
                  </a:cubicBezTo>
                  <a:cubicBezTo>
                    <a:pt x="722" y="208"/>
                    <a:pt x="722" y="209"/>
                    <a:pt x="722" y="210"/>
                  </a:cubicBezTo>
                  <a:cubicBezTo>
                    <a:pt x="722" y="266"/>
                    <a:pt x="722" y="266"/>
                    <a:pt x="722" y="266"/>
                  </a:cubicBezTo>
                  <a:cubicBezTo>
                    <a:pt x="722" y="267"/>
                    <a:pt x="722" y="268"/>
                    <a:pt x="722" y="269"/>
                  </a:cubicBezTo>
                  <a:cubicBezTo>
                    <a:pt x="722" y="269"/>
                    <a:pt x="722" y="270"/>
                    <a:pt x="722" y="271"/>
                  </a:cubicBezTo>
                  <a:cubicBezTo>
                    <a:pt x="722" y="327"/>
                    <a:pt x="722" y="327"/>
                    <a:pt x="722" y="327"/>
                  </a:cubicBezTo>
                  <a:cubicBezTo>
                    <a:pt x="722" y="328"/>
                    <a:pt x="722" y="329"/>
                    <a:pt x="722" y="330"/>
                  </a:cubicBezTo>
                  <a:cubicBezTo>
                    <a:pt x="722" y="330"/>
                    <a:pt x="722" y="331"/>
                    <a:pt x="722" y="332"/>
                  </a:cubicBezTo>
                  <a:cubicBezTo>
                    <a:pt x="722" y="388"/>
                    <a:pt x="722" y="388"/>
                    <a:pt x="722" y="388"/>
                  </a:cubicBezTo>
                  <a:cubicBezTo>
                    <a:pt x="722" y="389"/>
                    <a:pt x="722" y="390"/>
                    <a:pt x="722" y="391"/>
                  </a:cubicBezTo>
                  <a:cubicBezTo>
                    <a:pt x="722" y="391"/>
                    <a:pt x="722" y="392"/>
                    <a:pt x="722" y="393"/>
                  </a:cubicBezTo>
                  <a:cubicBezTo>
                    <a:pt x="722" y="449"/>
                    <a:pt x="722" y="449"/>
                    <a:pt x="722" y="449"/>
                  </a:cubicBezTo>
                  <a:cubicBezTo>
                    <a:pt x="722" y="450"/>
                    <a:pt x="722" y="451"/>
                    <a:pt x="722" y="451"/>
                  </a:cubicBezTo>
                  <a:cubicBezTo>
                    <a:pt x="722" y="452"/>
                    <a:pt x="722" y="453"/>
                    <a:pt x="722" y="454"/>
                  </a:cubicBezTo>
                  <a:cubicBezTo>
                    <a:pt x="722" y="510"/>
                    <a:pt x="722" y="510"/>
                    <a:pt x="722" y="510"/>
                  </a:cubicBezTo>
                  <a:cubicBezTo>
                    <a:pt x="722" y="511"/>
                    <a:pt x="722" y="512"/>
                    <a:pt x="722" y="512"/>
                  </a:cubicBezTo>
                  <a:cubicBezTo>
                    <a:pt x="722" y="513"/>
                    <a:pt x="722" y="514"/>
                    <a:pt x="722" y="515"/>
                  </a:cubicBezTo>
                  <a:cubicBezTo>
                    <a:pt x="722" y="571"/>
                    <a:pt x="722" y="571"/>
                    <a:pt x="722" y="571"/>
                  </a:cubicBezTo>
                  <a:cubicBezTo>
                    <a:pt x="722" y="572"/>
                    <a:pt x="722" y="573"/>
                    <a:pt x="722" y="573"/>
                  </a:cubicBezTo>
                  <a:cubicBezTo>
                    <a:pt x="722" y="574"/>
                    <a:pt x="722" y="575"/>
                    <a:pt x="722" y="576"/>
                  </a:cubicBezTo>
                  <a:cubicBezTo>
                    <a:pt x="722" y="632"/>
                    <a:pt x="722" y="632"/>
                    <a:pt x="722" y="632"/>
                  </a:cubicBezTo>
                  <a:cubicBezTo>
                    <a:pt x="722" y="633"/>
                    <a:pt x="722" y="634"/>
                    <a:pt x="722" y="634"/>
                  </a:cubicBezTo>
                  <a:cubicBezTo>
                    <a:pt x="722" y="635"/>
                    <a:pt x="722" y="636"/>
                    <a:pt x="722" y="636"/>
                  </a:cubicBezTo>
                  <a:cubicBezTo>
                    <a:pt x="722" y="668"/>
                    <a:pt x="722" y="668"/>
                    <a:pt x="722" y="668"/>
                  </a:cubicBezTo>
                  <a:cubicBezTo>
                    <a:pt x="722" y="698"/>
                    <a:pt x="698" y="722"/>
                    <a:pt x="669" y="722"/>
                  </a:cubicBezTo>
                  <a:lnTo>
                    <a:pt x="637" y="72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6" name="Freeform 240"/>
            <p:cNvSpPr>
              <a:spLocks noEditPoints="1"/>
            </p:cNvSpPr>
            <p:nvPr/>
          </p:nvSpPr>
          <p:spPr bwMode="auto">
            <a:xfrm>
              <a:off x="7969926" y="2727832"/>
              <a:ext cx="79359" cy="79359"/>
            </a:xfrm>
            <a:custGeom>
              <a:avLst/>
              <a:gdLst>
                <a:gd name="T0" fmla="*/ 204 w 843"/>
                <a:gd name="T1" fmla="*/ 292 h 842"/>
                <a:gd name="T2" fmla="*/ 629 w 843"/>
                <a:gd name="T3" fmla="*/ 673 h 842"/>
                <a:gd name="T4" fmla="*/ 660 w 843"/>
                <a:gd name="T5" fmla="*/ 505 h 842"/>
                <a:gd name="T6" fmla="*/ 204 w 843"/>
                <a:gd name="T7" fmla="*/ 526 h 842"/>
                <a:gd name="T8" fmla="*/ 617 w 843"/>
                <a:gd name="T9" fmla="*/ 193 h 842"/>
                <a:gd name="T10" fmla="*/ 346 w 843"/>
                <a:gd name="T11" fmla="*/ 597 h 842"/>
                <a:gd name="T12" fmla="*/ 825 w 843"/>
                <a:gd name="T13" fmla="*/ 190 h 842"/>
                <a:gd name="T14" fmla="*/ 825 w 843"/>
                <a:gd name="T15" fmla="*/ 129 h 842"/>
                <a:gd name="T16" fmla="*/ 696 w 843"/>
                <a:gd name="T17" fmla="*/ 0 h 842"/>
                <a:gd name="T18" fmla="*/ 635 w 843"/>
                <a:gd name="T19" fmla="*/ 0 h 842"/>
                <a:gd name="T20" fmla="*/ 556 w 843"/>
                <a:gd name="T21" fmla="*/ 18 h 842"/>
                <a:gd name="T22" fmla="*/ 495 w 843"/>
                <a:gd name="T23" fmla="*/ 91 h 842"/>
                <a:gd name="T24" fmla="*/ 409 w 843"/>
                <a:gd name="T25" fmla="*/ 91 h 842"/>
                <a:gd name="T26" fmla="*/ 348 w 843"/>
                <a:gd name="T27" fmla="*/ 18 h 842"/>
                <a:gd name="T28" fmla="*/ 269 w 843"/>
                <a:gd name="T29" fmla="*/ 0 h 842"/>
                <a:gd name="T30" fmla="*/ 190 w 843"/>
                <a:gd name="T31" fmla="*/ 18 h 842"/>
                <a:gd name="T32" fmla="*/ 129 w 843"/>
                <a:gd name="T33" fmla="*/ 18 h 842"/>
                <a:gd name="T34" fmla="*/ 0 w 843"/>
                <a:gd name="T35" fmla="*/ 147 h 842"/>
                <a:gd name="T36" fmla="*/ 0 w 843"/>
                <a:gd name="T37" fmla="*/ 208 h 842"/>
                <a:gd name="T38" fmla="*/ 18 w 843"/>
                <a:gd name="T39" fmla="*/ 287 h 842"/>
                <a:gd name="T40" fmla="*/ 92 w 843"/>
                <a:gd name="T41" fmla="*/ 348 h 842"/>
                <a:gd name="T42" fmla="*/ 92 w 843"/>
                <a:gd name="T43" fmla="*/ 433 h 842"/>
                <a:gd name="T44" fmla="*/ 18 w 843"/>
                <a:gd name="T45" fmla="*/ 494 h 842"/>
                <a:gd name="T46" fmla="*/ 0 w 843"/>
                <a:gd name="T47" fmla="*/ 573 h 842"/>
                <a:gd name="T48" fmla="*/ 18 w 843"/>
                <a:gd name="T49" fmla="*/ 652 h 842"/>
                <a:gd name="T50" fmla="*/ 18 w 843"/>
                <a:gd name="T51" fmla="*/ 713 h 842"/>
                <a:gd name="T52" fmla="*/ 147 w 843"/>
                <a:gd name="T53" fmla="*/ 842 h 842"/>
                <a:gd name="T54" fmla="*/ 208 w 843"/>
                <a:gd name="T55" fmla="*/ 842 h 842"/>
                <a:gd name="T56" fmla="*/ 287 w 843"/>
                <a:gd name="T57" fmla="*/ 824 h 842"/>
                <a:gd name="T58" fmla="*/ 348 w 843"/>
                <a:gd name="T59" fmla="*/ 751 h 842"/>
                <a:gd name="T60" fmla="*/ 434 w 843"/>
                <a:gd name="T61" fmla="*/ 751 h 842"/>
                <a:gd name="T62" fmla="*/ 495 w 843"/>
                <a:gd name="T63" fmla="*/ 824 h 842"/>
                <a:gd name="T64" fmla="*/ 574 w 843"/>
                <a:gd name="T65" fmla="*/ 842 h 842"/>
                <a:gd name="T66" fmla="*/ 653 w 843"/>
                <a:gd name="T67" fmla="*/ 824 h 842"/>
                <a:gd name="T68" fmla="*/ 714 w 843"/>
                <a:gd name="T69" fmla="*/ 824 h 842"/>
                <a:gd name="T70" fmla="*/ 843 w 843"/>
                <a:gd name="T71" fmla="*/ 695 h 842"/>
                <a:gd name="T72" fmla="*/ 843 w 843"/>
                <a:gd name="T73" fmla="*/ 634 h 842"/>
                <a:gd name="T74" fmla="*/ 825 w 843"/>
                <a:gd name="T75" fmla="*/ 555 h 842"/>
                <a:gd name="T76" fmla="*/ 751 w 843"/>
                <a:gd name="T77" fmla="*/ 494 h 842"/>
                <a:gd name="T78" fmla="*/ 751 w 843"/>
                <a:gd name="T79" fmla="*/ 409 h 842"/>
                <a:gd name="T80" fmla="*/ 825 w 843"/>
                <a:gd name="T81" fmla="*/ 348 h 842"/>
                <a:gd name="T82" fmla="*/ 843 w 843"/>
                <a:gd name="T83" fmla="*/ 269 h 842"/>
                <a:gd name="T84" fmla="*/ 635 w 843"/>
                <a:gd name="T85" fmla="*/ 721 h 842"/>
                <a:gd name="T86" fmla="*/ 513 w 843"/>
                <a:gd name="T87" fmla="*/ 721 h 842"/>
                <a:gd name="T88" fmla="*/ 391 w 843"/>
                <a:gd name="T89" fmla="*/ 721 h 842"/>
                <a:gd name="T90" fmla="*/ 269 w 843"/>
                <a:gd name="T91" fmla="*/ 721 h 842"/>
                <a:gd name="T92" fmla="*/ 121 w 843"/>
                <a:gd name="T93" fmla="*/ 668 h 842"/>
                <a:gd name="T94" fmla="*/ 121 w 843"/>
                <a:gd name="T95" fmla="*/ 571 h 842"/>
                <a:gd name="T96" fmla="*/ 121 w 843"/>
                <a:gd name="T97" fmla="*/ 449 h 842"/>
                <a:gd name="T98" fmla="*/ 121 w 843"/>
                <a:gd name="T99" fmla="*/ 327 h 842"/>
                <a:gd name="T100" fmla="*/ 121 w 843"/>
                <a:gd name="T101" fmla="*/ 205 h 842"/>
                <a:gd name="T102" fmla="*/ 267 w 843"/>
                <a:gd name="T103" fmla="*/ 120 h 842"/>
                <a:gd name="T104" fmla="*/ 389 w 843"/>
                <a:gd name="T105" fmla="*/ 120 h 842"/>
                <a:gd name="T106" fmla="*/ 511 w 843"/>
                <a:gd name="T107" fmla="*/ 120 h 842"/>
                <a:gd name="T108" fmla="*/ 633 w 843"/>
                <a:gd name="T109" fmla="*/ 120 h 842"/>
                <a:gd name="T110" fmla="*/ 722 w 843"/>
                <a:gd name="T111" fmla="*/ 208 h 842"/>
                <a:gd name="T112" fmla="*/ 722 w 843"/>
                <a:gd name="T113" fmla="*/ 330 h 842"/>
                <a:gd name="T114" fmla="*/ 722 w 843"/>
                <a:gd name="T115" fmla="*/ 451 h 842"/>
                <a:gd name="T116" fmla="*/ 722 w 843"/>
                <a:gd name="T117" fmla="*/ 573 h 842"/>
                <a:gd name="T118" fmla="*/ 669 w 843"/>
                <a:gd name="T119" fmla="*/ 722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3" h="842">
                  <a:moveTo>
                    <a:pt x="641" y="294"/>
                  </a:moveTo>
                  <a:cubicBezTo>
                    <a:pt x="641" y="181"/>
                    <a:pt x="641" y="181"/>
                    <a:pt x="641" y="181"/>
                  </a:cubicBezTo>
                  <a:cubicBezTo>
                    <a:pt x="641" y="175"/>
                    <a:pt x="636" y="169"/>
                    <a:pt x="629" y="169"/>
                  </a:cubicBezTo>
                  <a:cubicBezTo>
                    <a:pt x="214" y="169"/>
                    <a:pt x="214" y="169"/>
                    <a:pt x="214" y="169"/>
                  </a:cubicBezTo>
                  <a:cubicBezTo>
                    <a:pt x="207" y="169"/>
                    <a:pt x="202" y="175"/>
                    <a:pt x="202" y="181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179" y="292"/>
                    <a:pt x="159" y="312"/>
                    <a:pt x="159" y="336"/>
                  </a:cubicBezTo>
                  <a:cubicBezTo>
                    <a:pt x="159" y="505"/>
                    <a:pt x="159" y="505"/>
                    <a:pt x="159" y="505"/>
                  </a:cubicBezTo>
                  <a:cubicBezTo>
                    <a:pt x="159" y="530"/>
                    <a:pt x="179" y="550"/>
                    <a:pt x="202" y="548"/>
                  </a:cubicBezTo>
                  <a:cubicBezTo>
                    <a:pt x="202" y="661"/>
                    <a:pt x="202" y="661"/>
                    <a:pt x="202" y="661"/>
                  </a:cubicBezTo>
                  <a:cubicBezTo>
                    <a:pt x="202" y="667"/>
                    <a:pt x="207" y="673"/>
                    <a:pt x="214" y="673"/>
                  </a:cubicBezTo>
                  <a:cubicBezTo>
                    <a:pt x="629" y="673"/>
                    <a:pt x="629" y="673"/>
                    <a:pt x="629" y="673"/>
                  </a:cubicBezTo>
                  <a:cubicBezTo>
                    <a:pt x="636" y="673"/>
                    <a:pt x="641" y="667"/>
                    <a:pt x="641" y="661"/>
                  </a:cubicBezTo>
                  <a:cubicBezTo>
                    <a:pt x="640" y="550"/>
                    <a:pt x="640" y="550"/>
                    <a:pt x="640" y="550"/>
                  </a:cubicBezTo>
                  <a:cubicBezTo>
                    <a:pt x="664" y="550"/>
                    <a:pt x="684" y="530"/>
                    <a:pt x="684" y="505"/>
                  </a:cubicBezTo>
                  <a:cubicBezTo>
                    <a:pt x="684" y="336"/>
                    <a:pt x="684" y="336"/>
                    <a:pt x="684" y="336"/>
                  </a:cubicBezTo>
                  <a:cubicBezTo>
                    <a:pt x="684" y="312"/>
                    <a:pt x="664" y="292"/>
                    <a:pt x="641" y="294"/>
                  </a:cubicBezTo>
                  <a:close/>
                  <a:moveTo>
                    <a:pt x="660" y="505"/>
                  </a:moveTo>
                  <a:cubicBezTo>
                    <a:pt x="660" y="517"/>
                    <a:pt x="651" y="526"/>
                    <a:pt x="640" y="526"/>
                  </a:cubicBezTo>
                  <a:cubicBezTo>
                    <a:pt x="627" y="526"/>
                    <a:pt x="617" y="536"/>
                    <a:pt x="617" y="548"/>
                  </a:cubicBezTo>
                  <a:cubicBezTo>
                    <a:pt x="617" y="649"/>
                    <a:pt x="617" y="649"/>
                    <a:pt x="617" y="649"/>
                  </a:cubicBezTo>
                  <a:cubicBezTo>
                    <a:pt x="226" y="649"/>
                    <a:pt x="226" y="649"/>
                    <a:pt x="226" y="649"/>
                  </a:cubicBezTo>
                  <a:cubicBezTo>
                    <a:pt x="226" y="548"/>
                    <a:pt x="226" y="548"/>
                    <a:pt x="226" y="548"/>
                  </a:cubicBezTo>
                  <a:cubicBezTo>
                    <a:pt x="226" y="536"/>
                    <a:pt x="216" y="526"/>
                    <a:pt x="204" y="526"/>
                  </a:cubicBezTo>
                  <a:cubicBezTo>
                    <a:pt x="192" y="526"/>
                    <a:pt x="183" y="517"/>
                    <a:pt x="183" y="505"/>
                  </a:cubicBezTo>
                  <a:cubicBezTo>
                    <a:pt x="183" y="336"/>
                    <a:pt x="183" y="336"/>
                    <a:pt x="183" y="336"/>
                  </a:cubicBezTo>
                  <a:cubicBezTo>
                    <a:pt x="183" y="325"/>
                    <a:pt x="192" y="316"/>
                    <a:pt x="204" y="316"/>
                  </a:cubicBezTo>
                  <a:cubicBezTo>
                    <a:pt x="216" y="316"/>
                    <a:pt x="226" y="306"/>
                    <a:pt x="226" y="294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617" y="193"/>
                    <a:pt x="617" y="193"/>
                    <a:pt x="617" y="193"/>
                  </a:cubicBezTo>
                  <a:cubicBezTo>
                    <a:pt x="617" y="294"/>
                    <a:pt x="617" y="294"/>
                    <a:pt x="617" y="294"/>
                  </a:cubicBezTo>
                  <a:cubicBezTo>
                    <a:pt x="617" y="306"/>
                    <a:pt x="627" y="316"/>
                    <a:pt x="640" y="316"/>
                  </a:cubicBezTo>
                  <a:cubicBezTo>
                    <a:pt x="651" y="316"/>
                    <a:pt x="660" y="325"/>
                    <a:pt x="660" y="336"/>
                  </a:cubicBezTo>
                  <a:lnTo>
                    <a:pt x="660" y="505"/>
                  </a:lnTo>
                  <a:close/>
                  <a:moveTo>
                    <a:pt x="245" y="597"/>
                  </a:moveTo>
                  <a:cubicBezTo>
                    <a:pt x="346" y="597"/>
                    <a:pt x="346" y="597"/>
                    <a:pt x="346" y="597"/>
                  </a:cubicBezTo>
                  <a:cubicBezTo>
                    <a:pt x="346" y="634"/>
                    <a:pt x="346" y="634"/>
                    <a:pt x="346" y="634"/>
                  </a:cubicBezTo>
                  <a:cubicBezTo>
                    <a:pt x="245" y="634"/>
                    <a:pt x="245" y="634"/>
                    <a:pt x="245" y="634"/>
                  </a:cubicBezTo>
                  <a:lnTo>
                    <a:pt x="245" y="597"/>
                  </a:lnTo>
                  <a:close/>
                  <a:moveTo>
                    <a:pt x="825" y="226"/>
                  </a:moveTo>
                  <a:cubicBezTo>
                    <a:pt x="835" y="226"/>
                    <a:pt x="843" y="218"/>
                    <a:pt x="843" y="208"/>
                  </a:cubicBezTo>
                  <a:cubicBezTo>
                    <a:pt x="843" y="198"/>
                    <a:pt x="835" y="190"/>
                    <a:pt x="825" y="190"/>
                  </a:cubicBezTo>
                  <a:cubicBezTo>
                    <a:pt x="751" y="190"/>
                    <a:pt x="751" y="190"/>
                    <a:pt x="751" y="190"/>
                  </a:cubicBezTo>
                  <a:cubicBezTo>
                    <a:pt x="751" y="174"/>
                    <a:pt x="751" y="174"/>
                    <a:pt x="751" y="174"/>
                  </a:cubicBezTo>
                  <a:cubicBezTo>
                    <a:pt x="751" y="171"/>
                    <a:pt x="751" y="168"/>
                    <a:pt x="750" y="165"/>
                  </a:cubicBezTo>
                  <a:cubicBezTo>
                    <a:pt x="825" y="165"/>
                    <a:pt x="825" y="165"/>
                    <a:pt x="825" y="165"/>
                  </a:cubicBezTo>
                  <a:cubicBezTo>
                    <a:pt x="835" y="165"/>
                    <a:pt x="843" y="157"/>
                    <a:pt x="843" y="147"/>
                  </a:cubicBezTo>
                  <a:cubicBezTo>
                    <a:pt x="843" y="137"/>
                    <a:pt x="835" y="129"/>
                    <a:pt x="825" y="129"/>
                  </a:cubicBezTo>
                  <a:cubicBezTo>
                    <a:pt x="740" y="129"/>
                    <a:pt x="740" y="129"/>
                    <a:pt x="740" y="129"/>
                  </a:cubicBezTo>
                  <a:cubicBezTo>
                    <a:pt x="739" y="129"/>
                    <a:pt x="739" y="129"/>
                    <a:pt x="738" y="129"/>
                  </a:cubicBezTo>
                  <a:cubicBezTo>
                    <a:pt x="731" y="119"/>
                    <a:pt x="723" y="111"/>
                    <a:pt x="713" y="105"/>
                  </a:cubicBezTo>
                  <a:cubicBezTo>
                    <a:pt x="714" y="104"/>
                    <a:pt x="714" y="103"/>
                    <a:pt x="714" y="103"/>
                  </a:cubicBezTo>
                  <a:cubicBezTo>
                    <a:pt x="714" y="18"/>
                    <a:pt x="714" y="18"/>
                    <a:pt x="714" y="18"/>
                  </a:cubicBezTo>
                  <a:cubicBezTo>
                    <a:pt x="714" y="8"/>
                    <a:pt x="706" y="0"/>
                    <a:pt x="696" y="0"/>
                  </a:cubicBezTo>
                  <a:cubicBezTo>
                    <a:pt x="686" y="0"/>
                    <a:pt x="678" y="8"/>
                    <a:pt x="678" y="18"/>
                  </a:cubicBezTo>
                  <a:cubicBezTo>
                    <a:pt x="678" y="92"/>
                    <a:pt x="678" y="92"/>
                    <a:pt x="678" y="92"/>
                  </a:cubicBezTo>
                  <a:cubicBezTo>
                    <a:pt x="675" y="92"/>
                    <a:pt x="672" y="91"/>
                    <a:pt x="669" y="91"/>
                  </a:cubicBezTo>
                  <a:cubicBezTo>
                    <a:pt x="653" y="91"/>
                    <a:pt x="653" y="91"/>
                    <a:pt x="653" y="91"/>
                  </a:cubicBezTo>
                  <a:cubicBezTo>
                    <a:pt x="653" y="18"/>
                    <a:pt x="653" y="18"/>
                    <a:pt x="653" y="18"/>
                  </a:cubicBezTo>
                  <a:cubicBezTo>
                    <a:pt x="653" y="8"/>
                    <a:pt x="645" y="0"/>
                    <a:pt x="635" y="0"/>
                  </a:cubicBezTo>
                  <a:cubicBezTo>
                    <a:pt x="625" y="0"/>
                    <a:pt x="617" y="8"/>
                    <a:pt x="617" y="18"/>
                  </a:cubicBezTo>
                  <a:cubicBezTo>
                    <a:pt x="617" y="91"/>
                    <a:pt x="617" y="91"/>
                    <a:pt x="617" y="91"/>
                  </a:cubicBezTo>
                  <a:cubicBezTo>
                    <a:pt x="592" y="91"/>
                    <a:pt x="592" y="91"/>
                    <a:pt x="592" y="91"/>
                  </a:cubicBezTo>
                  <a:cubicBezTo>
                    <a:pt x="592" y="18"/>
                    <a:pt x="592" y="18"/>
                    <a:pt x="592" y="18"/>
                  </a:cubicBezTo>
                  <a:cubicBezTo>
                    <a:pt x="592" y="8"/>
                    <a:pt x="584" y="0"/>
                    <a:pt x="574" y="0"/>
                  </a:cubicBezTo>
                  <a:cubicBezTo>
                    <a:pt x="564" y="0"/>
                    <a:pt x="556" y="8"/>
                    <a:pt x="556" y="18"/>
                  </a:cubicBezTo>
                  <a:cubicBezTo>
                    <a:pt x="556" y="91"/>
                    <a:pt x="556" y="91"/>
                    <a:pt x="556" y="91"/>
                  </a:cubicBezTo>
                  <a:cubicBezTo>
                    <a:pt x="531" y="91"/>
                    <a:pt x="531" y="91"/>
                    <a:pt x="531" y="91"/>
                  </a:cubicBezTo>
                  <a:cubicBezTo>
                    <a:pt x="531" y="18"/>
                    <a:pt x="531" y="18"/>
                    <a:pt x="531" y="18"/>
                  </a:cubicBezTo>
                  <a:cubicBezTo>
                    <a:pt x="531" y="8"/>
                    <a:pt x="523" y="0"/>
                    <a:pt x="513" y="0"/>
                  </a:cubicBezTo>
                  <a:cubicBezTo>
                    <a:pt x="503" y="0"/>
                    <a:pt x="495" y="8"/>
                    <a:pt x="495" y="18"/>
                  </a:cubicBezTo>
                  <a:cubicBezTo>
                    <a:pt x="495" y="91"/>
                    <a:pt x="495" y="91"/>
                    <a:pt x="495" y="91"/>
                  </a:cubicBezTo>
                  <a:cubicBezTo>
                    <a:pt x="470" y="91"/>
                    <a:pt x="470" y="91"/>
                    <a:pt x="470" y="91"/>
                  </a:cubicBezTo>
                  <a:cubicBezTo>
                    <a:pt x="470" y="18"/>
                    <a:pt x="470" y="18"/>
                    <a:pt x="470" y="18"/>
                  </a:cubicBezTo>
                  <a:cubicBezTo>
                    <a:pt x="470" y="8"/>
                    <a:pt x="462" y="0"/>
                    <a:pt x="452" y="0"/>
                  </a:cubicBezTo>
                  <a:cubicBezTo>
                    <a:pt x="442" y="0"/>
                    <a:pt x="434" y="8"/>
                    <a:pt x="434" y="18"/>
                  </a:cubicBezTo>
                  <a:cubicBezTo>
                    <a:pt x="434" y="91"/>
                    <a:pt x="434" y="91"/>
                    <a:pt x="434" y="91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09" y="18"/>
                    <a:pt x="409" y="18"/>
                    <a:pt x="409" y="18"/>
                  </a:cubicBezTo>
                  <a:cubicBezTo>
                    <a:pt x="409" y="8"/>
                    <a:pt x="401" y="0"/>
                    <a:pt x="391" y="0"/>
                  </a:cubicBezTo>
                  <a:cubicBezTo>
                    <a:pt x="381" y="0"/>
                    <a:pt x="373" y="8"/>
                    <a:pt x="373" y="18"/>
                  </a:cubicBezTo>
                  <a:cubicBezTo>
                    <a:pt x="373" y="91"/>
                    <a:pt x="373" y="91"/>
                    <a:pt x="373" y="91"/>
                  </a:cubicBezTo>
                  <a:cubicBezTo>
                    <a:pt x="348" y="91"/>
                    <a:pt x="348" y="91"/>
                    <a:pt x="348" y="91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8" y="8"/>
                    <a:pt x="340" y="0"/>
                    <a:pt x="330" y="0"/>
                  </a:cubicBezTo>
                  <a:cubicBezTo>
                    <a:pt x="320" y="0"/>
                    <a:pt x="312" y="8"/>
                    <a:pt x="312" y="18"/>
                  </a:cubicBezTo>
                  <a:cubicBezTo>
                    <a:pt x="312" y="91"/>
                    <a:pt x="312" y="91"/>
                    <a:pt x="312" y="91"/>
                  </a:cubicBezTo>
                  <a:cubicBezTo>
                    <a:pt x="287" y="91"/>
                    <a:pt x="287" y="91"/>
                    <a:pt x="287" y="91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8"/>
                    <a:pt x="279" y="0"/>
                    <a:pt x="269" y="0"/>
                  </a:cubicBezTo>
                  <a:cubicBezTo>
                    <a:pt x="259" y="0"/>
                    <a:pt x="251" y="8"/>
                    <a:pt x="251" y="18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6" y="8"/>
                    <a:pt x="218" y="0"/>
                    <a:pt x="208" y="0"/>
                  </a:cubicBezTo>
                  <a:cubicBezTo>
                    <a:pt x="198" y="0"/>
                    <a:pt x="190" y="8"/>
                    <a:pt x="190" y="18"/>
                  </a:cubicBezTo>
                  <a:cubicBezTo>
                    <a:pt x="190" y="91"/>
                    <a:pt x="190" y="91"/>
                    <a:pt x="190" y="91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71" y="91"/>
                    <a:pt x="168" y="92"/>
                    <a:pt x="165" y="92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8"/>
                    <a:pt x="157" y="0"/>
                    <a:pt x="147" y="0"/>
                  </a:cubicBezTo>
                  <a:cubicBezTo>
                    <a:pt x="137" y="0"/>
                    <a:pt x="129" y="8"/>
                    <a:pt x="129" y="18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29" y="103"/>
                    <a:pt x="130" y="104"/>
                    <a:pt x="130" y="105"/>
                  </a:cubicBezTo>
                  <a:cubicBezTo>
                    <a:pt x="120" y="111"/>
                    <a:pt x="112" y="119"/>
                    <a:pt x="105" y="129"/>
                  </a:cubicBezTo>
                  <a:cubicBezTo>
                    <a:pt x="105" y="129"/>
                    <a:pt x="104" y="129"/>
                    <a:pt x="103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8" y="129"/>
                    <a:pt x="0" y="137"/>
                    <a:pt x="0" y="147"/>
                  </a:cubicBezTo>
                  <a:cubicBezTo>
                    <a:pt x="0" y="157"/>
                    <a:pt x="8" y="165"/>
                    <a:pt x="18" y="165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93" y="168"/>
                    <a:pt x="92" y="171"/>
                    <a:pt x="92" y="174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8" y="190"/>
                    <a:pt x="0" y="198"/>
                    <a:pt x="0" y="208"/>
                  </a:cubicBezTo>
                  <a:cubicBezTo>
                    <a:pt x="0" y="218"/>
                    <a:pt x="8" y="226"/>
                    <a:pt x="18" y="226"/>
                  </a:cubicBezTo>
                  <a:cubicBezTo>
                    <a:pt x="92" y="226"/>
                    <a:pt x="92" y="226"/>
                    <a:pt x="92" y="226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18" y="251"/>
                    <a:pt x="18" y="251"/>
                    <a:pt x="18" y="251"/>
                  </a:cubicBezTo>
                  <a:cubicBezTo>
                    <a:pt x="8" y="251"/>
                    <a:pt x="0" y="259"/>
                    <a:pt x="0" y="269"/>
                  </a:cubicBezTo>
                  <a:cubicBezTo>
                    <a:pt x="0" y="279"/>
                    <a:pt x="8" y="287"/>
                    <a:pt x="18" y="287"/>
                  </a:cubicBezTo>
                  <a:cubicBezTo>
                    <a:pt x="92" y="287"/>
                    <a:pt x="92" y="287"/>
                    <a:pt x="92" y="287"/>
                  </a:cubicBezTo>
                  <a:cubicBezTo>
                    <a:pt x="92" y="312"/>
                    <a:pt x="92" y="312"/>
                    <a:pt x="92" y="312"/>
                  </a:cubicBezTo>
                  <a:cubicBezTo>
                    <a:pt x="18" y="312"/>
                    <a:pt x="18" y="312"/>
                    <a:pt x="18" y="312"/>
                  </a:cubicBezTo>
                  <a:cubicBezTo>
                    <a:pt x="8" y="312"/>
                    <a:pt x="0" y="320"/>
                    <a:pt x="0" y="330"/>
                  </a:cubicBezTo>
                  <a:cubicBezTo>
                    <a:pt x="0" y="339"/>
                    <a:pt x="8" y="348"/>
                    <a:pt x="18" y="348"/>
                  </a:cubicBezTo>
                  <a:cubicBezTo>
                    <a:pt x="92" y="348"/>
                    <a:pt x="92" y="348"/>
                    <a:pt x="92" y="348"/>
                  </a:cubicBezTo>
                  <a:cubicBezTo>
                    <a:pt x="92" y="372"/>
                    <a:pt x="92" y="372"/>
                    <a:pt x="92" y="372"/>
                  </a:cubicBezTo>
                  <a:cubicBezTo>
                    <a:pt x="18" y="372"/>
                    <a:pt x="18" y="372"/>
                    <a:pt x="18" y="372"/>
                  </a:cubicBezTo>
                  <a:cubicBezTo>
                    <a:pt x="8" y="372"/>
                    <a:pt x="0" y="381"/>
                    <a:pt x="0" y="390"/>
                  </a:cubicBezTo>
                  <a:cubicBezTo>
                    <a:pt x="0" y="400"/>
                    <a:pt x="8" y="408"/>
                    <a:pt x="18" y="408"/>
                  </a:cubicBezTo>
                  <a:cubicBezTo>
                    <a:pt x="92" y="408"/>
                    <a:pt x="92" y="408"/>
                    <a:pt x="92" y="408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18" y="433"/>
                    <a:pt x="18" y="433"/>
                    <a:pt x="18" y="433"/>
                  </a:cubicBezTo>
                  <a:cubicBezTo>
                    <a:pt x="8" y="433"/>
                    <a:pt x="0" y="441"/>
                    <a:pt x="0" y="451"/>
                  </a:cubicBezTo>
                  <a:cubicBezTo>
                    <a:pt x="0" y="461"/>
                    <a:pt x="8" y="469"/>
                    <a:pt x="18" y="469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92" y="494"/>
                    <a:pt x="92" y="494"/>
                    <a:pt x="92" y="494"/>
                  </a:cubicBezTo>
                  <a:cubicBezTo>
                    <a:pt x="18" y="494"/>
                    <a:pt x="18" y="494"/>
                    <a:pt x="18" y="494"/>
                  </a:cubicBezTo>
                  <a:cubicBezTo>
                    <a:pt x="8" y="494"/>
                    <a:pt x="0" y="502"/>
                    <a:pt x="0" y="512"/>
                  </a:cubicBezTo>
                  <a:cubicBezTo>
                    <a:pt x="0" y="522"/>
                    <a:pt x="8" y="530"/>
                    <a:pt x="18" y="530"/>
                  </a:cubicBezTo>
                  <a:cubicBezTo>
                    <a:pt x="92" y="530"/>
                    <a:pt x="92" y="530"/>
                    <a:pt x="92" y="530"/>
                  </a:cubicBezTo>
                  <a:cubicBezTo>
                    <a:pt x="92" y="555"/>
                    <a:pt x="92" y="555"/>
                    <a:pt x="92" y="555"/>
                  </a:cubicBezTo>
                  <a:cubicBezTo>
                    <a:pt x="18" y="555"/>
                    <a:pt x="18" y="555"/>
                    <a:pt x="18" y="555"/>
                  </a:cubicBezTo>
                  <a:cubicBezTo>
                    <a:pt x="8" y="555"/>
                    <a:pt x="0" y="563"/>
                    <a:pt x="0" y="573"/>
                  </a:cubicBezTo>
                  <a:cubicBezTo>
                    <a:pt x="0" y="583"/>
                    <a:pt x="8" y="591"/>
                    <a:pt x="18" y="591"/>
                  </a:cubicBezTo>
                  <a:cubicBezTo>
                    <a:pt x="92" y="591"/>
                    <a:pt x="92" y="591"/>
                    <a:pt x="92" y="591"/>
                  </a:cubicBezTo>
                  <a:cubicBezTo>
                    <a:pt x="92" y="616"/>
                    <a:pt x="92" y="616"/>
                    <a:pt x="92" y="616"/>
                  </a:cubicBezTo>
                  <a:cubicBezTo>
                    <a:pt x="18" y="616"/>
                    <a:pt x="18" y="616"/>
                    <a:pt x="18" y="616"/>
                  </a:cubicBezTo>
                  <a:cubicBezTo>
                    <a:pt x="8" y="616"/>
                    <a:pt x="0" y="624"/>
                    <a:pt x="0" y="634"/>
                  </a:cubicBezTo>
                  <a:cubicBezTo>
                    <a:pt x="0" y="644"/>
                    <a:pt x="8" y="652"/>
                    <a:pt x="18" y="652"/>
                  </a:cubicBezTo>
                  <a:cubicBezTo>
                    <a:pt x="92" y="652"/>
                    <a:pt x="92" y="652"/>
                    <a:pt x="92" y="652"/>
                  </a:cubicBezTo>
                  <a:cubicBezTo>
                    <a:pt x="92" y="668"/>
                    <a:pt x="92" y="668"/>
                    <a:pt x="92" y="668"/>
                  </a:cubicBezTo>
                  <a:cubicBezTo>
                    <a:pt x="92" y="671"/>
                    <a:pt x="93" y="674"/>
                    <a:pt x="93" y="677"/>
                  </a:cubicBezTo>
                  <a:cubicBezTo>
                    <a:pt x="18" y="677"/>
                    <a:pt x="18" y="677"/>
                    <a:pt x="18" y="677"/>
                  </a:cubicBezTo>
                  <a:cubicBezTo>
                    <a:pt x="8" y="677"/>
                    <a:pt x="0" y="685"/>
                    <a:pt x="0" y="695"/>
                  </a:cubicBezTo>
                  <a:cubicBezTo>
                    <a:pt x="0" y="705"/>
                    <a:pt x="8" y="713"/>
                    <a:pt x="18" y="713"/>
                  </a:cubicBezTo>
                  <a:cubicBezTo>
                    <a:pt x="103" y="713"/>
                    <a:pt x="103" y="713"/>
                    <a:pt x="103" y="713"/>
                  </a:cubicBezTo>
                  <a:cubicBezTo>
                    <a:pt x="104" y="713"/>
                    <a:pt x="105" y="713"/>
                    <a:pt x="105" y="713"/>
                  </a:cubicBezTo>
                  <a:cubicBezTo>
                    <a:pt x="112" y="723"/>
                    <a:pt x="120" y="731"/>
                    <a:pt x="130" y="737"/>
                  </a:cubicBezTo>
                  <a:cubicBezTo>
                    <a:pt x="130" y="738"/>
                    <a:pt x="129" y="739"/>
                    <a:pt x="129" y="739"/>
                  </a:cubicBezTo>
                  <a:cubicBezTo>
                    <a:pt x="129" y="824"/>
                    <a:pt x="129" y="824"/>
                    <a:pt x="129" y="824"/>
                  </a:cubicBezTo>
                  <a:cubicBezTo>
                    <a:pt x="129" y="834"/>
                    <a:pt x="137" y="842"/>
                    <a:pt x="147" y="842"/>
                  </a:cubicBezTo>
                  <a:cubicBezTo>
                    <a:pt x="157" y="842"/>
                    <a:pt x="165" y="834"/>
                    <a:pt x="165" y="824"/>
                  </a:cubicBezTo>
                  <a:cubicBezTo>
                    <a:pt x="165" y="750"/>
                    <a:pt x="165" y="750"/>
                    <a:pt x="165" y="750"/>
                  </a:cubicBezTo>
                  <a:cubicBezTo>
                    <a:pt x="168" y="750"/>
                    <a:pt x="171" y="751"/>
                    <a:pt x="174" y="751"/>
                  </a:cubicBezTo>
                  <a:cubicBezTo>
                    <a:pt x="190" y="751"/>
                    <a:pt x="190" y="751"/>
                    <a:pt x="190" y="751"/>
                  </a:cubicBezTo>
                  <a:cubicBezTo>
                    <a:pt x="190" y="824"/>
                    <a:pt x="190" y="824"/>
                    <a:pt x="190" y="824"/>
                  </a:cubicBezTo>
                  <a:cubicBezTo>
                    <a:pt x="190" y="834"/>
                    <a:pt x="198" y="842"/>
                    <a:pt x="208" y="842"/>
                  </a:cubicBezTo>
                  <a:cubicBezTo>
                    <a:pt x="218" y="842"/>
                    <a:pt x="226" y="834"/>
                    <a:pt x="226" y="824"/>
                  </a:cubicBezTo>
                  <a:cubicBezTo>
                    <a:pt x="226" y="751"/>
                    <a:pt x="226" y="751"/>
                    <a:pt x="226" y="751"/>
                  </a:cubicBezTo>
                  <a:cubicBezTo>
                    <a:pt x="251" y="751"/>
                    <a:pt x="251" y="751"/>
                    <a:pt x="251" y="751"/>
                  </a:cubicBezTo>
                  <a:cubicBezTo>
                    <a:pt x="251" y="824"/>
                    <a:pt x="251" y="824"/>
                    <a:pt x="251" y="824"/>
                  </a:cubicBezTo>
                  <a:cubicBezTo>
                    <a:pt x="251" y="834"/>
                    <a:pt x="259" y="842"/>
                    <a:pt x="269" y="842"/>
                  </a:cubicBezTo>
                  <a:cubicBezTo>
                    <a:pt x="279" y="842"/>
                    <a:pt x="287" y="834"/>
                    <a:pt x="287" y="824"/>
                  </a:cubicBezTo>
                  <a:cubicBezTo>
                    <a:pt x="287" y="751"/>
                    <a:pt x="287" y="751"/>
                    <a:pt x="287" y="751"/>
                  </a:cubicBezTo>
                  <a:cubicBezTo>
                    <a:pt x="312" y="751"/>
                    <a:pt x="312" y="751"/>
                    <a:pt x="312" y="751"/>
                  </a:cubicBezTo>
                  <a:cubicBezTo>
                    <a:pt x="312" y="824"/>
                    <a:pt x="312" y="824"/>
                    <a:pt x="312" y="824"/>
                  </a:cubicBezTo>
                  <a:cubicBezTo>
                    <a:pt x="312" y="834"/>
                    <a:pt x="320" y="842"/>
                    <a:pt x="330" y="842"/>
                  </a:cubicBezTo>
                  <a:cubicBezTo>
                    <a:pt x="340" y="842"/>
                    <a:pt x="348" y="834"/>
                    <a:pt x="348" y="824"/>
                  </a:cubicBezTo>
                  <a:cubicBezTo>
                    <a:pt x="348" y="751"/>
                    <a:pt x="348" y="751"/>
                    <a:pt x="348" y="751"/>
                  </a:cubicBezTo>
                  <a:cubicBezTo>
                    <a:pt x="373" y="751"/>
                    <a:pt x="373" y="751"/>
                    <a:pt x="373" y="751"/>
                  </a:cubicBezTo>
                  <a:cubicBezTo>
                    <a:pt x="373" y="824"/>
                    <a:pt x="373" y="824"/>
                    <a:pt x="373" y="824"/>
                  </a:cubicBezTo>
                  <a:cubicBezTo>
                    <a:pt x="373" y="834"/>
                    <a:pt x="381" y="842"/>
                    <a:pt x="391" y="842"/>
                  </a:cubicBezTo>
                  <a:cubicBezTo>
                    <a:pt x="401" y="842"/>
                    <a:pt x="409" y="834"/>
                    <a:pt x="409" y="824"/>
                  </a:cubicBezTo>
                  <a:cubicBezTo>
                    <a:pt x="409" y="751"/>
                    <a:pt x="409" y="751"/>
                    <a:pt x="409" y="751"/>
                  </a:cubicBezTo>
                  <a:cubicBezTo>
                    <a:pt x="434" y="751"/>
                    <a:pt x="434" y="751"/>
                    <a:pt x="434" y="751"/>
                  </a:cubicBezTo>
                  <a:cubicBezTo>
                    <a:pt x="434" y="824"/>
                    <a:pt x="434" y="824"/>
                    <a:pt x="434" y="824"/>
                  </a:cubicBezTo>
                  <a:cubicBezTo>
                    <a:pt x="434" y="834"/>
                    <a:pt x="442" y="842"/>
                    <a:pt x="452" y="842"/>
                  </a:cubicBezTo>
                  <a:cubicBezTo>
                    <a:pt x="462" y="842"/>
                    <a:pt x="470" y="834"/>
                    <a:pt x="470" y="824"/>
                  </a:cubicBezTo>
                  <a:cubicBezTo>
                    <a:pt x="470" y="751"/>
                    <a:pt x="470" y="751"/>
                    <a:pt x="470" y="751"/>
                  </a:cubicBezTo>
                  <a:cubicBezTo>
                    <a:pt x="495" y="751"/>
                    <a:pt x="495" y="751"/>
                    <a:pt x="495" y="751"/>
                  </a:cubicBezTo>
                  <a:cubicBezTo>
                    <a:pt x="495" y="824"/>
                    <a:pt x="495" y="824"/>
                    <a:pt x="495" y="824"/>
                  </a:cubicBezTo>
                  <a:cubicBezTo>
                    <a:pt x="495" y="834"/>
                    <a:pt x="503" y="842"/>
                    <a:pt x="513" y="842"/>
                  </a:cubicBezTo>
                  <a:cubicBezTo>
                    <a:pt x="523" y="842"/>
                    <a:pt x="531" y="834"/>
                    <a:pt x="531" y="824"/>
                  </a:cubicBezTo>
                  <a:cubicBezTo>
                    <a:pt x="531" y="751"/>
                    <a:pt x="531" y="751"/>
                    <a:pt x="531" y="751"/>
                  </a:cubicBezTo>
                  <a:cubicBezTo>
                    <a:pt x="556" y="751"/>
                    <a:pt x="556" y="751"/>
                    <a:pt x="556" y="751"/>
                  </a:cubicBezTo>
                  <a:cubicBezTo>
                    <a:pt x="556" y="824"/>
                    <a:pt x="556" y="824"/>
                    <a:pt x="556" y="824"/>
                  </a:cubicBezTo>
                  <a:cubicBezTo>
                    <a:pt x="556" y="834"/>
                    <a:pt x="564" y="842"/>
                    <a:pt x="574" y="842"/>
                  </a:cubicBezTo>
                  <a:cubicBezTo>
                    <a:pt x="584" y="842"/>
                    <a:pt x="592" y="834"/>
                    <a:pt x="592" y="824"/>
                  </a:cubicBezTo>
                  <a:cubicBezTo>
                    <a:pt x="592" y="751"/>
                    <a:pt x="592" y="751"/>
                    <a:pt x="592" y="751"/>
                  </a:cubicBezTo>
                  <a:cubicBezTo>
                    <a:pt x="617" y="751"/>
                    <a:pt x="617" y="751"/>
                    <a:pt x="617" y="751"/>
                  </a:cubicBezTo>
                  <a:cubicBezTo>
                    <a:pt x="617" y="824"/>
                    <a:pt x="617" y="824"/>
                    <a:pt x="617" y="824"/>
                  </a:cubicBezTo>
                  <a:cubicBezTo>
                    <a:pt x="617" y="834"/>
                    <a:pt x="625" y="842"/>
                    <a:pt x="635" y="842"/>
                  </a:cubicBezTo>
                  <a:cubicBezTo>
                    <a:pt x="645" y="842"/>
                    <a:pt x="653" y="834"/>
                    <a:pt x="653" y="824"/>
                  </a:cubicBezTo>
                  <a:cubicBezTo>
                    <a:pt x="653" y="751"/>
                    <a:pt x="653" y="751"/>
                    <a:pt x="653" y="751"/>
                  </a:cubicBezTo>
                  <a:cubicBezTo>
                    <a:pt x="669" y="751"/>
                    <a:pt x="669" y="751"/>
                    <a:pt x="669" y="751"/>
                  </a:cubicBezTo>
                  <a:cubicBezTo>
                    <a:pt x="672" y="751"/>
                    <a:pt x="675" y="750"/>
                    <a:pt x="678" y="750"/>
                  </a:cubicBezTo>
                  <a:cubicBezTo>
                    <a:pt x="678" y="824"/>
                    <a:pt x="678" y="824"/>
                    <a:pt x="678" y="824"/>
                  </a:cubicBezTo>
                  <a:cubicBezTo>
                    <a:pt x="678" y="834"/>
                    <a:pt x="686" y="842"/>
                    <a:pt x="696" y="842"/>
                  </a:cubicBezTo>
                  <a:cubicBezTo>
                    <a:pt x="706" y="842"/>
                    <a:pt x="714" y="834"/>
                    <a:pt x="714" y="824"/>
                  </a:cubicBezTo>
                  <a:cubicBezTo>
                    <a:pt x="714" y="739"/>
                    <a:pt x="714" y="739"/>
                    <a:pt x="714" y="739"/>
                  </a:cubicBezTo>
                  <a:cubicBezTo>
                    <a:pt x="714" y="739"/>
                    <a:pt x="714" y="738"/>
                    <a:pt x="713" y="737"/>
                  </a:cubicBezTo>
                  <a:cubicBezTo>
                    <a:pt x="723" y="731"/>
                    <a:pt x="731" y="723"/>
                    <a:pt x="738" y="713"/>
                  </a:cubicBezTo>
                  <a:cubicBezTo>
                    <a:pt x="739" y="713"/>
                    <a:pt x="739" y="713"/>
                    <a:pt x="740" y="713"/>
                  </a:cubicBezTo>
                  <a:cubicBezTo>
                    <a:pt x="825" y="713"/>
                    <a:pt x="825" y="713"/>
                    <a:pt x="825" y="713"/>
                  </a:cubicBezTo>
                  <a:cubicBezTo>
                    <a:pt x="835" y="713"/>
                    <a:pt x="843" y="705"/>
                    <a:pt x="843" y="695"/>
                  </a:cubicBezTo>
                  <a:cubicBezTo>
                    <a:pt x="843" y="685"/>
                    <a:pt x="835" y="677"/>
                    <a:pt x="825" y="677"/>
                  </a:cubicBezTo>
                  <a:cubicBezTo>
                    <a:pt x="750" y="677"/>
                    <a:pt x="750" y="677"/>
                    <a:pt x="750" y="677"/>
                  </a:cubicBezTo>
                  <a:cubicBezTo>
                    <a:pt x="751" y="674"/>
                    <a:pt x="751" y="671"/>
                    <a:pt x="751" y="668"/>
                  </a:cubicBezTo>
                  <a:cubicBezTo>
                    <a:pt x="751" y="652"/>
                    <a:pt x="751" y="652"/>
                    <a:pt x="751" y="652"/>
                  </a:cubicBezTo>
                  <a:cubicBezTo>
                    <a:pt x="825" y="652"/>
                    <a:pt x="825" y="652"/>
                    <a:pt x="825" y="652"/>
                  </a:cubicBezTo>
                  <a:cubicBezTo>
                    <a:pt x="835" y="652"/>
                    <a:pt x="843" y="644"/>
                    <a:pt x="843" y="634"/>
                  </a:cubicBezTo>
                  <a:cubicBezTo>
                    <a:pt x="843" y="624"/>
                    <a:pt x="835" y="616"/>
                    <a:pt x="825" y="616"/>
                  </a:cubicBezTo>
                  <a:cubicBezTo>
                    <a:pt x="751" y="616"/>
                    <a:pt x="751" y="616"/>
                    <a:pt x="751" y="616"/>
                  </a:cubicBezTo>
                  <a:cubicBezTo>
                    <a:pt x="751" y="591"/>
                    <a:pt x="751" y="591"/>
                    <a:pt x="751" y="591"/>
                  </a:cubicBezTo>
                  <a:cubicBezTo>
                    <a:pt x="825" y="591"/>
                    <a:pt x="825" y="591"/>
                    <a:pt x="825" y="591"/>
                  </a:cubicBezTo>
                  <a:cubicBezTo>
                    <a:pt x="835" y="591"/>
                    <a:pt x="843" y="583"/>
                    <a:pt x="843" y="573"/>
                  </a:cubicBezTo>
                  <a:cubicBezTo>
                    <a:pt x="843" y="563"/>
                    <a:pt x="835" y="555"/>
                    <a:pt x="825" y="555"/>
                  </a:cubicBezTo>
                  <a:cubicBezTo>
                    <a:pt x="751" y="555"/>
                    <a:pt x="751" y="555"/>
                    <a:pt x="751" y="555"/>
                  </a:cubicBezTo>
                  <a:cubicBezTo>
                    <a:pt x="751" y="530"/>
                    <a:pt x="751" y="530"/>
                    <a:pt x="751" y="530"/>
                  </a:cubicBezTo>
                  <a:cubicBezTo>
                    <a:pt x="825" y="530"/>
                    <a:pt x="825" y="530"/>
                    <a:pt x="825" y="530"/>
                  </a:cubicBezTo>
                  <a:cubicBezTo>
                    <a:pt x="835" y="530"/>
                    <a:pt x="843" y="522"/>
                    <a:pt x="843" y="512"/>
                  </a:cubicBezTo>
                  <a:cubicBezTo>
                    <a:pt x="843" y="502"/>
                    <a:pt x="835" y="494"/>
                    <a:pt x="825" y="494"/>
                  </a:cubicBezTo>
                  <a:cubicBezTo>
                    <a:pt x="751" y="494"/>
                    <a:pt x="751" y="494"/>
                    <a:pt x="751" y="494"/>
                  </a:cubicBezTo>
                  <a:cubicBezTo>
                    <a:pt x="751" y="469"/>
                    <a:pt x="751" y="469"/>
                    <a:pt x="751" y="469"/>
                  </a:cubicBezTo>
                  <a:cubicBezTo>
                    <a:pt x="825" y="469"/>
                    <a:pt x="825" y="469"/>
                    <a:pt x="825" y="469"/>
                  </a:cubicBezTo>
                  <a:cubicBezTo>
                    <a:pt x="835" y="469"/>
                    <a:pt x="843" y="461"/>
                    <a:pt x="843" y="451"/>
                  </a:cubicBezTo>
                  <a:cubicBezTo>
                    <a:pt x="843" y="442"/>
                    <a:pt x="835" y="433"/>
                    <a:pt x="825" y="433"/>
                  </a:cubicBezTo>
                  <a:cubicBezTo>
                    <a:pt x="751" y="433"/>
                    <a:pt x="751" y="433"/>
                    <a:pt x="751" y="433"/>
                  </a:cubicBezTo>
                  <a:cubicBezTo>
                    <a:pt x="751" y="409"/>
                    <a:pt x="751" y="409"/>
                    <a:pt x="751" y="409"/>
                  </a:cubicBezTo>
                  <a:cubicBezTo>
                    <a:pt x="825" y="409"/>
                    <a:pt x="825" y="409"/>
                    <a:pt x="825" y="409"/>
                  </a:cubicBezTo>
                  <a:cubicBezTo>
                    <a:pt x="835" y="409"/>
                    <a:pt x="843" y="400"/>
                    <a:pt x="843" y="391"/>
                  </a:cubicBezTo>
                  <a:cubicBezTo>
                    <a:pt x="843" y="381"/>
                    <a:pt x="835" y="373"/>
                    <a:pt x="825" y="373"/>
                  </a:cubicBezTo>
                  <a:cubicBezTo>
                    <a:pt x="751" y="373"/>
                    <a:pt x="751" y="373"/>
                    <a:pt x="751" y="373"/>
                  </a:cubicBezTo>
                  <a:cubicBezTo>
                    <a:pt x="751" y="348"/>
                    <a:pt x="751" y="348"/>
                    <a:pt x="751" y="348"/>
                  </a:cubicBezTo>
                  <a:cubicBezTo>
                    <a:pt x="825" y="348"/>
                    <a:pt x="825" y="348"/>
                    <a:pt x="825" y="348"/>
                  </a:cubicBezTo>
                  <a:cubicBezTo>
                    <a:pt x="835" y="348"/>
                    <a:pt x="843" y="339"/>
                    <a:pt x="843" y="330"/>
                  </a:cubicBezTo>
                  <a:cubicBezTo>
                    <a:pt x="843" y="320"/>
                    <a:pt x="835" y="312"/>
                    <a:pt x="825" y="312"/>
                  </a:cubicBezTo>
                  <a:cubicBezTo>
                    <a:pt x="751" y="312"/>
                    <a:pt x="751" y="312"/>
                    <a:pt x="751" y="312"/>
                  </a:cubicBezTo>
                  <a:cubicBezTo>
                    <a:pt x="751" y="287"/>
                    <a:pt x="751" y="287"/>
                    <a:pt x="751" y="287"/>
                  </a:cubicBezTo>
                  <a:cubicBezTo>
                    <a:pt x="825" y="287"/>
                    <a:pt x="825" y="287"/>
                    <a:pt x="825" y="287"/>
                  </a:cubicBezTo>
                  <a:cubicBezTo>
                    <a:pt x="835" y="287"/>
                    <a:pt x="843" y="279"/>
                    <a:pt x="843" y="269"/>
                  </a:cubicBezTo>
                  <a:cubicBezTo>
                    <a:pt x="843" y="259"/>
                    <a:pt x="835" y="251"/>
                    <a:pt x="825" y="251"/>
                  </a:cubicBezTo>
                  <a:cubicBezTo>
                    <a:pt x="751" y="251"/>
                    <a:pt x="751" y="251"/>
                    <a:pt x="751" y="251"/>
                  </a:cubicBezTo>
                  <a:cubicBezTo>
                    <a:pt x="751" y="226"/>
                    <a:pt x="751" y="226"/>
                    <a:pt x="751" y="226"/>
                  </a:cubicBezTo>
                  <a:lnTo>
                    <a:pt x="825" y="226"/>
                  </a:lnTo>
                  <a:close/>
                  <a:moveTo>
                    <a:pt x="637" y="722"/>
                  </a:moveTo>
                  <a:cubicBezTo>
                    <a:pt x="636" y="722"/>
                    <a:pt x="636" y="721"/>
                    <a:pt x="635" y="721"/>
                  </a:cubicBezTo>
                  <a:cubicBezTo>
                    <a:pt x="634" y="721"/>
                    <a:pt x="634" y="722"/>
                    <a:pt x="633" y="722"/>
                  </a:cubicBezTo>
                  <a:cubicBezTo>
                    <a:pt x="576" y="722"/>
                    <a:pt x="576" y="722"/>
                    <a:pt x="576" y="722"/>
                  </a:cubicBezTo>
                  <a:cubicBezTo>
                    <a:pt x="575" y="722"/>
                    <a:pt x="575" y="721"/>
                    <a:pt x="574" y="721"/>
                  </a:cubicBezTo>
                  <a:cubicBezTo>
                    <a:pt x="573" y="721"/>
                    <a:pt x="573" y="722"/>
                    <a:pt x="572" y="722"/>
                  </a:cubicBezTo>
                  <a:cubicBezTo>
                    <a:pt x="515" y="722"/>
                    <a:pt x="515" y="722"/>
                    <a:pt x="515" y="722"/>
                  </a:cubicBezTo>
                  <a:cubicBezTo>
                    <a:pt x="514" y="722"/>
                    <a:pt x="514" y="721"/>
                    <a:pt x="513" y="721"/>
                  </a:cubicBezTo>
                  <a:cubicBezTo>
                    <a:pt x="512" y="721"/>
                    <a:pt x="512" y="722"/>
                    <a:pt x="511" y="722"/>
                  </a:cubicBezTo>
                  <a:cubicBezTo>
                    <a:pt x="454" y="722"/>
                    <a:pt x="454" y="722"/>
                    <a:pt x="454" y="722"/>
                  </a:cubicBezTo>
                  <a:cubicBezTo>
                    <a:pt x="453" y="722"/>
                    <a:pt x="453" y="721"/>
                    <a:pt x="452" y="721"/>
                  </a:cubicBezTo>
                  <a:cubicBezTo>
                    <a:pt x="451" y="721"/>
                    <a:pt x="451" y="722"/>
                    <a:pt x="450" y="722"/>
                  </a:cubicBezTo>
                  <a:cubicBezTo>
                    <a:pt x="393" y="722"/>
                    <a:pt x="393" y="722"/>
                    <a:pt x="393" y="722"/>
                  </a:cubicBezTo>
                  <a:cubicBezTo>
                    <a:pt x="392" y="722"/>
                    <a:pt x="392" y="721"/>
                    <a:pt x="391" y="721"/>
                  </a:cubicBezTo>
                  <a:cubicBezTo>
                    <a:pt x="390" y="721"/>
                    <a:pt x="390" y="722"/>
                    <a:pt x="389" y="722"/>
                  </a:cubicBezTo>
                  <a:cubicBezTo>
                    <a:pt x="332" y="722"/>
                    <a:pt x="332" y="722"/>
                    <a:pt x="332" y="722"/>
                  </a:cubicBezTo>
                  <a:cubicBezTo>
                    <a:pt x="332" y="722"/>
                    <a:pt x="331" y="721"/>
                    <a:pt x="330" y="721"/>
                  </a:cubicBezTo>
                  <a:cubicBezTo>
                    <a:pt x="329" y="721"/>
                    <a:pt x="329" y="722"/>
                    <a:pt x="328" y="722"/>
                  </a:cubicBezTo>
                  <a:cubicBezTo>
                    <a:pt x="271" y="722"/>
                    <a:pt x="271" y="722"/>
                    <a:pt x="271" y="722"/>
                  </a:cubicBezTo>
                  <a:cubicBezTo>
                    <a:pt x="271" y="722"/>
                    <a:pt x="270" y="721"/>
                    <a:pt x="269" y="721"/>
                  </a:cubicBezTo>
                  <a:cubicBezTo>
                    <a:pt x="269" y="721"/>
                    <a:pt x="268" y="722"/>
                    <a:pt x="267" y="722"/>
                  </a:cubicBezTo>
                  <a:cubicBezTo>
                    <a:pt x="210" y="722"/>
                    <a:pt x="210" y="722"/>
                    <a:pt x="210" y="722"/>
                  </a:cubicBezTo>
                  <a:cubicBezTo>
                    <a:pt x="210" y="722"/>
                    <a:pt x="209" y="721"/>
                    <a:pt x="208" y="721"/>
                  </a:cubicBezTo>
                  <a:cubicBezTo>
                    <a:pt x="208" y="721"/>
                    <a:pt x="207" y="722"/>
                    <a:pt x="206" y="722"/>
                  </a:cubicBezTo>
                  <a:cubicBezTo>
                    <a:pt x="174" y="722"/>
                    <a:pt x="174" y="722"/>
                    <a:pt x="174" y="722"/>
                  </a:cubicBezTo>
                  <a:cubicBezTo>
                    <a:pt x="145" y="722"/>
                    <a:pt x="121" y="698"/>
                    <a:pt x="121" y="668"/>
                  </a:cubicBezTo>
                  <a:cubicBezTo>
                    <a:pt x="121" y="636"/>
                    <a:pt x="121" y="636"/>
                    <a:pt x="121" y="636"/>
                  </a:cubicBezTo>
                  <a:cubicBezTo>
                    <a:pt x="121" y="636"/>
                    <a:pt x="121" y="635"/>
                    <a:pt x="121" y="634"/>
                  </a:cubicBezTo>
                  <a:cubicBezTo>
                    <a:pt x="121" y="634"/>
                    <a:pt x="121" y="633"/>
                    <a:pt x="121" y="632"/>
                  </a:cubicBezTo>
                  <a:cubicBezTo>
                    <a:pt x="121" y="575"/>
                    <a:pt x="121" y="575"/>
                    <a:pt x="121" y="575"/>
                  </a:cubicBezTo>
                  <a:cubicBezTo>
                    <a:pt x="121" y="575"/>
                    <a:pt x="121" y="574"/>
                    <a:pt x="121" y="573"/>
                  </a:cubicBezTo>
                  <a:cubicBezTo>
                    <a:pt x="121" y="573"/>
                    <a:pt x="121" y="572"/>
                    <a:pt x="121" y="571"/>
                  </a:cubicBezTo>
                  <a:cubicBezTo>
                    <a:pt x="121" y="515"/>
                    <a:pt x="121" y="515"/>
                    <a:pt x="121" y="515"/>
                  </a:cubicBezTo>
                  <a:cubicBezTo>
                    <a:pt x="121" y="514"/>
                    <a:pt x="121" y="513"/>
                    <a:pt x="121" y="512"/>
                  </a:cubicBezTo>
                  <a:cubicBezTo>
                    <a:pt x="121" y="512"/>
                    <a:pt x="121" y="511"/>
                    <a:pt x="121" y="510"/>
                  </a:cubicBezTo>
                  <a:cubicBezTo>
                    <a:pt x="121" y="454"/>
                    <a:pt x="121" y="454"/>
                    <a:pt x="121" y="454"/>
                  </a:cubicBezTo>
                  <a:cubicBezTo>
                    <a:pt x="121" y="453"/>
                    <a:pt x="121" y="452"/>
                    <a:pt x="121" y="451"/>
                  </a:cubicBezTo>
                  <a:cubicBezTo>
                    <a:pt x="121" y="451"/>
                    <a:pt x="121" y="450"/>
                    <a:pt x="121" y="449"/>
                  </a:cubicBezTo>
                  <a:cubicBezTo>
                    <a:pt x="121" y="393"/>
                    <a:pt x="121" y="393"/>
                    <a:pt x="121" y="393"/>
                  </a:cubicBezTo>
                  <a:cubicBezTo>
                    <a:pt x="121" y="392"/>
                    <a:pt x="121" y="391"/>
                    <a:pt x="121" y="390"/>
                  </a:cubicBezTo>
                  <a:cubicBezTo>
                    <a:pt x="121" y="390"/>
                    <a:pt x="121" y="389"/>
                    <a:pt x="121" y="388"/>
                  </a:cubicBezTo>
                  <a:cubicBezTo>
                    <a:pt x="121" y="332"/>
                    <a:pt x="121" y="332"/>
                    <a:pt x="121" y="332"/>
                  </a:cubicBezTo>
                  <a:cubicBezTo>
                    <a:pt x="121" y="331"/>
                    <a:pt x="121" y="330"/>
                    <a:pt x="121" y="330"/>
                  </a:cubicBezTo>
                  <a:cubicBezTo>
                    <a:pt x="121" y="329"/>
                    <a:pt x="121" y="328"/>
                    <a:pt x="121" y="327"/>
                  </a:cubicBezTo>
                  <a:cubicBezTo>
                    <a:pt x="121" y="271"/>
                    <a:pt x="121" y="271"/>
                    <a:pt x="121" y="271"/>
                  </a:cubicBezTo>
                  <a:cubicBezTo>
                    <a:pt x="121" y="270"/>
                    <a:pt x="121" y="269"/>
                    <a:pt x="121" y="269"/>
                  </a:cubicBezTo>
                  <a:cubicBezTo>
                    <a:pt x="121" y="268"/>
                    <a:pt x="121" y="267"/>
                    <a:pt x="121" y="266"/>
                  </a:cubicBezTo>
                  <a:cubicBezTo>
                    <a:pt x="121" y="210"/>
                    <a:pt x="121" y="210"/>
                    <a:pt x="121" y="210"/>
                  </a:cubicBezTo>
                  <a:cubicBezTo>
                    <a:pt x="121" y="209"/>
                    <a:pt x="121" y="208"/>
                    <a:pt x="121" y="208"/>
                  </a:cubicBezTo>
                  <a:cubicBezTo>
                    <a:pt x="121" y="207"/>
                    <a:pt x="121" y="206"/>
                    <a:pt x="121" y="205"/>
                  </a:cubicBezTo>
                  <a:cubicBezTo>
                    <a:pt x="121" y="174"/>
                    <a:pt x="121" y="174"/>
                    <a:pt x="121" y="174"/>
                  </a:cubicBezTo>
                  <a:cubicBezTo>
                    <a:pt x="121" y="144"/>
                    <a:pt x="145" y="120"/>
                    <a:pt x="174" y="120"/>
                  </a:cubicBezTo>
                  <a:cubicBezTo>
                    <a:pt x="206" y="120"/>
                    <a:pt x="206" y="120"/>
                    <a:pt x="206" y="120"/>
                  </a:cubicBezTo>
                  <a:cubicBezTo>
                    <a:pt x="207" y="120"/>
                    <a:pt x="208" y="121"/>
                    <a:pt x="208" y="121"/>
                  </a:cubicBezTo>
                  <a:cubicBezTo>
                    <a:pt x="209" y="121"/>
                    <a:pt x="210" y="120"/>
                    <a:pt x="210" y="120"/>
                  </a:cubicBezTo>
                  <a:cubicBezTo>
                    <a:pt x="267" y="120"/>
                    <a:pt x="267" y="120"/>
                    <a:pt x="267" y="120"/>
                  </a:cubicBezTo>
                  <a:cubicBezTo>
                    <a:pt x="268" y="120"/>
                    <a:pt x="269" y="121"/>
                    <a:pt x="269" y="121"/>
                  </a:cubicBezTo>
                  <a:cubicBezTo>
                    <a:pt x="270" y="121"/>
                    <a:pt x="271" y="120"/>
                    <a:pt x="271" y="120"/>
                  </a:cubicBezTo>
                  <a:cubicBezTo>
                    <a:pt x="328" y="120"/>
                    <a:pt x="328" y="120"/>
                    <a:pt x="328" y="120"/>
                  </a:cubicBezTo>
                  <a:cubicBezTo>
                    <a:pt x="329" y="120"/>
                    <a:pt x="329" y="121"/>
                    <a:pt x="330" y="121"/>
                  </a:cubicBezTo>
                  <a:cubicBezTo>
                    <a:pt x="331" y="121"/>
                    <a:pt x="332" y="120"/>
                    <a:pt x="332" y="120"/>
                  </a:cubicBezTo>
                  <a:cubicBezTo>
                    <a:pt x="389" y="120"/>
                    <a:pt x="389" y="120"/>
                    <a:pt x="389" y="120"/>
                  </a:cubicBezTo>
                  <a:cubicBezTo>
                    <a:pt x="390" y="120"/>
                    <a:pt x="390" y="121"/>
                    <a:pt x="391" y="121"/>
                  </a:cubicBezTo>
                  <a:cubicBezTo>
                    <a:pt x="392" y="121"/>
                    <a:pt x="392" y="120"/>
                    <a:pt x="393" y="120"/>
                  </a:cubicBezTo>
                  <a:cubicBezTo>
                    <a:pt x="450" y="120"/>
                    <a:pt x="450" y="120"/>
                    <a:pt x="450" y="120"/>
                  </a:cubicBezTo>
                  <a:cubicBezTo>
                    <a:pt x="451" y="120"/>
                    <a:pt x="451" y="121"/>
                    <a:pt x="452" y="121"/>
                  </a:cubicBezTo>
                  <a:cubicBezTo>
                    <a:pt x="453" y="121"/>
                    <a:pt x="453" y="120"/>
                    <a:pt x="454" y="120"/>
                  </a:cubicBezTo>
                  <a:cubicBezTo>
                    <a:pt x="511" y="120"/>
                    <a:pt x="511" y="120"/>
                    <a:pt x="511" y="120"/>
                  </a:cubicBezTo>
                  <a:cubicBezTo>
                    <a:pt x="512" y="120"/>
                    <a:pt x="512" y="121"/>
                    <a:pt x="513" y="121"/>
                  </a:cubicBezTo>
                  <a:cubicBezTo>
                    <a:pt x="514" y="121"/>
                    <a:pt x="514" y="120"/>
                    <a:pt x="515" y="120"/>
                  </a:cubicBezTo>
                  <a:cubicBezTo>
                    <a:pt x="572" y="120"/>
                    <a:pt x="572" y="120"/>
                    <a:pt x="572" y="120"/>
                  </a:cubicBezTo>
                  <a:cubicBezTo>
                    <a:pt x="573" y="120"/>
                    <a:pt x="573" y="121"/>
                    <a:pt x="574" y="121"/>
                  </a:cubicBezTo>
                  <a:cubicBezTo>
                    <a:pt x="575" y="121"/>
                    <a:pt x="575" y="120"/>
                    <a:pt x="576" y="120"/>
                  </a:cubicBezTo>
                  <a:cubicBezTo>
                    <a:pt x="633" y="120"/>
                    <a:pt x="633" y="120"/>
                    <a:pt x="633" y="120"/>
                  </a:cubicBezTo>
                  <a:cubicBezTo>
                    <a:pt x="634" y="120"/>
                    <a:pt x="634" y="121"/>
                    <a:pt x="635" y="121"/>
                  </a:cubicBezTo>
                  <a:cubicBezTo>
                    <a:pt x="636" y="121"/>
                    <a:pt x="636" y="120"/>
                    <a:pt x="637" y="120"/>
                  </a:cubicBezTo>
                  <a:cubicBezTo>
                    <a:pt x="669" y="120"/>
                    <a:pt x="669" y="120"/>
                    <a:pt x="669" y="120"/>
                  </a:cubicBezTo>
                  <a:cubicBezTo>
                    <a:pt x="698" y="120"/>
                    <a:pt x="722" y="144"/>
                    <a:pt x="722" y="174"/>
                  </a:cubicBezTo>
                  <a:cubicBezTo>
                    <a:pt x="722" y="205"/>
                    <a:pt x="722" y="205"/>
                    <a:pt x="722" y="205"/>
                  </a:cubicBezTo>
                  <a:cubicBezTo>
                    <a:pt x="722" y="206"/>
                    <a:pt x="722" y="207"/>
                    <a:pt x="722" y="208"/>
                  </a:cubicBezTo>
                  <a:cubicBezTo>
                    <a:pt x="722" y="208"/>
                    <a:pt x="722" y="209"/>
                    <a:pt x="722" y="210"/>
                  </a:cubicBezTo>
                  <a:cubicBezTo>
                    <a:pt x="722" y="266"/>
                    <a:pt x="722" y="266"/>
                    <a:pt x="722" y="266"/>
                  </a:cubicBezTo>
                  <a:cubicBezTo>
                    <a:pt x="722" y="267"/>
                    <a:pt x="722" y="268"/>
                    <a:pt x="722" y="269"/>
                  </a:cubicBezTo>
                  <a:cubicBezTo>
                    <a:pt x="722" y="269"/>
                    <a:pt x="722" y="270"/>
                    <a:pt x="722" y="271"/>
                  </a:cubicBezTo>
                  <a:cubicBezTo>
                    <a:pt x="722" y="327"/>
                    <a:pt x="722" y="327"/>
                    <a:pt x="722" y="327"/>
                  </a:cubicBezTo>
                  <a:cubicBezTo>
                    <a:pt x="722" y="328"/>
                    <a:pt x="722" y="329"/>
                    <a:pt x="722" y="330"/>
                  </a:cubicBezTo>
                  <a:cubicBezTo>
                    <a:pt x="722" y="330"/>
                    <a:pt x="722" y="331"/>
                    <a:pt x="722" y="332"/>
                  </a:cubicBezTo>
                  <a:cubicBezTo>
                    <a:pt x="722" y="388"/>
                    <a:pt x="722" y="388"/>
                    <a:pt x="722" y="388"/>
                  </a:cubicBezTo>
                  <a:cubicBezTo>
                    <a:pt x="722" y="389"/>
                    <a:pt x="722" y="390"/>
                    <a:pt x="722" y="391"/>
                  </a:cubicBezTo>
                  <a:cubicBezTo>
                    <a:pt x="722" y="391"/>
                    <a:pt x="722" y="392"/>
                    <a:pt x="722" y="393"/>
                  </a:cubicBezTo>
                  <a:cubicBezTo>
                    <a:pt x="722" y="449"/>
                    <a:pt x="722" y="449"/>
                    <a:pt x="722" y="449"/>
                  </a:cubicBezTo>
                  <a:cubicBezTo>
                    <a:pt x="722" y="450"/>
                    <a:pt x="722" y="451"/>
                    <a:pt x="722" y="451"/>
                  </a:cubicBezTo>
                  <a:cubicBezTo>
                    <a:pt x="722" y="452"/>
                    <a:pt x="722" y="453"/>
                    <a:pt x="722" y="454"/>
                  </a:cubicBezTo>
                  <a:cubicBezTo>
                    <a:pt x="722" y="510"/>
                    <a:pt x="722" y="510"/>
                    <a:pt x="722" y="510"/>
                  </a:cubicBezTo>
                  <a:cubicBezTo>
                    <a:pt x="722" y="511"/>
                    <a:pt x="722" y="512"/>
                    <a:pt x="722" y="512"/>
                  </a:cubicBezTo>
                  <a:cubicBezTo>
                    <a:pt x="722" y="513"/>
                    <a:pt x="722" y="514"/>
                    <a:pt x="722" y="515"/>
                  </a:cubicBezTo>
                  <a:cubicBezTo>
                    <a:pt x="722" y="571"/>
                    <a:pt x="722" y="571"/>
                    <a:pt x="722" y="571"/>
                  </a:cubicBezTo>
                  <a:cubicBezTo>
                    <a:pt x="722" y="572"/>
                    <a:pt x="722" y="573"/>
                    <a:pt x="722" y="573"/>
                  </a:cubicBezTo>
                  <a:cubicBezTo>
                    <a:pt x="722" y="574"/>
                    <a:pt x="722" y="575"/>
                    <a:pt x="722" y="576"/>
                  </a:cubicBezTo>
                  <a:cubicBezTo>
                    <a:pt x="722" y="632"/>
                    <a:pt x="722" y="632"/>
                    <a:pt x="722" y="632"/>
                  </a:cubicBezTo>
                  <a:cubicBezTo>
                    <a:pt x="722" y="633"/>
                    <a:pt x="722" y="634"/>
                    <a:pt x="722" y="634"/>
                  </a:cubicBezTo>
                  <a:cubicBezTo>
                    <a:pt x="722" y="635"/>
                    <a:pt x="722" y="636"/>
                    <a:pt x="722" y="636"/>
                  </a:cubicBezTo>
                  <a:cubicBezTo>
                    <a:pt x="722" y="668"/>
                    <a:pt x="722" y="668"/>
                    <a:pt x="722" y="668"/>
                  </a:cubicBezTo>
                  <a:cubicBezTo>
                    <a:pt x="722" y="698"/>
                    <a:pt x="698" y="722"/>
                    <a:pt x="669" y="722"/>
                  </a:cubicBezTo>
                  <a:lnTo>
                    <a:pt x="637" y="72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27" name="그룹 26"/>
            <p:cNvGrpSpPr/>
            <p:nvPr/>
          </p:nvGrpSpPr>
          <p:grpSpPr>
            <a:xfrm>
              <a:off x="6894938" y="2452383"/>
              <a:ext cx="90796" cy="63999"/>
              <a:chOff x="2779713" y="4029075"/>
              <a:chExt cx="554038" cy="390525"/>
            </a:xfrm>
            <a:grpFill/>
          </p:grpSpPr>
          <p:sp>
            <p:nvSpPr>
              <p:cNvPr id="81" name="Freeform 205"/>
              <p:cNvSpPr>
                <a:spLocks noEditPoints="1"/>
              </p:cNvSpPr>
              <p:nvPr/>
            </p:nvSpPr>
            <p:spPr bwMode="auto">
              <a:xfrm>
                <a:off x="3057525" y="4141788"/>
                <a:ext cx="103188" cy="90488"/>
              </a:xfrm>
              <a:custGeom>
                <a:avLst/>
                <a:gdLst>
                  <a:gd name="T0" fmla="*/ 65 w 65"/>
                  <a:gd name="T1" fmla="*/ 57 h 57"/>
                  <a:gd name="T2" fmla="*/ 0 w 65"/>
                  <a:gd name="T3" fmla="*/ 57 h 57"/>
                  <a:gd name="T4" fmla="*/ 0 w 65"/>
                  <a:gd name="T5" fmla="*/ 0 h 57"/>
                  <a:gd name="T6" fmla="*/ 65 w 65"/>
                  <a:gd name="T7" fmla="*/ 0 h 57"/>
                  <a:gd name="T8" fmla="*/ 65 w 65"/>
                  <a:gd name="T9" fmla="*/ 57 h 57"/>
                  <a:gd name="T10" fmla="*/ 65 w 65"/>
                  <a:gd name="T11" fmla="*/ 0 h 57"/>
                  <a:gd name="T12" fmla="*/ 0 w 65"/>
                  <a:gd name="T13" fmla="*/ 0 h 57"/>
                  <a:gd name="T14" fmla="*/ 0 w 65"/>
                  <a:gd name="T15" fmla="*/ 57 h 57"/>
                  <a:gd name="T16" fmla="*/ 65 w 65"/>
                  <a:gd name="T17" fmla="*/ 57 h 57"/>
                  <a:gd name="T18" fmla="*/ 65 w 65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57">
                    <a:moveTo>
                      <a:pt x="65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65" y="57"/>
                    </a:lnTo>
                    <a:close/>
                    <a:moveTo>
                      <a:pt x="65" y="0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65" y="57"/>
                    </a:lnTo>
                    <a:lnTo>
                      <a:pt x="65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Freeform 248"/>
              <p:cNvSpPr>
                <a:spLocks noEditPoints="1"/>
              </p:cNvSpPr>
              <p:nvPr/>
            </p:nvSpPr>
            <p:spPr bwMode="auto">
              <a:xfrm>
                <a:off x="2779713" y="4029075"/>
                <a:ext cx="554038" cy="390525"/>
              </a:xfrm>
              <a:custGeom>
                <a:avLst/>
                <a:gdLst>
                  <a:gd name="T0" fmla="*/ 735 w 1049"/>
                  <a:gd name="T1" fmla="*/ 247 h 739"/>
                  <a:gd name="T2" fmla="*/ 548 w 1049"/>
                  <a:gd name="T3" fmla="*/ 199 h 739"/>
                  <a:gd name="T4" fmla="*/ 502 w 1049"/>
                  <a:gd name="T5" fmla="*/ 199 h 739"/>
                  <a:gd name="T6" fmla="*/ 315 w 1049"/>
                  <a:gd name="T7" fmla="*/ 247 h 739"/>
                  <a:gd name="T8" fmla="*/ 0 w 1049"/>
                  <a:gd name="T9" fmla="*/ 431 h 739"/>
                  <a:gd name="T10" fmla="*/ 185 w 1049"/>
                  <a:gd name="T11" fmla="*/ 739 h 739"/>
                  <a:gd name="T12" fmla="*/ 1049 w 1049"/>
                  <a:gd name="T13" fmla="*/ 555 h 739"/>
                  <a:gd name="T14" fmla="*/ 865 w 1049"/>
                  <a:gd name="T15" fmla="*/ 247 h 739"/>
                  <a:gd name="T16" fmla="*/ 860 w 1049"/>
                  <a:gd name="T17" fmla="*/ 627 h 739"/>
                  <a:gd name="T18" fmla="*/ 66 w 1049"/>
                  <a:gd name="T19" fmla="*/ 540 h 739"/>
                  <a:gd name="T20" fmla="*/ 190 w 1049"/>
                  <a:gd name="T21" fmla="*/ 342 h 739"/>
                  <a:gd name="T22" fmla="*/ 315 w 1049"/>
                  <a:gd name="T23" fmla="*/ 352 h 739"/>
                  <a:gd name="T24" fmla="*/ 686 w 1049"/>
                  <a:gd name="T25" fmla="*/ 400 h 739"/>
                  <a:gd name="T26" fmla="*/ 735 w 1049"/>
                  <a:gd name="T27" fmla="*/ 342 h 739"/>
                  <a:gd name="T28" fmla="*/ 984 w 1049"/>
                  <a:gd name="T29" fmla="*/ 466 h 739"/>
                  <a:gd name="T30" fmla="*/ 344 w 1049"/>
                  <a:gd name="T31" fmla="*/ 247 h 739"/>
                  <a:gd name="T32" fmla="*/ 501 w 1049"/>
                  <a:gd name="T33" fmla="*/ 227 h 739"/>
                  <a:gd name="T34" fmla="*/ 549 w 1049"/>
                  <a:gd name="T35" fmla="*/ 227 h 739"/>
                  <a:gd name="T36" fmla="*/ 706 w 1049"/>
                  <a:gd name="T37" fmla="*/ 247 h 739"/>
                  <a:gd name="T38" fmla="*/ 686 w 1049"/>
                  <a:gd name="T39" fmla="*/ 371 h 739"/>
                  <a:gd name="T40" fmla="*/ 344 w 1049"/>
                  <a:gd name="T41" fmla="*/ 352 h 739"/>
                  <a:gd name="T42" fmla="*/ 1020 w 1049"/>
                  <a:gd name="T43" fmla="*/ 555 h 739"/>
                  <a:gd name="T44" fmla="*/ 185 w 1049"/>
                  <a:gd name="T45" fmla="*/ 710 h 739"/>
                  <a:gd name="T46" fmla="*/ 29 w 1049"/>
                  <a:gd name="T47" fmla="*/ 431 h 739"/>
                  <a:gd name="T48" fmla="*/ 315 w 1049"/>
                  <a:gd name="T49" fmla="*/ 276 h 739"/>
                  <a:gd name="T50" fmla="*/ 190 w 1049"/>
                  <a:gd name="T51" fmla="*/ 318 h 739"/>
                  <a:gd name="T52" fmla="*/ 42 w 1049"/>
                  <a:gd name="T53" fmla="*/ 551 h 739"/>
                  <a:gd name="T54" fmla="*/ 860 w 1049"/>
                  <a:gd name="T55" fmla="*/ 699 h 739"/>
                  <a:gd name="T56" fmla="*/ 1008 w 1049"/>
                  <a:gd name="T57" fmla="*/ 466 h 739"/>
                  <a:gd name="T58" fmla="*/ 735 w 1049"/>
                  <a:gd name="T59" fmla="*/ 318 h 739"/>
                  <a:gd name="T60" fmla="*/ 865 w 1049"/>
                  <a:gd name="T61" fmla="*/ 276 h 739"/>
                  <a:gd name="T62" fmla="*/ 1020 w 1049"/>
                  <a:gd name="T63" fmla="*/ 555 h 739"/>
                  <a:gd name="T64" fmla="*/ 584 w 1049"/>
                  <a:gd name="T65" fmla="*/ 151 h 739"/>
                  <a:gd name="T66" fmla="*/ 563 w 1049"/>
                  <a:gd name="T67" fmla="*/ 172 h 739"/>
                  <a:gd name="T68" fmla="*/ 525 w 1049"/>
                  <a:gd name="T69" fmla="*/ 156 h 739"/>
                  <a:gd name="T70" fmla="*/ 476 w 1049"/>
                  <a:gd name="T71" fmla="*/ 176 h 739"/>
                  <a:gd name="T72" fmla="*/ 466 w 1049"/>
                  <a:gd name="T73" fmla="*/ 151 h 739"/>
                  <a:gd name="T74" fmla="*/ 613 w 1049"/>
                  <a:gd name="T75" fmla="*/ 133 h 739"/>
                  <a:gd name="T76" fmla="*/ 416 w 1049"/>
                  <a:gd name="T77" fmla="*/ 133 h 739"/>
                  <a:gd name="T78" fmla="*/ 634 w 1049"/>
                  <a:gd name="T79" fmla="*/ 112 h 739"/>
                  <a:gd name="T80" fmla="*/ 623 w 1049"/>
                  <a:gd name="T81" fmla="*/ 137 h 739"/>
                  <a:gd name="T82" fmla="*/ 371 w 1049"/>
                  <a:gd name="T83" fmla="*/ 85 h 739"/>
                  <a:gd name="T84" fmla="*/ 525 w 1049"/>
                  <a:gd name="T85" fmla="*/ 0 h 739"/>
                  <a:gd name="T86" fmla="*/ 679 w 1049"/>
                  <a:gd name="T87" fmla="*/ 85 h 739"/>
                  <a:gd name="T88" fmla="*/ 659 w 1049"/>
                  <a:gd name="T89" fmla="*/ 85 h 739"/>
                  <a:gd name="T90" fmla="*/ 391 w 1049"/>
                  <a:gd name="T91" fmla="*/ 85 h 739"/>
                  <a:gd name="T92" fmla="*/ 493 w 1049"/>
                  <a:gd name="T93" fmla="*/ 324 h 739"/>
                  <a:gd name="T94" fmla="*/ 450 w 1049"/>
                  <a:gd name="T95" fmla="*/ 280 h 739"/>
                  <a:gd name="T96" fmla="*/ 493 w 1049"/>
                  <a:gd name="T97" fmla="*/ 324 h 739"/>
                  <a:gd name="T98" fmla="*/ 506 w 1049"/>
                  <a:gd name="T99" fmla="*/ 324 h 739"/>
                  <a:gd name="T100" fmla="*/ 549 w 1049"/>
                  <a:gd name="T101" fmla="*/ 280 h 739"/>
                  <a:gd name="T102" fmla="*/ 605 w 1049"/>
                  <a:gd name="T103" fmla="*/ 324 h 739"/>
                  <a:gd name="T104" fmla="*/ 562 w 1049"/>
                  <a:gd name="T105" fmla="*/ 280 h 739"/>
                  <a:gd name="T106" fmla="*/ 605 w 1049"/>
                  <a:gd name="T107" fmla="*/ 324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9" h="739">
                    <a:moveTo>
                      <a:pt x="865" y="247"/>
                    </a:moveTo>
                    <a:cubicBezTo>
                      <a:pt x="735" y="247"/>
                      <a:pt x="735" y="247"/>
                      <a:pt x="735" y="247"/>
                    </a:cubicBezTo>
                    <a:cubicBezTo>
                      <a:pt x="735" y="220"/>
                      <a:pt x="713" y="199"/>
                      <a:pt x="686" y="199"/>
                    </a:cubicBezTo>
                    <a:cubicBezTo>
                      <a:pt x="548" y="199"/>
                      <a:pt x="548" y="199"/>
                      <a:pt x="548" y="199"/>
                    </a:cubicBezTo>
                    <a:cubicBezTo>
                      <a:pt x="543" y="191"/>
                      <a:pt x="535" y="186"/>
                      <a:pt x="525" y="186"/>
                    </a:cubicBezTo>
                    <a:cubicBezTo>
                      <a:pt x="515" y="186"/>
                      <a:pt x="507" y="191"/>
                      <a:pt x="502" y="199"/>
                    </a:cubicBezTo>
                    <a:cubicBezTo>
                      <a:pt x="363" y="199"/>
                      <a:pt x="363" y="199"/>
                      <a:pt x="363" y="199"/>
                    </a:cubicBezTo>
                    <a:cubicBezTo>
                      <a:pt x="337" y="199"/>
                      <a:pt x="315" y="220"/>
                      <a:pt x="315" y="247"/>
                    </a:cubicBezTo>
                    <a:cubicBezTo>
                      <a:pt x="185" y="247"/>
                      <a:pt x="185" y="247"/>
                      <a:pt x="185" y="247"/>
                    </a:cubicBezTo>
                    <a:cubicBezTo>
                      <a:pt x="83" y="247"/>
                      <a:pt x="0" y="330"/>
                      <a:pt x="0" y="431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656"/>
                      <a:pt x="83" y="739"/>
                      <a:pt x="185" y="739"/>
                    </a:cubicBezTo>
                    <a:cubicBezTo>
                      <a:pt x="865" y="739"/>
                      <a:pt x="865" y="739"/>
                      <a:pt x="865" y="739"/>
                    </a:cubicBezTo>
                    <a:cubicBezTo>
                      <a:pt x="967" y="739"/>
                      <a:pt x="1049" y="656"/>
                      <a:pt x="1049" y="555"/>
                    </a:cubicBezTo>
                    <a:cubicBezTo>
                      <a:pt x="1049" y="431"/>
                      <a:pt x="1049" y="431"/>
                      <a:pt x="1049" y="431"/>
                    </a:cubicBezTo>
                    <a:cubicBezTo>
                      <a:pt x="1049" y="330"/>
                      <a:pt x="967" y="247"/>
                      <a:pt x="865" y="247"/>
                    </a:cubicBezTo>
                    <a:close/>
                    <a:moveTo>
                      <a:pt x="984" y="540"/>
                    </a:moveTo>
                    <a:cubicBezTo>
                      <a:pt x="969" y="594"/>
                      <a:pt x="922" y="627"/>
                      <a:pt x="860" y="627"/>
                    </a:cubicBezTo>
                    <a:cubicBezTo>
                      <a:pt x="190" y="627"/>
                      <a:pt x="190" y="627"/>
                      <a:pt x="190" y="627"/>
                    </a:cubicBezTo>
                    <a:cubicBezTo>
                      <a:pt x="128" y="627"/>
                      <a:pt x="80" y="594"/>
                      <a:pt x="66" y="540"/>
                    </a:cubicBezTo>
                    <a:cubicBezTo>
                      <a:pt x="66" y="466"/>
                      <a:pt x="66" y="466"/>
                      <a:pt x="66" y="466"/>
                    </a:cubicBezTo>
                    <a:cubicBezTo>
                      <a:pt x="66" y="398"/>
                      <a:pt x="121" y="342"/>
                      <a:pt x="190" y="342"/>
                    </a:cubicBezTo>
                    <a:cubicBezTo>
                      <a:pt x="315" y="342"/>
                      <a:pt x="315" y="342"/>
                      <a:pt x="315" y="342"/>
                    </a:cubicBezTo>
                    <a:cubicBezTo>
                      <a:pt x="315" y="352"/>
                      <a:pt x="315" y="352"/>
                      <a:pt x="315" y="352"/>
                    </a:cubicBezTo>
                    <a:cubicBezTo>
                      <a:pt x="315" y="378"/>
                      <a:pt x="337" y="400"/>
                      <a:pt x="363" y="400"/>
                    </a:cubicBezTo>
                    <a:cubicBezTo>
                      <a:pt x="686" y="400"/>
                      <a:pt x="686" y="400"/>
                      <a:pt x="686" y="400"/>
                    </a:cubicBezTo>
                    <a:cubicBezTo>
                      <a:pt x="713" y="400"/>
                      <a:pt x="735" y="378"/>
                      <a:pt x="735" y="352"/>
                    </a:cubicBezTo>
                    <a:cubicBezTo>
                      <a:pt x="735" y="342"/>
                      <a:pt x="735" y="342"/>
                      <a:pt x="735" y="342"/>
                    </a:cubicBezTo>
                    <a:cubicBezTo>
                      <a:pt x="860" y="342"/>
                      <a:pt x="860" y="342"/>
                      <a:pt x="860" y="342"/>
                    </a:cubicBezTo>
                    <a:cubicBezTo>
                      <a:pt x="928" y="342"/>
                      <a:pt x="984" y="398"/>
                      <a:pt x="984" y="466"/>
                    </a:cubicBezTo>
                    <a:lnTo>
                      <a:pt x="984" y="540"/>
                    </a:lnTo>
                    <a:close/>
                    <a:moveTo>
                      <a:pt x="344" y="247"/>
                    </a:moveTo>
                    <a:cubicBezTo>
                      <a:pt x="344" y="236"/>
                      <a:pt x="353" y="227"/>
                      <a:pt x="363" y="227"/>
                    </a:cubicBezTo>
                    <a:cubicBezTo>
                      <a:pt x="501" y="227"/>
                      <a:pt x="501" y="227"/>
                      <a:pt x="501" y="227"/>
                    </a:cubicBezTo>
                    <a:cubicBezTo>
                      <a:pt x="506" y="236"/>
                      <a:pt x="515" y="241"/>
                      <a:pt x="525" y="241"/>
                    </a:cubicBezTo>
                    <a:cubicBezTo>
                      <a:pt x="535" y="241"/>
                      <a:pt x="544" y="236"/>
                      <a:pt x="549" y="227"/>
                    </a:cubicBezTo>
                    <a:cubicBezTo>
                      <a:pt x="686" y="227"/>
                      <a:pt x="686" y="227"/>
                      <a:pt x="686" y="227"/>
                    </a:cubicBezTo>
                    <a:cubicBezTo>
                      <a:pt x="697" y="227"/>
                      <a:pt x="706" y="236"/>
                      <a:pt x="706" y="247"/>
                    </a:cubicBezTo>
                    <a:cubicBezTo>
                      <a:pt x="706" y="352"/>
                      <a:pt x="706" y="352"/>
                      <a:pt x="706" y="352"/>
                    </a:cubicBezTo>
                    <a:cubicBezTo>
                      <a:pt x="706" y="362"/>
                      <a:pt x="697" y="371"/>
                      <a:pt x="686" y="371"/>
                    </a:cubicBezTo>
                    <a:cubicBezTo>
                      <a:pt x="363" y="371"/>
                      <a:pt x="363" y="371"/>
                      <a:pt x="363" y="371"/>
                    </a:cubicBezTo>
                    <a:cubicBezTo>
                      <a:pt x="353" y="371"/>
                      <a:pt x="344" y="362"/>
                      <a:pt x="344" y="352"/>
                    </a:cubicBezTo>
                    <a:lnTo>
                      <a:pt x="344" y="247"/>
                    </a:lnTo>
                    <a:close/>
                    <a:moveTo>
                      <a:pt x="1020" y="555"/>
                    </a:moveTo>
                    <a:cubicBezTo>
                      <a:pt x="1020" y="640"/>
                      <a:pt x="951" y="710"/>
                      <a:pt x="865" y="710"/>
                    </a:cubicBezTo>
                    <a:cubicBezTo>
                      <a:pt x="185" y="710"/>
                      <a:pt x="185" y="710"/>
                      <a:pt x="185" y="710"/>
                    </a:cubicBezTo>
                    <a:cubicBezTo>
                      <a:pt x="99" y="710"/>
                      <a:pt x="29" y="640"/>
                      <a:pt x="29" y="555"/>
                    </a:cubicBezTo>
                    <a:cubicBezTo>
                      <a:pt x="29" y="431"/>
                      <a:pt x="29" y="431"/>
                      <a:pt x="29" y="431"/>
                    </a:cubicBezTo>
                    <a:cubicBezTo>
                      <a:pt x="29" y="346"/>
                      <a:pt x="99" y="276"/>
                      <a:pt x="185" y="276"/>
                    </a:cubicBezTo>
                    <a:cubicBezTo>
                      <a:pt x="315" y="276"/>
                      <a:pt x="315" y="276"/>
                      <a:pt x="315" y="276"/>
                    </a:cubicBezTo>
                    <a:cubicBezTo>
                      <a:pt x="315" y="318"/>
                      <a:pt x="315" y="318"/>
                      <a:pt x="315" y="318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08" y="318"/>
                      <a:pt x="42" y="385"/>
                      <a:pt x="42" y="466"/>
                    </a:cubicBezTo>
                    <a:cubicBezTo>
                      <a:pt x="42" y="551"/>
                      <a:pt x="42" y="551"/>
                      <a:pt x="42" y="551"/>
                    </a:cubicBezTo>
                    <a:cubicBezTo>
                      <a:pt x="42" y="633"/>
                      <a:pt x="108" y="699"/>
                      <a:pt x="190" y="699"/>
                    </a:cubicBezTo>
                    <a:cubicBezTo>
                      <a:pt x="860" y="699"/>
                      <a:pt x="860" y="699"/>
                      <a:pt x="860" y="699"/>
                    </a:cubicBezTo>
                    <a:cubicBezTo>
                      <a:pt x="942" y="699"/>
                      <a:pt x="1008" y="633"/>
                      <a:pt x="1008" y="551"/>
                    </a:cubicBezTo>
                    <a:cubicBezTo>
                      <a:pt x="1008" y="466"/>
                      <a:pt x="1008" y="466"/>
                      <a:pt x="1008" y="466"/>
                    </a:cubicBezTo>
                    <a:cubicBezTo>
                      <a:pt x="1008" y="385"/>
                      <a:pt x="942" y="318"/>
                      <a:pt x="860" y="318"/>
                    </a:cubicBezTo>
                    <a:cubicBezTo>
                      <a:pt x="735" y="318"/>
                      <a:pt x="735" y="318"/>
                      <a:pt x="735" y="318"/>
                    </a:cubicBezTo>
                    <a:cubicBezTo>
                      <a:pt x="735" y="276"/>
                      <a:pt x="735" y="276"/>
                      <a:pt x="735" y="276"/>
                    </a:cubicBezTo>
                    <a:cubicBezTo>
                      <a:pt x="865" y="276"/>
                      <a:pt x="865" y="276"/>
                      <a:pt x="865" y="276"/>
                    </a:cubicBezTo>
                    <a:cubicBezTo>
                      <a:pt x="951" y="276"/>
                      <a:pt x="1020" y="346"/>
                      <a:pt x="1020" y="431"/>
                    </a:cubicBezTo>
                    <a:lnTo>
                      <a:pt x="1020" y="555"/>
                    </a:lnTo>
                    <a:close/>
                    <a:moveTo>
                      <a:pt x="525" y="127"/>
                    </a:moveTo>
                    <a:cubicBezTo>
                      <a:pt x="547" y="127"/>
                      <a:pt x="568" y="136"/>
                      <a:pt x="584" y="151"/>
                    </a:cubicBezTo>
                    <a:cubicBezTo>
                      <a:pt x="589" y="157"/>
                      <a:pt x="589" y="166"/>
                      <a:pt x="584" y="172"/>
                    </a:cubicBezTo>
                    <a:cubicBezTo>
                      <a:pt x="578" y="177"/>
                      <a:pt x="569" y="177"/>
                      <a:pt x="563" y="172"/>
                    </a:cubicBezTo>
                    <a:cubicBezTo>
                      <a:pt x="553" y="162"/>
                      <a:pt x="539" y="156"/>
                      <a:pt x="525" y="156"/>
                    </a:cubicBezTo>
                    <a:cubicBezTo>
                      <a:pt x="525" y="156"/>
                      <a:pt x="525" y="156"/>
                      <a:pt x="525" y="156"/>
                    </a:cubicBezTo>
                    <a:cubicBezTo>
                      <a:pt x="510" y="156"/>
                      <a:pt x="497" y="162"/>
                      <a:pt x="487" y="172"/>
                    </a:cubicBezTo>
                    <a:cubicBezTo>
                      <a:pt x="484" y="175"/>
                      <a:pt x="480" y="176"/>
                      <a:pt x="476" y="176"/>
                    </a:cubicBezTo>
                    <a:cubicBezTo>
                      <a:pt x="473" y="176"/>
                      <a:pt x="469" y="175"/>
                      <a:pt x="466" y="172"/>
                    </a:cubicBezTo>
                    <a:cubicBezTo>
                      <a:pt x="461" y="166"/>
                      <a:pt x="461" y="157"/>
                      <a:pt x="466" y="151"/>
                    </a:cubicBezTo>
                    <a:cubicBezTo>
                      <a:pt x="482" y="136"/>
                      <a:pt x="503" y="127"/>
                      <a:pt x="525" y="127"/>
                    </a:cubicBezTo>
                    <a:close/>
                    <a:moveTo>
                      <a:pt x="613" y="133"/>
                    </a:moveTo>
                    <a:cubicBezTo>
                      <a:pt x="565" y="84"/>
                      <a:pt x="485" y="84"/>
                      <a:pt x="436" y="133"/>
                    </a:cubicBezTo>
                    <a:cubicBezTo>
                      <a:pt x="431" y="138"/>
                      <a:pt x="422" y="138"/>
                      <a:pt x="416" y="133"/>
                    </a:cubicBezTo>
                    <a:cubicBezTo>
                      <a:pt x="410" y="127"/>
                      <a:pt x="410" y="118"/>
                      <a:pt x="416" y="112"/>
                    </a:cubicBezTo>
                    <a:cubicBezTo>
                      <a:pt x="476" y="52"/>
                      <a:pt x="574" y="52"/>
                      <a:pt x="634" y="112"/>
                    </a:cubicBezTo>
                    <a:cubicBezTo>
                      <a:pt x="639" y="118"/>
                      <a:pt x="639" y="127"/>
                      <a:pt x="634" y="133"/>
                    </a:cubicBezTo>
                    <a:cubicBezTo>
                      <a:pt x="631" y="135"/>
                      <a:pt x="627" y="137"/>
                      <a:pt x="623" y="137"/>
                    </a:cubicBezTo>
                    <a:cubicBezTo>
                      <a:pt x="620" y="137"/>
                      <a:pt x="616" y="135"/>
                      <a:pt x="613" y="133"/>
                    </a:cubicBezTo>
                    <a:close/>
                    <a:moveTo>
                      <a:pt x="371" y="85"/>
                    </a:moveTo>
                    <a:cubicBezTo>
                      <a:pt x="365" y="79"/>
                      <a:pt x="365" y="70"/>
                      <a:pt x="371" y="64"/>
                    </a:cubicBezTo>
                    <a:cubicBezTo>
                      <a:pt x="412" y="23"/>
                      <a:pt x="467" y="0"/>
                      <a:pt x="525" y="0"/>
                    </a:cubicBezTo>
                    <a:cubicBezTo>
                      <a:pt x="583" y="0"/>
                      <a:pt x="638" y="23"/>
                      <a:pt x="679" y="64"/>
                    </a:cubicBezTo>
                    <a:cubicBezTo>
                      <a:pt x="685" y="70"/>
                      <a:pt x="685" y="79"/>
                      <a:pt x="679" y="85"/>
                    </a:cubicBezTo>
                    <a:cubicBezTo>
                      <a:pt x="676" y="87"/>
                      <a:pt x="673" y="89"/>
                      <a:pt x="669" y="89"/>
                    </a:cubicBezTo>
                    <a:cubicBezTo>
                      <a:pt x="665" y="89"/>
                      <a:pt x="661" y="87"/>
                      <a:pt x="659" y="85"/>
                    </a:cubicBezTo>
                    <a:cubicBezTo>
                      <a:pt x="623" y="49"/>
                      <a:pt x="575" y="29"/>
                      <a:pt x="525" y="29"/>
                    </a:cubicBezTo>
                    <a:cubicBezTo>
                      <a:pt x="474" y="29"/>
                      <a:pt x="427" y="49"/>
                      <a:pt x="391" y="85"/>
                    </a:cubicBezTo>
                    <a:cubicBezTo>
                      <a:pt x="385" y="90"/>
                      <a:pt x="376" y="90"/>
                      <a:pt x="371" y="85"/>
                    </a:cubicBezTo>
                    <a:close/>
                    <a:moveTo>
                      <a:pt x="493" y="324"/>
                    </a:moveTo>
                    <a:cubicBezTo>
                      <a:pt x="450" y="324"/>
                      <a:pt x="450" y="324"/>
                      <a:pt x="450" y="324"/>
                    </a:cubicBezTo>
                    <a:cubicBezTo>
                      <a:pt x="450" y="280"/>
                      <a:pt x="450" y="280"/>
                      <a:pt x="450" y="280"/>
                    </a:cubicBezTo>
                    <a:cubicBezTo>
                      <a:pt x="493" y="280"/>
                      <a:pt x="493" y="280"/>
                      <a:pt x="493" y="280"/>
                    </a:cubicBezTo>
                    <a:lnTo>
                      <a:pt x="493" y="324"/>
                    </a:lnTo>
                    <a:close/>
                    <a:moveTo>
                      <a:pt x="549" y="324"/>
                    </a:moveTo>
                    <a:cubicBezTo>
                      <a:pt x="506" y="324"/>
                      <a:pt x="506" y="324"/>
                      <a:pt x="506" y="324"/>
                    </a:cubicBezTo>
                    <a:cubicBezTo>
                      <a:pt x="506" y="280"/>
                      <a:pt x="506" y="280"/>
                      <a:pt x="506" y="280"/>
                    </a:cubicBezTo>
                    <a:cubicBezTo>
                      <a:pt x="549" y="280"/>
                      <a:pt x="549" y="280"/>
                      <a:pt x="549" y="280"/>
                    </a:cubicBezTo>
                    <a:lnTo>
                      <a:pt x="549" y="324"/>
                    </a:lnTo>
                    <a:close/>
                    <a:moveTo>
                      <a:pt x="605" y="324"/>
                    </a:moveTo>
                    <a:cubicBezTo>
                      <a:pt x="562" y="324"/>
                      <a:pt x="562" y="324"/>
                      <a:pt x="562" y="324"/>
                    </a:cubicBezTo>
                    <a:cubicBezTo>
                      <a:pt x="562" y="280"/>
                      <a:pt x="562" y="280"/>
                      <a:pt x="562" y="280"/>
                    </a:cubicBezTo>
                    <a:cubicBezTo>
                      <a:pt x="605" y="280"/>
                      <a:pt x="605" y="280"/>
                      <a:pt x="605" y="280"/>
                    </a:cubicBezTo>
                    <a:lnTo>
                      <a:pt x="605" y="32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7153256" y="2784292"/>
              <a:ext cx="165778" cy="115944"/>
            </a:xfrm>
            <a:custGeom>
              <a:avLst/>
              <a:gdLst>
                <a:gd name="T0" fmla="*/ 9 w 1108"/>
                <a:gd name="T1" fmla="*/ 681 h 776"/>
                <a:gd name="T2" fmla="*/ 5 w 1108"/>
                <a:gd name="T3" fmla="*/ 669 h 776"/>
                <a:gd name="T4" fmla="*/ 73 w 1108"/>
                <a:gd name="T5" fmla="*/ 646 h 776"/>
                <a:gd name="T6" fmla="*/ 52 w 1108"/>
                <a:gd name="T7" fmla="*/ 665 h 776"/>
                <a:gd name="T8" fmla="*/ 81 w 1108"/>
                <a:gd name="T9" fmla="*/ 650 h 776"/>
                <a:gd name="T10" fmla="*/ 8 w 1108"/>
                <a:gd name="T11" fmla="*/ 486 h 776"/>
                <a:gd name="T12" fmla="*/ 28 w 1108"/>
                <a:gd name="T13" fmla="*/ 503 h 776"/>
                <a:gd name="T14" fmla="*/ 32 w 1108"/>
                <a:gd name="T15" fmla="*/ 492 h 776"/>
                <a:gd name="T16" fmla="*/ 47 w 1108"/>
                <a:gd name="T17" fmla="*/ 502 h 776"/>
                <a:gd name="T18" fmla="*/ 76 w 1108"/>
                <a:gd name="T19" fmla="*/ 516 h 776"/>
                <a:gd name="T20" fmla="*/ 540 w 1108"/>
                <a:gd name="T21" fmla="*/ 262 h 776"/>
                <a:gd name="T22" fmla="*/ 649 w 1108"/>
                <a:gd name="T23" fmla="*/ 246 h 776"/>
                <a:gd name="T24" fmla="*/ 758 w 1108"/>
                <a:gd name="T25" fmla="*/ 282 h 776"/>
                <a:gd name="T26" fmla="*/ 540 w 1108"/>
                <a:gd name="T27" fmla="*/ 262 h 776"/>
                <a:gd name="T28" fmla="*/ 882 w 1108"/>
                <a:gd name="T29" fmla="*/ 125 h 776"/>
                <a:gd name="T30" fmla="*/ 902 w 1108"/>
                <a:gd name="T31" fmla="*/ 104 h 776"/>
                <a:gd name="T32" fmla="*/ 396 w 1108"/>
                <a:gd name="T33" fmla="*/ 125 h 776"/>
                <a:gd name="T34" fmla="*/ 822 w 1108"/>
                <a:gd name="T35" fmla="*/ 207 h 776"/>
                <a:gd name="T36" fmla="*/ 476 w 1108"/>
                <a:gd name="T37" fmla="*/ 186 h 776"/>
                <a:gd name="T38" fmla="*/ 649 w 1108"/>
                <a:gd name="T39" fmla="*/ 144 h 776"/>
                <a:gd name="T40" fmla="*/ 171 w 1108"/>
                <a:gd name="T41" fmla="*/ 529 h 776"/>
                <a:gd name="T42" fmla="*/ 144 w 1108"/>
                <a:gd name="T43" fmla="*/ 534 h 776"/>
                <a:gd name="T44" fmla="*/ 175 w 1108"/>
                <a:gd name="T45" fmla="*/ 536 h 776"/>
                <a:gd name="T46" fmla="*/ 450 w 1108"/>
                <a:gd name="T47" fmla="*/ 491 h 776"/>
                <a:gd name="T48" fmla="*/ 626 w 1108"/>
                <a:gd name="T49" fmla="*/ 378 h 776"/>
                <a:gd name="T50" fmla="*/ 913 w 1108"/>
                <a:gd name="T51" fmla="*/ 500 h 776"/>
                <a:gd name="T52" fmla="*/ 474 w 1108"/>
                <a:gd name="T53" fmla="*/ 477 h 776"/>
                <a:gd name="T54" fmla="*/ 625 w 1108"/>
                <a:gd name="T55" fmla="*/ 475 h 776"/>
                <a:gd name="T56" fmla="*/ 745 w 1108"/>
                <a:gd name="T57" fmla="*/ 397 h 776"/>
                <a:gd name="T58" fmla="*/ 474 w 1108"/>
                <a:gd name="T59" fmla="*/ 477 h 776"/>
                <a:gd name="T60" fmla="*/ 1073 w 1108"/>
                <a:gd name="T61" fmla="*/ 704 h 776"/>
                <a:gd name="T62" fmla="*/ 888 w 1108"/>
                <a:gd name="T63" fmla="*/ 704 h 776"/>
                <a:gd name="T64" fmla="*/ 255 w 1108"/>
                <a:gd name="T65" fmla="*/ 704 h 776"/>
                <a:gd name="T66" fmla="*/ 191 w 1108"/>
                <a:gd name="T67" fmla="*/ 640 h 776"/>
                <a:gd name="T68" fmla="*/ 188 w 1108"/>
                <a:gd name="T69" fmla="*/ 618 h 776"/>
                <a:gd name="T70" fmla="*/ 190 w 1108"/>
                <a:gd name="T71" fmla="*/ 605 h 776"/>
                <a:gd name="T72" fmla="*/ 191 w 1108"/>
                <a:gd name="T73" fmla="*/ 546 h 776"/>
                <a:gd name="T74" fmla="*/ 210 w 1108"/>
                <a:gd name="T75" fmla="*/ 539 h 776"/>
                <a:gd name="T76" fmla="*/ 627 w 1108"/>
                <a:gd name="T77" fmla="*/ 324 h 776"/>
                <a:gd name="T78" fmla="*/ 1076 w 1108"/>
                <a:gd name="T79" fmla="*/ 529 h 776"/>
                <a:gd name="T80" fmla="*/ 380 w 1108"/>
                <a:gd name="T81" fmla="*/ 690 h 776"/>
                <a:gd name="T82" fmla="*/ 341 w 1108"/>
                <a:gd name="T83" fmla="*/ 730 h 776"/>
                <a:gd name="T84" fmla="*/ 341 w 1108"/>
                <a:gd name="T85" fmla="*/ 595 h 776"/>
                <a:gd name="T86" fmla="*/ 341 w 1108"/>
                <a:gd name="T87" fmla="*/ 603 h 776"/>
                <a:gd name="T88" fmla="*/ 1013 w 1108"/>
                <a:gd name="T89" fmla="*/ 690 h 776"/>
                <a:gd name="T90" fmla="*/ 973 w 1108"/>
                <a:gd name="T91" fmla="*/ 730 h 776"/>
                <a:gd name="T92" fmla="*/ 973 w 1108"/>
                <a:gd name="T93" fmla="*/ 595 h 776"/>
                <a:gd name="T94" fmla="*/ 973 w 1108"/>
                <a:gd name="T95" fmla="*/ 603 h 776"/>
                <a:gd name="T96" fmla="*/ 1079 w 1108"/>
                <a:gd name="T97" fmla="*/ 590 h 776"/>
                <a:gd name="T98" fmla="*/ 964 w 1108"/>
                <a:gd name="T99" fmla="*/ 352 h 776"/>
                <a:gd name="T100" fmla="*/ 383 w 1108"/>
                <a:gd name="T101" fmla="*/ 487 h 776"/>
                <a:gd name="T102" fmla="*/ 219 w 1108"/>
                <a:gd name="T103" fmla="*/ 640 h 776"/>
                <a:gd name="T104" fmla="*/ 341 w 1108"/>
                <a:gd name="T105" fmla="*/ 571 h 776"/>
                <a:gd name="T106" fmla="*/ 973 w 1108"/>
                <a:gd name="T107" fmla="*/ 571 h 776"/>
                <a:gd name="T108" fmla="*/ 164 w 1108"/>
                <a:gd name="T109" fmla="*/ 615 h 776"/>
                <a:gd name="T110" fmla="*/ 143 w 1108"/>
                <a:gd name="T111" fmla="*/ 634 h 776"/>
                <a:gd name="T112" fmla="*/ 171 w 1108"/>
                <a:gd name="T113" fmla="*/ 618 h 776"/>
                <a:gd name="T114" fmla="*/ 101 w 1108"/>
                <a:gd name="T115" fmla="*/ 510 h 776"/>
                <a:gd name="T116" fmla="*/ 121 w 1108"/>
                <a:gd name="T117" fmla="*/ 528 h 776"/>
                <a:gd name="T118" fmla="*/ 124 w 1108"/>
                <a:gd name="T119" fmla="*/ 516 h 776"/>
                <a:gd name="T120" fmla="*/ 92 w 1108"/>
                <a:gd name="T121" fmla="*/ 646 h 776"/>
                <a:gd name="T122" fmla="*/ 122 w 1108"/>
                <a:gd name="T123" fmla="*/ 64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08" h="776">
                  <a:moveTo>
                    <a:pt x="35" y="665"/>
                  </a:moveTo>
                  <a:cubicBezTo>
                    <a:pt x="36" y="668"/>
                    <a:pt x="35" y="672"/>
                    <a:pt x="31" y="673"/>
                  </a:cubicBezTo>
                  <a:cubicBezTo>
                    <a:pt x="9" y="681"/>
                    <a:pt x="9" y="681"/>
                    <a:pt x="9" y="681"/>
                  </a:cubicBezTo>
                  <a:cubicBezTo>
                    <a:pt x="8" y="681"/>
                    <a:pt x="7" y="681"/>
                    <a:pt x="7" y="681"/>
                  </a:cubicBezTo>
                  <a:cubicBezTo>
                    <a:pt x="4" y="681"/>
                    <a:pt x="2" y="680"/>
                    <a:pt x="1" y="677"/>
                  </a:cubicBezTo>
                  <a:cubicBezTo>
                    <a:pt x="0" y="674"/>
                    <a:pt x="2" y="670"/>
                    <a:pt x="5" y="669"/>
                  </a:cubicBezTo>
                  <a:cubicBezTo>
                    <a:pt x="28" y="662"/>
                    <a:pt x="28" y="662"/>
                    <a:pt x="28" y="662"/>
                  </a:cubicBezTo>
                  <a:cubicBezTo>
                    <a:pt x="31" y="660"/>
                    <a:pt x="34" y="662"/>
                    <a:pt x="35" y="665"/>
                  </a:cubicBezTo>
                  <a:close/>
                  <a:moveTo>
                    <a:pt x="73" y="646"/>
                  </a:moveTo>
                  <a:cubicBezTo>
                    <a:pt x="50" y="654"/>
                    <a:pt x="50" y="654"/>
                    <a:pt x="50" y="654"/>
                  </a:cubicBezTo>
                  <a:cubicBezTo>
                    <a:pt x="47" y="655"/>
                    <a:pt x="45" y="658"/>
                    <a:pt x="47" y="661"/>
                  </a:cubicBezTo>
                  <a:cubicBezTo>
                    <a:pt x="47" y="664"/>
                    <a:pt x="50" y="665"/>
                    <a:pt x="52" y="665"/>
                  </a:cubicBezTo>
                  <a:cubicBezTo>
                    <a:pt x="53" y="665"/>
                    <a:pt x="54" y="665"/>
                    <a:pt x="54" y="665"/>
                  </a:cubicBezTo>
                  <a:cubicBezTo>
                    <a:pt x="77" y="657"/>
                    <a:pt x="77" y="657"/>
                    <a:pt x="77" y="657"/>
                  </a:cubicBezTo>
                  <a:cubicBezTo>
                    <a:pt x="80" y="656"/>
                    <a:pt x="82" y="653"/>
                    <a:pt x="81" y="650"/>
                  </a:cubicBezTo>
                  <a:cubicBezTo>
                    <a:pt x="79" y="646"/>
                    <a:pt x="76" y="645"/>
                    <a:pt x="73" y="646"/>
                  </a:cubicBezTo>
                  <a:close/>
                  <a:moveTo>
                    <a:pt x="32" y="492"/>
                  </a:moveTo>
                  <a:cubicBezTo>
                    <a:pt x="8" y="486"/>
                    <a:pt x="8" y="486"/>
                    <a:pt x="8" y="486"/>
                  </a:cubicBezTo>
                  <a:cubicBezTo>
                    <a:pt x="5" y="485"/>
                    <a:pt x="2" y="487"/>
                    <a:pt x="1" y="490"/>
                  </a:cubicBezTo>
                  <a:cubicBezTo>
                    <a:pt x="0" y="493"/>
                    <a:pt x="2" y="496"/>
                    <a:pt x="5" y="497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9" y="503"/>
                    <a:pt x="30" y="504"/>
                    <a:pt x="30" y="504"/>
                  </a:cubicBezTo>
                  <a:cubicBezTo>
                    <a:pt x="33" y="504"/>
                    <a:pt x="35" y="502"/>
                    <a:pt x="36" y="499"/>
                  </a:cubicBezTo>
                  <a:cubicBezTo>
                    <a:pt x="37" y="496"/>
                    <a:pt x="35" y="493"/>
                    <a:pt x="32" y="492"/>
                  </a:cubicBezTo>
                  <a:close/>
                  <a:moveTo>
                    <a:pt x="78" y="504"/>
                  </a:moveTo>
                  <a:cubicBezTo>
                    <a:pt x="55" y="498"/>
                    <a:pt x="55" y="498"/>
                    <a:pt x="55" y="498"/>
                  </a:cubicBezTo>
                  <a:cubicBezTo>
                    <a:pt x="51" y="497"/>
                    <a:pt x="48" y="499"/>
                    <a:pt x="47" y="502"/>
                  </a:cubicBezTo>
                  <a:cubicBezTo>
                    <a:pt x="47" y="505"/>
                    <a:pt x="48" y="509"/>
                    <a:pt x="52" y="510"/>
                  </a:cubicBezTo>
                  <a:cubicBezTo>
                    <a:pt x="75" y="516"/>
                    <a:pt x="75" y="516"/>
                    <a:pt x="75" y="516"/>
                  </a:cubicBezTo>
                  <a:cubicBezTo>
                    <a:pt x="75" y="516"/>
                    <a:pt x="76" y="516"/>
                    <a:pt x="76" y="516"/>
                  </a:cubicBezTo>
                  <a:cubicBezTo>
                    <a:pt x="79" y="516"/>
                    <a:pt x="81" y="514"/>
                    <a:pt x="82" y="511"/>
                  </a:cubicBezTo>
                  <a:cubicBezTo>
                    <a:pt x="83" y="508"/>
                    <a:pt x="81" y="505"/>
                    <a:pt x="78" y="504"/>
                  </a:cubicBezTo>
                  <a:close/>
                  <a:moveTo>
                    <a:pt x="540" y="262"/>
                  </a:moveTo>
                  <a:cubicBezTo>
                    <a:pt x="535" y="268"/>
                    <a:pt x="535" y="277"/>
                    <a:pt x="540" y="282"/>
                  </a:cubicBezTo>
                  <a:cubicBezTo>
                    <a:pt x="546" y="288"/>
                    <a:pt x="555" y="288"/>
                    <a:pt x="561" y="282"/>
                  </a:cubicBezTo>
                  <a:cubicBezTo>
                    <a:pt x="584" y="259"/>
                    <a:pt x="616" y="246"/>
                    <a:pt x="649" y="246"/>
                  </a:cubicBezTo>
                  <a:cubicBezTo>
                    <a:pt x="683" y="246"/>
                    <a:pt x="714" y="259"/>
                    <a:pt x="738" y="282"/>
                  </a:cubicBezTo>
                  <a:cubicBezTo>
                    <a:pt x="741" y="285"/>
                    <a:pt x="744" y="287"/>
                    <a:pt x="748" y="287"/>
                  </a:cubicBezTo>
                  <a:cubicBezTo>
                    <a:pt x="752" y="287"/>
                    <a:pt x="755" y="285"/>
                    <a:pt x="758" y="282"/>
                  </a:cubicBezTo>
                  <a:cubicBezTo>
                    <a:pt x="764" y="277"/>
                    <a:pt x="764" y="268"/>
                    <a:pt x="758" y="262"/>
                  </a:cubicBezTo>
                  <a:cubicBezTo>
                    <a:pt x="729" y="233"/>
                    <a:pt x="690" y="217"/>
                    <a:pt x="649" y="217"/>
                  </a:cubicBezTo>
                  <a:cubicBezTo>
                    <a:pt x="608" y="217"/>
                    <a:pt x="569" y="233"/>
                    <a:pt x="540" y="262"/>
                  </a:cubicBezTo>
                  <a:close/>
                  <a:moveTo>
                    <a:pt x="417" y="125"/>
                  </a:moveTo>
                  <a:cubicBezTo>
                    <a:pt x="479" y="63"/>
                    <a:pt x="562" y="29"/>
                    <a:pt x="649" y="29"/>
                  </a:cubicBezTo>
                  <a:cubicBezTo>
                    <a:pt x="737" y="29"/>
                    <a:pt x="819" y="63"/>
                    <a:pt x="882" y="125"/>
                  </a:cubicBezTo>
                  <a:cubicBezTo>
                    <a:pt x="884" y="128"/>
                    <a:pt x="888" y="129"/>
                    <a:pt x="892" y="129"/>
                  </a:cubicBezTo>
                  <a:cubicBezTo>
                    <a:pt x="895" y="129"/>
                    <a:pt x="899" y="128"/>
                    <a:pt x="902" y="125"/>
                  </a:cubicBezTo>
                  <a:cubicBezTo>
                    <a:pt x="907" y="119"/>
                    <a:pt x="907" y="110"/>
                    <a:pt x="902" y="104"/>
                  </a:cubicBezTo>
                  <a:cubicBezTo>
                    <a:pt x="834" y="37"/>
                    <a:pt x="744" y="0"/>
                    <a:pt x="649" y="0"/>
                  </a:cubicBezTo>
                  <a:cubicBezTo>
                    <a:pt x="554" y="0"/>
                    <a:pt x="464" y="37"/>
                    <a:pt x="396" y="104"/>
                  </a:cubicBezTo>
                  <a:cubicBezTo>
                    <a:pt x="391" y="110"/>
                    <a:pt x="391" y="119"/>
                    <a:pt x="396" y="125"/>
                  </a:cubicBezTo>
                  <a:cubicBezTo>
                    <a:pt x="402" y="130"/>
                    <a:pt x="411" y="131"/>
                    <a:pt x="417" y="125"/>
                  </a:cubicBezTo>
                  <a:close/>
                  <a:moveTo>
                    <a:pt x="812" y="211"/>
                  </a:moveTo>
                  <a:cubicBezTo>
                    <a:pt x="816" y="211"/>
                    <a:pt x="819" y="210"/>
                    <a:pt x="822" y="207"/>
                  </a:cubicBezTo>
                  <a:cubicBezTo>
                    <a:pt x="828" y="201"/>
                    <a:pt x="828" y="192"/>
                    <a:pt x="822" y="186"/>
                  </a:cubicBezTo>
                  <a:cubicBezTo>
                    <a:pt x="776" y="140"/>
                    <a:pt x="715" y="115"/>
                    <a:pt x="649" y="115"/>
                  </a:cubicBezTo>
                  <a:cubicBezTo>
                    <a:pt x="584" y="115"/>
                    <a:pt x="522" y="140"/>
                    <a:pt x="476" y="186"/>
                  </a:cubicBezTo>
                  <a:cubicBezTo>
                    <a:pt x="471" y="192"/>
                    <a:pt x="471" y="201"/>
                    <a:pt x="476" y="207"/>
                  </a:cubicBezTo>
                  <a:cubicBezTo>
                    <a:pt x="482" y="212"/>
                    <a:pt x="491" y="212"/>
                    <a:pt x="497" y="207"/>
                  </a:cubicBezTo>
                  <a:cubicBezTo>
                    <a:pt x="537" y="166"/>
                    <a:pt x="591" y="144"/>
                    <a:pt x="649" y="144"/>
                  </a:cubicBezTo>
                  <a:cubicBezTo>
                    <a:pt x="707" y="144"/>
                    <a:pt x="761" y="166"/>
                    <a:pt x="802" y="207"/>
                  </a:cubicBezTo>
                  <a:cubicBezTo>
                    <a:pt x="805" y="210"/>
                    <a:pt x="808" y="211"/>
                    <a:pt x="812" y="211"/>
                  </a:cubicBezTo>
                  <a:close/>
                  <a:moveTo>
                    <a:pt x="171" y="529"/>
                  </a:moveTo>
                  <a:cubicBezTo>
                    <a:pt x="148" y="523"/>
                    <a:pt x="148" y="523"/>
                    <a:pt x="148" y="523"/>
                  </a:cubicBezTo>
                  <a:cubicBezTo>
                    <a:pt x="144" y="522"/>
                    <a:pt x="141" y="524"/>
                    <a:pt x="140" y="527"/>
                  </a:cubicBezTo>
                  <a:cubicBezTo>
                    <a:pt x="139" y="530"/>
                    <a:pt x="141" y="533"/>
                    <a:pt x="144" y="534"/>
                  </a:cubicBezTo>
                  <a:cubicBezTo>
                    <a:pt x="168" y="540"/>
                    <a:pt x="168" y="540"/>
                    <a:pt x="168" y="540"/>
                  </a:cubicBezTo>
                  <a:cubicBezTo>
                    <a:pt x="168" y="540"/>
                    <a:pt x="169" y="540"/>
                    <a:pt x="169" y="540"/>
                  </a:cubicBezTo>
                  <a:cubicBezTo>
                    <a:pt x="172" y="540"/>
                    <a:pt x="174" y="539"/>
                    <a:pt x="175" y="536"/>
                  </a:cubicBezTo>
                  <a:cubicBezTo>
                    <a:pt x="176" y="533"/>
                    <a:pt x="174" y="530"/>
                    <a:pt x="171" y="529"/>
                  </a:cubicBezTo>
                  <a:close/>
                  <a:moveTo>
                    <a:pt x="462" y="500"/>
                  </a:moveTo>
                  <a:cubicBezTo>
                    <a:pt x="456" y="500"/>
                    <a:pt x="451" y="497"/>
                    <a:pt x="450" y="491"/>
                  </a:cubicBezTo>
                  <a:cubicBezTo>
                    <a:pt x="449" y="486"/>
                    <a:pt x="451" y="481"/>
                    <a:pt x="455" y="478"/>
                  </a:cubicBezTo>
                  <a:cubicBezTo>
                    <a:pt x="620" y="380"/>
                    <a:pt x="620" y="380"/>
                    <a:pt x="620" y="380"/>
                  </a:cubicBezTo>
                  <a:cubicBezTo>
                    <a:pt x="622" y="378"/>
                    <a:pt x="624" y="378"/>
                    <a:pt x="626" y="378"/>
                  </a:cubicBezTo>
                  <a:cubicBezTo>
                    <a:pt x="947" y="378"/>
                    <a:pt x="947" y="378"/>
                    <a:pt x="947" y="378"/>
                  </a:cubicBezTo>
                  <a:cubicBezTo>
                    <a:pt x="953" y="378"/>
                    <a:pt x="957" y="382"/>
                    <a:pt x="959" y="388"/>
                  </a:cubicBezTo>
                  <a:cubicBezTo>
                    <a:pt x="959" y="392"/>
                    <a:pt x="976" y="486"/>
                    <a:pt x="913" y="500"/>
                  </a:cubicBezTo>
                  <a:cubicBezTo>
                    <a:pt x="912" y="500"/>
                    <a:pt x="911" y="500"/>
                    <a:pt x="911" y="500"/>
                  </a:cubicBezTo>
                  <a:lnTo>
                    <a:pt x="462" y="500"/>
                  </a:lnTo>
                  <a:close/>
                  <a:moveTo>
                    <a:pt x="474" y="477"/>
                  </a:moveTo>
                  <a:cubicBezTo>
                    <a:pt x="480" y="477"/>
                    <a:pt x="480" y="477"/>
                    <a:pt x="480" y="477"/>
                  </a:cubicBezTo>
                  <a:cubicBezTo>
                    <a:pt x="480" y="477"/>
                    <a:pt x="480" y="477"/>
                    <a:pt x="480" y="477"/>
                  </a:cubicBezTo>
                  <a:cubicBezTo>
                    <a:pt x="625" y="475"/>
                    <a:pt x="625" y="475"/>
                    <a:pt x="625" y="475"/>
                  </a:cubicBezTo>
                  <a:cubicBezTo>
                    <a:pt x="741" y="410"/>
                    <a:pt x="741" y="410"/>
                    <a:pt x="741" y="410"/>
                  </a:cubicBezTo>
                  <a:cubicBezTo>
                    <a:pt x="741" y="410"/>
                    <a:pt x="747" y="408"/>
                    <a:pt x="747" y="402"/>
                  </a:cubicBezTo>
                  <a:cubicBezTo>
                    <a:pt x="747" y="401"/>
                    <a:pt x="746" y="399"/>
                    <a:pt x="745" y="397"/>
                  </a:cubicBezTo>
                  <a:cubicBezTo>
                    <a:pt x="741" y="390"/>
                    <a:pt x="724" y="390"/>
                    <a:pt x="724" y="390"/>
                  </a:cubicBezTo>
                  <a:cubicBezTo>
                    <a:pt x="626" y="390"/>
                    <a:pt x="626" y="390"/>
                    <a:pt x="626" y="390"/>
                  </a:cubicBezTo>
                  <a:lnTo>
                    <a:pt x="474" y="477"/>
                  </a:lnTo>
                  <a:close/>
                  <a:moveTo>
                    <a:pt x="1108" y="590"/>
                  </a:moveTo>
                  <a:cubicBezTo>
                    <a:pt x="1108" y="669"/>
                    <a:pt x="1108" y="669"/>
                    <a:pt x="1108" y="669"/>
                  </a:cubicBezTo>
                  <a:cubicBezTo>
                    <a:pt x="1108" y="689"/>
                    <a:pt x="1092" y="704"/>
                    <a:pt x="1073" y="704"/>
                  </a:cubicBezTo>
                  <a:cubicBezTo>
                    <a:pt x="1058" y="704"/>
                    <a:pt x="1058" y="704"/>
                    <a:pt x="1058" y="704"/>
                  </a:cubicBezTo>
                  <a:cubicBezTo>
                    <a:pt x="1051" y="745"/>
                    <a:pt x="1016" y="776"/>
                    <a:pt x="973" y="776"/>
                  </a:cubicBezTo>
                  <a:cubicBezTo>
                    <a:pt x="930" y="776"/>
                    <a:pt x="895" y="745"/>
                    <a:pt x="888" y="704"/>
                  </a:cubicBezTo>
                  <a:cubicBezTo>
                    <a:pt x="426" y="704"/>
                    <a:pt x="426" y="704"/>
                    <a:pt x="426" y="704"/>
                  </a:cubicBezTo>
                  <a:cubicBezTo>
                    <a:pt x="419" y="745"/>
                    <a:pt x="383" y="776"/>
                    <a:pt x="341" y="776"/>
                  </a:cubicBezTo>
                  <a:cubicBezTo>
                    <a:pt x="298" y="776"/>
                    <a:pt x="262" y="745"/>
                    <a:pt x="255" y="704"/>
                  </a:cubicBezTo>
                  <a:cubicBezTo>
                    <a:pt x="225" y="704"/>
                    <a:pt x="225" y="704"/>
                    <a:pt x="225" y="704"/>
                  </a:cubicBezTo>
                  <a:cubicBezTo>
                    <a:pt x="206" y="704"/>
                    <a:pt x="191" y="689"/>
                    <a:pt x="191" y="669"/>
                  </a:cubicBezTo>
                  <a:cubicBezTo>
                    <a:pt x="191" y="640"/>
                    <a:pt x="191" y="640"/>
                    <a:pt x="191" y="640"/>
                  </a:cubicBezTo>
                  <a:cubicBezTo>
                    <a:pt x="191" y="634"/>
                    <a:pt x="191" y="626"/>
                    <a:pt x="190" y="618"/>
                  </a:cubicBezTo>
                  <a:cubicBezTo>
                    <a:pt x="190" y="618"/>
                    <a:pt x="190" y="618"/>
                    <a:pt x="190" y="618"/>
                  </a:cubicBezTo>
                  <a:cubicBezTo>
                    <a:pt x="190" y="618"/>
                    <a:pt x="189" y="618"/>
                    <a:pt x="188" y="618"/>
                  </a:cubicBezTo>
                  <a:cubicBezTo>
                    <a:pt x="186" y="618"/>
                    <a:pt x="183" y="617"/>
                    <a:pt x="183" y="614"/>
                  </a:cubicBezTo>
                  <a:cubicBezTo>
                    <a:pt x="182" y="611"/>
                    <a:pt x="183" y="608"/>
                    <a:pt x="186" y="607"/>
                  </a:cubicBezTo>
                  <a:cubicBezTo>
                    <a:pt x="190" y="605"/>
                    <a:pt x="190" y="605"/>
                    <a:pt x="190" y="605"/>
                  </a:cubicBezTo>
                  <a:cubicBezTo>
                    <a:pt x="190" y="603"/>
                    <a:pt x="190" y="601"/>
                    <a:pt x="190" y="599"/>
                  </a:cubicBezTo>
                  <a:cubicBezTo>
                    <a:pt x="190" y="599"/>
                    <a:pt x="190" y="576"/>
                    <a:pt x="204" y="550"/>
                  </a:cubicBezTo>
                  <a:cubicBezTo>
                    <a:pt x="191" y="546"/>
                    <a:pt x="191" y="546"/>
                    <a:pt x="191" y="546"/>
                  </a:cubicBezTo>
                  <a:cubicBezTo>
                    <a:pt x="188" y="546"/>
                    <a:pt x="186" y="542"/>
                    <a:pt x="187" y="539"/>
                  </a:cubicBezTo>
                  <a:cubicBezTo>
                    <a:pt x="187" y="536"/>
                    <a:pt x="191" y="534"/>
                    <a:pt x="194" y="535"/>
                  </a:cubicBezTo>
                  <a:cubicBezTo>
                    <a:pt x="210" y="539"/>
                    <a:pt x="210" y="539"/>
                    <a:pt x="210" y="539"/>
                  </a:cubicBezTo>
                  <a:cubicBezTo>
                    <a:pt x="231" y="505"/>
                    <a:pt x="276" y="467"/>
                    <a:pt x="371" y="461"/>
                  </a:cubicBezTo>
                  <a:cubicBezTo>
                    <a:pt x="582" y="336"/>
                    <a:pt x="582" y="336"/>
                    <a:pt x="582" y="336"/>
                  </a:cubicBezTo>
                  <a:cubicBezTo>
                    <a:pt x="594" y="329"/>
                    <a:pt x="614" y="324"/>
                    <a:pt x="627" y="324"/>
                  </a:cubicBezTo>
                  <a:cubicBezTo>
                    <a:pt x="969" y="324"/>
                    <a:pt x="969" y="324"/>
                    <a:pt x="969" y="324"/>
                  </a:cubicBezTo>
                  <a:cubicBezTo>
                    <a:pt x="972" y="324"/>
                    <a:pt x="975" y="325"/>
                    <a:pt x="978" y="326"/>
                  </a:cubicBezTo>
                  <a:cubicBezTo>
                    <a:pt x="1079" y="402"/>
                    <a:pt x="1076" y="524"/>
                    <a:pt x="1076" y="529"/>
                  </a:cubicBezTo>
                  <a:cubicBezTo>
                    <a:pt x="1076" y="536"/>
                    <a:pt x="1081" y="544"/>
                    <a:pt x="1085" y="547"/>
                  </a:cubicBezTo>
                  <a:cubicBezTo>
                    <a:pt x="1098" y="555"/>
                    <a:pt x="1108" y="573"/>
                    <a:pt x="1108" y="590"/>
                  </a:cubicBezTo>
                  <a:close/>
                  <a:moveTo>
                    <a:pt x="380" y="690"/>
                  </a:moveTo>
                  <a:cubicBezTo>
                    <a:pt x="380" y="668"/>
                    <a:pt x="362" y="650"/>
                    <a:pt x="341" y="650"/>
                  </a:cubicBezTo>
                  <a:cubicBezTo>
                    <a:pt x="319" y="650"/>
                    <a:pt x="301" y="668"/>
                    <a:pt x="301" y="690"/>
                  </a:cubicBezTo>
                  <a:cubicBezTo>
                    <a:pt x="301" y="712"/>
                    <a:pt x="319" y="730"/>
                    <a:pt x="341" y="730"/>
                  </a:cubicBezTo>
                  <a:cubicBezTo>
                    <a:pt x="362" y="730"/>
                    <a:pt x="380" y="712"/>
                    <a:pt x="380" y="690"/>
                  </a:cubicBezTo>
                  <a:close/>
                  <a:moveTo>
                    <a:pt x="434" y="675"/>
                  </a:moveTo>
                  <a:cubicBezTo>
                    <a:pt x="427" y="630"/>
                    <a:pt x="388" y="595"/>
                    <a:pt x="341" y="595"/>
                  </a:cubicBezTo>
                  <a:cubicBezTo>
                    <a:pt x="293" y="595"/>
                    <a:pt x="254" y="630"/>
                    <a:pt x="247" y="675"/>
                  </a:cubicBezTo>
                  <a:cubicBezTo>
                    <a:pt x="255" y="675"/>
                    <a:pt x="255" y="675"/>
                    <a:pt x="255" y="675"/>
                  </a:cubicBezTo>
                  <a:cubicBezTo>
                    <a:pt x="262" y="635"/>
                    <a:pt x="298" y="603"/>
                    <a:pt x="341" y="603"/>
                  </a:cubicBezTo>
                  <a:cubicBezTo>
                    <a:pt x="383" y="603"/>
                    <a:pt x="419" y="635"/>
                    <a:pt x="426" y="675"/>
                  </a:cubicBezTo>
                  <a:lnTo>
                    <a:pt x="434" y="675"/>
                  </a:lnTo>
                  <a:close/>
                  <a:moveTo>
                    <a:pt x="1013" y="690"/>
                  </a:moveTo>
                  <a:cubicBezTo>
                    <a:pt x="1013" y="668"/>
                    <a:pt x="995" y="650"/>
                    <a:pt x="973" y="650"/>
                  </a:cubicBezTo>
                  <a:cubicBezTo>
                    <a:pt x="951" y="650"/>
                    <a:pt x="933" y="668"/>
                    <a:pt x="933" y="690"/>
                  </a:cubicBezTo>
                  <a:cubicBezTo>
                    <a:pt x="933" y="712"/>
                    <a:pt x="951" y="730"/>
                    <a:pt x="973" y="730"/>
                  </a:cubicBezTo>
                  <a:cubicBezTo>
                    <a:pt x="995" y="730"/>
                    <a:pt x="1013" y="712"/>
                    <a:pt x="1013" y="690"/>
                  </a:cubicBezTo>
                  <a:close/>
                  <a:moveTo>
                    <a:pt x="1067" y="675"/>
                  </a:moveTo>
                  <a:cubicBezTo>
                    <a:pt x="1060" y="630"/>
                    <a:pt x="1020" y="595"/>
                    <a:pt x="973" y="595"/>
                  </a:cubicBezTo>
                  <a:cubicBezTo>
                    <a:pt x="926" y="595"/>
                    <a:pt x="887" y="630"/>
                    <a:pt x="880" y="675"/>
                  </a:cubicBezTo>
                  <a:cubicBezTo>
                    <a:pt x="888" y="675"/>
                    <a:pt x="888" y="675"/>
                    <a:pt x="888" y="675"/>
                  </a:cubicBezTo>
                  <a:cubicBezTo>
                    <a:pt x="895" y="635"/>
                    <a:pt x="930" y="603"/>
                    <a:pt x="973" y="603"/>
                  </a:cubicBezTo>
                  <a:cubicBezTo>
                    <a:pt x="1016" y="603"/>
                    <a:pt x="1051" y="635"/>
                    <a:pt x="1058" y="675"/>
                  </a:cubicBezTo>
                  <a:lnTo>
                    <a:pt x="1067" y="675"/>
                  </a:lnTo>
                  <a:close/>
                  <a:moveTo>
                    <a:pt x="1079" y="590"/>
                  </a:moveTo>
                  <a:cubicBezTo>
                    <a:pt x="1079" y="583"/>
                    <a:pt x="1074" y="574"/>
                    <a:pt x="1070" y="571"/>
                  </a:cubicBezTo>
                  <a:cubicBezTo>
                    <a:pt x="1057" y="563"/>
                    <a:pt x="1047" y="545"/>
                    <a:pt x="1048" y="528"/>
                  </a:cubicBezTo>
                  <a:cubicBezTo>
                    <a:pt x="1048" y="527"/>
                    <a:pt x="1049" y="420"/>
                    <a:pt x="964" y="352"/>
                  </a:cubicBezTo>
                  <a:cubicBezTo>
                    <a:pt x="627" y="352"/>
                    <a:pt x="627" y="352"/>
                    <a:pt x="627" y="352"/>
                  </a:cubicBezTo>
                  <a:cubicBezTo>
                    <a:pt x="619" y="352"/>
                    <a:pt x="604" y="356"/>
                    <a:pt x="597" y="361"/>
                  </a:cubicBezTo>
                  <a:cubicBezTo>
                    <a:pt x="383" y="487"/>
                    <a:pt x="383" y="487"/>
                    <a:pt x="383" y="487"/>
                  </a:cubicBezTo>
                  <a:cubicBezTo>
                    <a:pt x="381" y="488"/>
                    <a:pt x="379" y="489"/>
                    <a:pt x="377" y="489"/>
                  </a:cubicBezTo>
                  <a:cubicBezTo>
                    <a:pt x="221" y="498"/>
                    <a:pt x="219" y="595"/>
                    <a:pt x="219" y="599"/>
                  </a:cubicBezTo>
                  <a:cubicBezTo>
                    <a:pt x="219" y="610"/>
                    <a:pt x="219" y="629"/>
                    <a:pt x="219" y="640"/>
                  </a:cubicBezTo>
                  <a:cubicBezTo>
                    <a:pt x="219" y="669"/>
                    <a:pt x="219" y="669"/>
                    <a:pt x="219" y="669"/>
                  </a:cubicBezTo>
                  <a:cubicBezTo>
                    <a:pt x="219" y="672"/>
                    <a:pt x="221" y="674"/>
                    <a:pt x="223" y="675"/>
                  </a:cubicBezTo>
                  <a:cubicBezTo>
                    <a:pt x="230" y="617"/>
                    <a:pt x="280" y="571"/>
                    <a:pt x="341" y="571"/>
                  </a:cubicBezTo>
                  <a:cubicBezTo>
                    <a:pt x="401" y="571"/>
                    <a:pt x="451" y="617"/>
                    <a:pt x="458" y="675"/>
                  </a:cubicBezTo>
                  <a:cubicBezTo>
                    <a:pt x="855" y="675"/>
                    <a:pt x="855" y="675"/>
                    <a:pt x="855" y="675"/>
                  </a:cubicBezTo>
                  <a:cubicBezTo>
                    <a:pt x="863" y="617"/>
                    <a:pt x="913" y="571"/>
                    <a:pt x="973" y="571"/>
                  </a:cubicBezTo>
                  <a:cubicBezTo>
                    <a:pt x="1019" y="571"/>
                    <a:pt x="1059" y="598"/>
                    <a:pt x="1079" y="637"/>
                  </a:cubicBezTo>
                  <a:lnTo>
                    <a:pt x="1079" y="590"/>
                  </a:lnTo>
                  <a:close/>
                  <a:moveTo>
                    <a:pt x="164" y="615"/>
                  </a:moveTo>
                  <a:cubicBezTo>
                    <a:pt x="141" y="622"/>
                    <a:pt x="141" y="622"/>
                    <a:pt x="141" y="622"/>
                  </a:cubicBezTo>
                  <a:cubicBezTo>
                    <a:pt x="138" y="624"/>
                    <a:pt x="136" y="627"/>
                    <a:pt x="137" y="630"/>
                  </a:cubicBezTo>
                  <a:cubicBezTo>
                    <a:pt x="138" y="633"/>
                    <a:pt x="140" y="634"/>
                    <a:pt x="143" y="634"/>
                  </a:cubicBezTo>
                  <a:cubicBezTo>
                    <a:pt x="144" y="634"/>
                    <a:pt x="144" y="634"/>
                    <a:pt x="145" y="634"/>
                  </a:cubicBezTo>
                  <a:cubicBezTo>
                    <a:pt x="168" y="626"/>
                    <a:pt x="168" y="626"/>
                    <a:pt x="168" y="626"/>
                  </a:cubicBezTo>
                  <a:cubicBezTo>
                    <a:pt x="171" y="625"/>
                    <a:pt x="172" y="621"/>
                    <a:pt x="171" y="618"/>
                  </a:cubicBezTo>
                  <a:cubicBezTo>
                    <a:pt x="170" y="615"/>
                    <a:pt x="167" y="613"/>
                    <a:pt x="164" y="615"/>
                  </a:cubicBezTo>
                  <a:close/>
                  <a:moveTo>
                    <a:pt x="124" y="516"/>
                  </a:moveTo>
                  <a:cubicBezTo>
                    <a:pt x="101" y="510"/>
                    <a:pt x="101" y="510"/>
                    <a:pt x="101" y="510"/>
                  </a:cubicBezTo>
                  <a:cubicBezTo>
                    <a:pt x="98" y="509"/>
                    <a:pt x="95" y="511"/>
                    <a:pt x="94" y="514"/>
                  </a:cubicBezTo>
                  <a:cubicBezTo>
                    <a:pt x="93" y="518"/>
                    <a:pt x="95" y="521"/>
                    <a:pt x="98" y="522"/>
                  </a:cubicBezTo>
                  <a:cubicBezTo>
                    <a:pt x="121" y="528"/>
                    <a:pt x="121" y="528"/>
                    <a:pt x="121" y="528"/>
                  </a:cubicBezTo>
                  <a:cubicBezTo>
                    <a:pt x="122" y="528"/>
                    <a:pt x="122" y="528"/>
                    <a:pt x="123" y="528"/>
                  </a:cubicBezTo>
                  <a:cubicBezTo>
                    <a:pt x="125" y="528"/>
                    <a:pt x="128" y="526"/>
                    <a:pt x="129" y="524"/>
                  </a:cubicBezTo>
                  <a:cubicBezTo>
                    <a:pt x="129" y="520"/>
                    <a:pt x="128" y="517"/>
                    <a:pt x="124" y="516"/>
                  </a:cubicBezTo>
                  <a:close/>
                  <a:moveTo>
                    <a:pt x="118" y="630"/>
                  </a:moveTo>
                  <a:cubicBezTo>
                    <a:pt x="96" y="638"/>
                    <a:pt x="96" y="638"/>
                    <a:pt x="96" y="638"/>
                  </a:cubicBezTo>
                  <a:cubicBezTo>
                    <a:pt x="92" y="639"/>
                    <a:pt x="91" y="643"/>
                    <a:pt x="92" y="646"/>
                  </a:cubicBezTo>
                  <a:cubicBezTo>
                    <a:pt x="93" y="648"/>
                    <a:pt x="95" y="650"/>
                    <a:pt x="98" y="650"/>
                  </a:cubicBezTo>
                  <a:cubicBezTo>
                    <a:pt x="98" y="650"/>
                    <a:pt x="99" y="650"/>
                    <a:pt x="100" y="649"/>
                  </a:cubicBezTo>
                  <a:cubicBezTo>
                    <a:pt x="122" y="642"/>
                    <a:pt x="122" y="642"/>
                    <a:pt x="122" y="642"/>
                  </a:cubicBezTo>
                  <a:cubicBezTo>
                    <a:pt x="125" y="641"/>
                    <a:pt x="127" y="637"/>
                    <a:pt x="126" y="634"/>
                  </a:cubicBezTo>
                  <a:cubicBezTo>
                    <a:pt x="125" y="631"/>
                    <a:pt x="121" y="629"/>
                    <a:pt x="118" y="63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9" name="Freeform 251"/>
            <p:cNvSpPr>
              <a:spLocks noEditPoints="1"/>
            </p:cNvSpPr>
            <p:nvPr/>
          </p:nvSpPr>
          <p:spPr bwMode="auto">
            <a:xfrm>
              <a:off x="7908677" y="2606836"/>
              <a:ext cx="116902" cy="100373"/>
            </a:xfrm>
            <a:custGeom>
              <a:avLst/>
              <a:gdLst>
                <a:gd name="T0" fmla="*/ 808 w 870"/>
                <a:gd name="T1" fmla="*/ 363 h 747"/>
                <a:gd name="T2" fmla="*/ 511 w 870"/>
                <a:gd name="T3" fmla="*/ 62 h 747"/>
                <a:gd name="T4" fmla="*/ 315 w 870"/>
                <a:gd name="T5" fmla="*/ 723 h 747"/>
                <a:gd name="T6" fmla="*/ 750 w 870"/>
                <a:gd name="T7" fmla="*/ 432 h 747"/>
                <a:gd name="T8" fmla="*/ 539 w 870"/>
                <a:gd name="T9" fmla="*/ 66 h 747"/>
                <a:gd name="T10" fmla="*/ 346 w 870"/>
                <a:gd name="T11" fmla="*/ 156 h 747"/>
                <a:gd name="T12" fmla="*/ 435 w 870"/>
                <a:gd name="T13" fmla="*/ 142 h 747"/>
                <a:gd name="T14" fmla="*/ 718 w 870"/>
                <a:gd name="T15" fmla="*/ 496 h 747"/>
                <a:gd name="T16" fmla="*/ 525 w 870"/>
                <a:gd name="T17" fmla="*/ 708 h 747"/>
                <a:gd name="T18" fmla="*/ 435 w 870"/>
                <a:gd name="T19" fmla="*/ 275 h 747"/>
                <a:gd name="T20" fmla="*/ 435 w 870"/>
                <a:gd name="T21" fmla="*/ 299 h 747"/>
                <a:gd name="T22" fmla="*/ 341 w 870"/>
                <a:gd name="T23" fmla="*/ 432 h 747"/>
                <a:gd name="T24" fmla="*/ 435 w 870"/>
                <a:gd name="T25" fmla="*/ 362 h 747"/>
                <a:gd name="T26" fmla="*/ 435 w 870"/>
                <a:gd name="T27" fmla="*/ 480 h 747"/>
                <a:gd name="T28" fmla="*/ 433 w 870"/>
                <a:gd name="T29" fmla="*/ 397 h 747"/>
                <a:gd name="T30" fmla="*/ 868 w 870"/>
                <a:gd name="T31" fmla="*/ 735 h 747"/>
                <a:gd name="T32" fmla="*/ 856 w 870"/>
                <a:gd name="T33" fmla="*/ 723 h 747"/>
                <a:gd name="T34" fmla="*/ 807 w 870"/>
                <a:gd name="T35" fmla="*/ 234 h 747"/>
                <a:gd name="T36" fmla="*/ 666 w 870"/>
                <a:gd name="T37" fmla="*/ 74 h 747"/>
                <a:gd name="T38" fmla="*/ 784 w 870"/>
                <a:gd name="T39" fmla="*/ 219 h 747"/>
                <a:gd name="T40" fmla="*/ 75 w 870"/>
                <a:gd name="T41" fmla="*/ 338 h 747"/>
                <a:gd name="T42" fmla="*/ 82 w 870"/>
                <a:gd name="T43" fmla="*/ 334 h 747"/>
                <a:gd name="T44" fmla="*/ 104 w 870"/>
                <a:gd name="T45" fmla="*/ 260 h 747"/>
                <a:gd name="T46" fmla="*/ 66 w 870"/>
                <a:gd name="T47" fmla="*/ 476 h 747"/>
                <a:gd name="T48" fmla="*/ 73 w 870"/>
                <a:gd name="T49" fmla="*/ 481 h 747"/>
                <a:gd name="T50" fmla="*/ 195 w 870"/>
                <a:gd name="T51" fmla="*/ 159 h 747"/>
                <a:gd name="T52" fmla="*/ 187 w 870"/>
                <a:gd name="T53" fmla="*/ 149 h 747"/>
                <a:gd name="T54" fmla="*/ 119 w 870"/>
                <a:gd name="T55" fmla="*/ 246 h 747"/>
                <a:gd name="T56" fmla="*/ 62 w 870"/>
                <a:gd name="T57" fmla="*/ 379 h 747"/>
                <a:gd name="T58" fmla="*/ 68 w 870"/>
                <a:gd name="T59" fmla="*/ 386 h 747"/>
                <a:gd name="T60" fmla="*/ 67 w 870"/>
                <a:gd name="T61" fmla="*/ 398 h 747"/>
                <a:gd name="T62" fmla="*/ 67 w 870"/>
                <a:gd name="T63" fmla="*/ 434 h 747"/>
                <a:gd name="T64" fmla="*/ 160 w 870"/>
                <a:gd name="T65" fmla="*/ 182 h 747"/>
                <a:gd name="T66" fmla="*/ 136 w 870"/>
                <a:gd name="T67" fmla="*/ 201 h 747"/>
                <a:gd name="T68" fmla="*/ 298 w 870"/>
                <a:gd name="T69" fmla="*/ 103 h 747"/>
                <a:gd name="T70" fmla="*/ 271 w 870"/>
                <a:gd name="T71" fmla="*/ 100 h 747"/>
                <a:gd name="T72" fmla="*/ 246 w 870"/>
                <a:gd name="T73" fmla="*/ 118 h 747"/>
                <a:gd name="T74" fmla="*/ 234 w 870"/>
                <a:gd name="T75" fmla="*/ 132 h 747"/>
                <a:gd name="T76" fmla="*/ 228 w 870"/>
                <a:gd name="T77" fmla="*/ 121 h 747"/>
                <a:gd name="T78" fmla="*/ 229 w 870"/>
                <a:gd name="T79" fmla="*/ 58 h 747"/>
                <a:gd name="T80" fmla="*/ 162 w 870"/>
                <a:gd name="T81" fmla="*/ 86 h 747"/>
                <a:gd name="T82" fmla="*/ 165 w 870"/>
                <a:gd name="T83" fmla="*/ 97 h 747"/>
                <a:gd name="T84" fmla="*/ 321 w 870"/>
                <a:gd name="T85" fmla="*/ 17 h 747"/>
                <a:gd name="T86" fmla="*/ 242 w 870"/>
                <a:gd name="T87" fmla="*/ 44 h 747"/>
                <a:gd name="T88" fmla="*/ 250 w 870"/>
                <a:gd name="T89" fmla="*/ 47 h 747"/>
                <a:gd name="T90" fmla="*/ 12 w 870"/>
                <a:gd name="T91" fmla="*/ 348 h 747"/>
                <a:gd name="T92" fmla="*/ 2 w 870"/>
                <a:gd name="T93" fmla="*/ 377 h 747"/>
                <a:gd name="T94" fmla="*/ 9 w 870"/>
                <a:gd name="T95" fmla="*/ 329 h 747"/>
                <a:gd name="T96" fmla="*/ 34 w 870"/>
                <a:gd name="T97" fmla="*/ 286 h 747"/>
                <a:gd name="T98" fmla="*/ 39 w 870"/>
                <a:gd name="T99" fmla="*/ 256 h 747"/>
                <a:gd name="T100" fmla="*/ 52 w 870"/>
                <a:gd name="T101" fmla="*/ 215 h 747"/>
                <a:gd name="T102" fmla="*/ 20 w 870"/>
                <a:gd name="T103" fmla="*/ 496 h 747"/>
                <a:gd name="T104" fmla="*/ 9 w 870"/>
                <a:gd name="T105" fmla="*/ 498 h 747"/>
                <a:gd name="T106" fmla="*/ 108 w 870"/>
                <a:gd name="T107" fmla="*/ 136 h 747"/>
                <a:gd name="T108" fmla="*/ 93 w 870"/>
                <a:gd name="T109" fmla="*/ 163 h 747"/>
                <a:gd name="T110" fmla="*/ 14 w 870"/>
                <a:gd name="T111" fmla="*/ 449 h 747"/>
                <a:gd name="T112" fmla="*/ 125 w 870"/>
                <a:gd name="T113" fmla="*/ 118 h 747"/>
                <a:gd name="T114" fmla="*/ 129 w 870"/>
                <a:gd name="T115" fmla="*/ 129 h 747"/>
                <a:gd name="T116" fmla="*/ 86 w 870"/>
                <a:gd name="T117" fmla="*/ 172 h 747"/>
                <a:gd name="T118" fmla="*/ 0 w 870"/>
                <a:gd name="T119" fmla="*/ 425 h 747"/>
                <a:gd name="T120" fmla="*/ 12 w 870"/>
                <a:gd name="T121" fmla="*/ 41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70" h="747">
                  <a:moveTo>
                    <a:pt x="750" y="432"/>
                  </a:moveTo>
                  <a:cubicBezTo>
                    <a:pt x="750" y="414"/>
                    <a:pt x="748" y="396"/>
                    <a:pt x="745" y="378"/>
                  </a:cubicBezTo>
                  <a:cubicBezTo>
                    <a:pt x="802" y="366"/>
                    <a:pt x="802" y="366"/>
                    <a:pt x="802" y="366"/>
                  </a:cubicBezTo>
                  <a:cubicBezTo>
                    <a:pt x="802" y="366"/>
                    <a:pt x="802" y="366"/>
                    <a:pt x="802" y="366"/>
                  </a:cubicBezTo>
                  <a:cubicBezTo>
                    <a:pt x="804" y="365"/>
                    <a:pt x="806" y="364"/>
                    <a:pt x="808" y="363"/>
                  </a:cubicBezTo>
                  <a:cubicBezTo>
                    <a:pt x="843" y="329"/>
                    <a:pt x="865" y="281"/>
                    <a:pt x="868" y="232"/>
                  </a:cubicBezTo>
                  <a:cubicBezTo>
                    <a:pt x="870" y="192"/>
                    <a:pt x="861" y="132"/>
                    <a:pt x="804" y="72"/>
                  </a:cubicBezTo>
                  <a:cubicBezTo>
                    <a:pt x="746" y="12"/>
                    <a:pt x="687" y="0"/>
                    <a:pt x="646" y="1"/>
                  </a:cubicBezTo>
                  <a:cubicBezTo>
                    <a:pt x="598" y="2"/>
                    <a:pt x="549" y="22"/>
                    <a:pt x="514" y="57"/>
                  </a:cubicBezTo>
                  <a:cubicBezTo>
                    <a:pt x="512" y="58"/>
                    <a:pt x="511" y="60"/>
                    <a:pt x="511" y="62"/>
                  </a:cubicBezTo>
                  <a:cubicBezTo>
                    <a:pt x="510" y="62"/>
                    <a:pt x="510" y="62"/>
                    <a:pt x="510" y="62"/>
                  </a:cubicBezTo>
                  <a:cubicBezTo>
                    <a:pt x="495" y="124"/>
                    <a:pt x="495" y="124"/>
                    <a:pt x="495" y="124"/>
                  </a:cubicBezTo>
                  <a:cubicBezTo>
                    <a:pt x="475" y="120"/>
                    <a:pt x="456" y="118"/>
                    <a:pt x="435" y="118"/>
                  </a:cubicBezTo>
                  <a:cubicBezTo>
                    <a:pt x="262" y="118"/>
                    <a:pt x="121" y="259"/>
                    <a:pt x="121" y="432"/>
                  </a:cubicBezTo>
                  <a:cubicBezTo>
                    <a:pt x="121" y="563"/>
                    <a:pt x="201" y="675"/>
                    <a:pt x="315" y="723"/>
                  </a:cubicBezTo>
                  <a:cubicBezTo>
                    <a:pt x="59" y="723"/>
                    <a:pt x="59" y="723"/>
                    <a:pt x="59" y="723"/>
                  </a:cubicBezTo>
                  <a:cubicBezTo>
                    <a:pt x="52" y="723"/>
                    <a:pt x="47" y="728"/>
                    <a:pt x="47" y="735"/>
                  </a:cubicBezTo>
                  <a:cubicBezTo>
                    <a:pt x="47" y="741"/>
                    <a:pt x="52" y="747"/>
                    <a:pt x="59" y="747"/>
                  </a:cubicBezTo>
                  <a:cubicBezTo>
                    <a:pt x="435" y="747"/>
                    <a:pt x="435" y="747"/>
                    <a:pt x="435" y="747"/>
                  </a:cubicBezTo>
                  <a:cubicBezTo>
                    <a:pt x="609" y="747"/>
                    <a:pt x="750" y="606"/>
                    <a:pt x="750" y="432"/>
                  </a:cubicBezTo>
                  <a:close/>
                  <a:moveTo>
                    <a:pt x="647" y="25"/>
                  </a:moveTo>
                  <a:cubicBezTo>
                    <a:pt x="697" y="24"/>
                    <a:pt x="745" y="46"/>
                    <a:pt x="786" y="89"/>
                  </a:cubicBezTo>
                  <a:cubicBezTo>
                    <a:pt x="827" y="131"/>
                    <a:pt x="847" y="180"/>
                    <a:pt x="844" y="231"/>
                  </a:cubicBezTo>
                  <a:cubicBezTo>
                    <a:pt x="842" y="270"/>
                    <a:pt x="826" y="308"/>
                    <a:pt x="799" y="337"/>
                  </a:cubicBezTo>
                  <a:cubicBezTo>
                    <a:pt x="539" y="66"/>
                    <a:pt x="539" y="66"/>
                    <a:pt x="539" y="66"/>
                  </a:cubicBezTo>
                  <a:cubicBezTo>
                    <a:pt x="570" y="41"/>
                    <a:pt x="608" y="26"/>
                    <a:pt x="647" y="25"/>
                  </a:cubicBezTo>
                  <a:close/>
                  <a:moveTo>
                    <a:pt x="346" y="156"/>
                  </a:moveTo>
                  <a:cubicBezTo>
                    <a:pt x="334" y="200"/>
                    <a:pt x="311" y="241"/>
                    <a:pt x="277" y="274"/>
                  </a:cubicBezTo>
                  <a:cubicBezTo>
                    <a:pt x="244" y="308"/>
                    <a:pt x="203" y="331"/>
                    <a:pt x="159" y="342"/>
                  </a:cubicBezTo>
                  <a:cubicBezTo>
                    <a:pt x="188" y="254"/>
                    <a:pt x="258" y="185"/>
                    <a:pt x="346" y="156"/>
                  </a:cubicBezTo>
                  <a:close/>
                  <a:moveTo>
                    <a:pt x="145" y="432"/>
                  </a:moveTo>
                  <a:cubicBezTo>
                    <a:pt x="145" y="410"/>
                    <a:pt x="148" y="389"/>
                    <a:pt x="152" y="368"/>
                  </a:cubicBezTo>
                  <a:cubicBezTo>
                    <a:pt x="205" y="358"/>
                    <a:pt x="255" y="331"/>
                    <a:pt x="294" y="291"/>
                  </a:cubicBezTo>
                  <a:cubicBezTo>
                    <a:pt x="334" y="252"/>
                    <a:pt x="361" y="201"/>
                    <a:pt x="372" y="149"/>
                  </a:cubicBezTo>
                  <a:cubicBezTo>
                    <a:pt x="392" y="144"/>
                    <a:pt x="413" y="142"/>
                    <a:pt x="435" y="142"/>
                  </a:cubicBezTo>
                  <a:cubicBezTo>
                    <a:pt x="456" y="142"/>
                    <a:pt x="476" y="144"/>
                    <a:pt x="495" y="148"/>
                  </a:cubicBezTo>
                  <a:cubicBezTo>
                    <a:pt x="721" y="383"/>
                    <a:pt x="721" y="383"/>
                    <a:pt x="721" y="383"/>
                  </a:cubicBezTo>
                  <a:cubicBezTo>
                    <a:pt x="721" y="383"/>
                    <a:pt x="721" y="383"/>
                    <a:pt x="721" y="383"/>
                  </a:cubicBezTo>
                  <a:cubicBezTo>
                    <a:pt x="724" y="399"/>
                    <a:pt x="726" y="415"/>
                    <a:pt x="726" y="432"/>
                  </a:cubicBezTo>
                  <a:cubicBezTo>
                    <a:pt x="726" y="454"/>
                    <a:pt x="723" y="475"/>
                    <a:pt x="718" y="496"/>
                  </a:cubicBezTo>
                  <a:cubicBezTo>
                    <a:pt x="666" y="507"/>
                    <a:pt x="616" y="534"/>
                    <a:pt x="576" y="573"/>
                  </a:cubicBezTo>
                  <a:cubicBezTo>
                    <a:pt x="537" y="613"/>
                    <a:pt x="510" y="663"/>
                    <a:pt x="499" y="715"/>
                  </a:cubicBezTo>
                  <a:cubicBezTo>
                    <a:pt x="479" y="720"/>
                    <a:pt x="457" y="723"/>
                    <a:pt x="435" y="723"/>
                  </a:cubicBezTo>
                  <a:cubicBezTo>
                    <a:pt x="275" y="723"/>
                    <a:pt x="145" y="592"/>
                    <a:pt x="145" y="432"/>
                  </a:cubicBezTo>
                  <a:close/>
                  <a:moveTo>
                    <a:pt x="525" y="708"/>
                  </a:moveTo>
                  <a:cubicBezTo>
                    <a:pt x="536" y="665"/>
                    <a:pt x="560" y="623"/>
                    <a:pt x="593" y="590"/>
                  </a:cubicBezTo>
                  <a:cubicBezTo>
                    <a:pt x="627" y="557"/>
                    <a:pt x="668" y="533"/>
                    <a:pt x="711" y="522"/>
                  </a:cubicBezTo>
                  <a:cubicBezTo>
                    <a:pt x="683" y="610"/>
                    <a:pt x="613" y="680"/>
                    <a:pt x="525" y="708"/>
                  </a:cubicBezTo>
                  <a:close/>
                  <a:moveTo>
                    <a:pt x="593" y="432"/>
                  </a:moveTo>
                  <a:cubicBezTo>
                    <a:pt x="593" y="345"/>
                    <a:pt x="522" y="275"/>
                    <a:pt x="435" y="275"/>
                  </a:cubicBezTo>
                  <a:cubicBezTo>
                    <a:pt x="349" y="275"/>
                    <a:pt x="278" y="345"/>
                    <a:pt x="278" y="432"/>
                  </a:cubicBezTo>
                  <a:cubicBezTo>
                    <a:pt x="278" y="519"/>
                    <a:pt x="349" y="590"/>
                    <a:pt x="435" y="590"/>
                  </a:cubicBezTo>
                  <a:cubicBezTo>
                    <a:pt x="522" y="590"/>
                    <a:pt x="593" y="519"/>
                    <a:pt x="593" y="432"/>
                  </a:cubicBezTo>
                  <a:close/>
                  <a:moveTo>
                    <a:pt x="302" y="432"/>
                  </a:moveTo>
                  <a:cubicBezTo>
                    <a:pt x="302" y="359"/>
                    <a:pt x="362" y="299"/>
                    <a:pt x="435" y="299"/>
                  </a:cubicBezTo>
                  <a:cubicBezTo>
                    <a:pt x="509" y="299"/>
                    <a:pt x="569" y="359"/>
                    <a:pt x="569" y="432"/>
                  </a:cubicBezTo>
                  <a:cubicBezTo>
                    <a:pt x="569" y="506"/>
                    <a:pt x="509" y="566"/>
                    <a:pt x="435" y="566"/>
                  </a:cubicBezTo>
                  <a:cubicBezTo>
                    <a:pt x="362" y="566"/>
                    <a:pt x="302" y="506"/>
                    <a:pt x="302" y="432"/>
                  </a:cubicBezTo>
                  <a:close/>
                  <a:moveTo>
                    <a:pt x="435" y="526"/>
                  </a:moveTo>
                  <a:cubicBezTo>
                    <a:pt x="384" y="526"/>
                    <a:pt x="341" y="484"/>
                    <a:pt x="341" y="432"/>
                  </a:cubicBezTo>
                  <a:cubicBezTo>
                    <a:pt x="341" y="426"/>
                    <a:pt x="347" y="420"/>
                    <a:pt x="353" y="420"/>
                  </a:cubicBezTo>
                  <a:cubicBezTo>
                    <a:pt x="360" y="420"/>
                    <a:pt x="365" y="426"/>
                    <a:pt x="365" y="432"/>
                  </a:cubicBezTo>
                  <a:cubicBezTo>
                    <a:pt x="365" y="471"/>
                    <a:pt x="397" y="502"/>
                    <a:pt x="435" y="502"/>
                  </a:cubicBezTo>
                  <a:cubicBezTo>
                    <a:pt x="474" y="502"/>
                    <a:pt x="505" y="471"/>
                    <a:pt x="505" y="432"/>
                  </a:cubicBezTo>
                  <a:cubicBezTo>
                    <a:pt x="505" y="394"/>
                    <a:pt x="474" y="362"/>
                    <a:pt x="435" y="362"/>
                  </a:cubicBezTo>
                  <a:cubicBezTo>
                    <a:pt x="429" y="362"/>
                    <a:pt x="423" y="357"/>
                    <a:pt x="423" y="350"/>
                  </a:cubicBezTo>
                  <a:cubicBezTo>
                    <a:pt x="423" y="344"/>
                    <a:pt x="429" y="338"/>
                    <a:pt x="435" y="338"/>
                  </a:cubicBezTo>
                  <a:cubicBezTo>
                    <a:pt x="487" y="338"/>
                    <a:pt x="529" y="380"/>
                    <a:pt x="529" y="432"/>
                  </a:cubicBezTo>
                  <a:cubicBezTo>
                    <a:pt x="529" y="484"/>
                    <a:pt x="487" y="526"/>
                    <a:pt x="435" y="526"/>
                  </a:cubicBezTo>
                  <a:close/>
                  <a:moveTo>
                    <a:pt x="435" y="480"/>
                  </a:moveTo>
                  <a:cubicBezTo>
                    <a:pt x="462" y="480"/>
                    <a:pt x="483" y="458"/>
                    <a:pt x="483" y="432"/>
                  </a:cubicBezTo>
                  <a:cubicBezTo>
                    <a:pt x="483" y="406"/>
                    <a:pt x="462" y="385"/>
                    <a:pt x="435" y="385"/>
                  </a:cubicBezTo>
                  <a:cubicBezTo>
                    <a:pt x="409" y="385"/>
                    <a:pt x="388" y="406"/>
                    <a:pt x="388" y="432"/>
                  </a:cubicBezTo>
                  <a:cubicBezTo>
                    <a:pt x="388" y="458"/>
                    <a:pt x="409" y="480"/>
                    <a:pt x="435" y="480"/>
                  </a:cubicBezTo>
                  <a:close/>
                  <a:moveTo>
                    <a:pt x="433" y="397"/>
                  </a:moveTo>
                  <a:cubicBezTo>
                    <a:pt x="453" y="397"/>
                    <a:pt x="422" y="410"/>
                    <a:pt x="422" y="430"/>
                  </a:cubicBezTo>
                  <a:cubicBezTo>
                    <a:pt x="422" y="450"/>
                    <a:pt x="444" y="466"/>
                    <a:pt x="433" y="468"/>
                  </a:cubicBezTo>
                  <a:cubicBezTo>
                    <a:pt x="414" y="471"/>
                    <a:pt x="397" y="452"/>
                    <a:pt x="397" y="432"/>
                  </a:cubicBezTo>
                  <a:cubicBezTo>
                    <a:pt x="397" y="413"/>
                    <a:pt x="413" y="397"/>
                    <a:pt x="433" y="397"/>
                  </a:cubicBezTo>
                  <a:close/>
                  <a:moveTo>
                    <a:pt x="868" y="735"/>
                  </a:moveTo>
                  <a:cubicBezTo>
                    <a:pt x="868" y="741"/>
                    <a:pt x="863" y="747"/>
                    <a:pt x="856" y="747"/>
                  </a:cubicBezTo>
                  <a:cubicBezTo>
                    <a:pt x="606" y="747"/>
                    <a:pt x="606" y="747"/>
                    <a:pt x="606" y="747"/>
                  </a:cubicBezTo>
                  <a:cubicBezTo>
                    <a:pt x="599" y="747"/>
                    <a:pt x="594" y="741"/>
                    <a:pt x="594" y="735"/>
                  </a:cubicBezTo>
                  <a:cubicBezTo>
                    <a:pt x="594" y="728"/>
                    <a:pt x="599" y="723"/>
                    <a:pt x="606" y="723"/>
                  </a:cubicBezTo>
                  <a:cubicBezTo>
                    <a:pt x="856" y="723"/>
                    <a:pt x="856" y="723"/>
                    <a:pt x="856" y="723"/>
                  </a:cubicBezTo>
                  <a:cubicBezTo>
                    <a:pt x="863" y="723"/>
                    <a:pt x="868" y="728"/>
                    <a:pt x="868" y="735"/>
                  </a:cubicBezTo>
                  <a:close/>
                  <a:moveTo>
                    <a:pt x="651" y="116"/>
                  </a:moveTo>
                  <a:cubicBezTo>
                    <a:pt x="748" y="226"/>
                    <a:pt x="748" y="226"/>
                    <a:pt x="748" y="226"/>
                  </a:cubicBezTo>
                  <a:cubicBezTo>
                    <a:pt x="757" y="237"/>
                    <a:pt x="771" y="243"/>
                    <a:pt x="784" y="243"/>
                  </a:cubicBezTo>
                  <a:cubicBezTo>
                    <a:pt x="793" y="243"/>
                    <a:pt x="801" y="240"/>
                    <a:pt x="807" y="234"/>
                  </a:cubicBezTo>
                  <a:cubicBezTo>
                    <a:pt x="823" y="220"/>
                    <a:pt x="823" y="193"/>
                    <a:pt x="806" y="174"/>
                  </a:cubicBezTo>
                  <a:cubicBezTo>
                    <a:pt x="709" y="65"/>
                    <a:pt x="709" y="65"/>
                    <a:pt x="709" y="65"/>
                  </a:cubicBezTo>
                  <a:cubicBezTo>
                    <a:pt x="693" y="47"/>
                    <a:pt x="665" y="43"/>
                    <a:pt x="650" y="56"/>
                  </a:cubicBezTo>
                  <a:cubicBezTo>
                    <a:pt x="634" y="70"/>
                    <a:pt x="635" y="97"/>
                    <a:pt x="651" y="116"/>
                  </a:cubicBezTo>
                  <a:close/>
                  <a:moveTo>
                    <a:pt x="666" y="74"/>
                  </a:moveTo>
                  <a:cubicBezTo>
                    <a:pt x="668" y="72"/>
                    <a:pt x="671" y="72"/>
                    <a:pt x="673" y="72"/>
                  </a:cubicBezTo>
                  <a:cubicBezTo>
                    <a:pt x="679" y="72"/>
                    <a:pt x="686" y="75"/>
                    <a:pt x="691" y="81"/>
                  </a:cubicBezTo>
                  <a:cubicBezTo>
                    <a:pt x="788" y="190"/>
                    <a:pt x="788" y="190"/>
                    <a:pt x="788" y="190"/>
                  </a:cubicBezTo>
                  <a:cubicBezTo>
                    <a:pt x="796" y="199"/>
                    <a:pt x="797" y="211"/>
                    <a:pt x="791" y="216"/>
                  </a:cubicBezTo>
                  <a:cubicBezTo>
                    <a:pt x="789" y="219"/>
                    <a:pt x="786" y="219"/>
                    <a:pt x="784" y="219"/>
                  </a:cubicBezTo>
                  <a:cubicBezTo>
                    <a:pt x="778" y="219"/>
                    <a:pt x="771" y="215"/>
                    <a:pt x="766" y="210"/>
                  </a:cubicBezTo>
                  <a:cubicBezTo>
                    <a:pt x="669" y="101"/>
                    <a:pt x="669" y="101"/>
                    <a:pt x="669" y="101"/>
                  </a:cubicBezTo>
                  <a:cubicBezTo>
                    <a:pt x="662" y="92"/>
                    <a:pt x="660" y="79"/>
                    <a:pt x="666" y="74"/>
                  </a:cubicBezTo>
                  <a:close/>
                  <a:moveTo>
                    <a:pt x="77" y="339"/>
                  </a:moveTo>
                  <a:cubicBezTo>
                    <a:pt x="76" y="339"/>
                    <a:pt x="76" y="338"/>
                    <a:pt x="75" y="338"/>
                  </a:cubicBezTo>
                  <a:cubicBezTo>
                    <a:pt x="72" y="338"/>
                    <a:pt x="70" y="334"/>
                    <a:pt x="71" y="331"/>
                  </a:cubicBezTo>
                  <a:cubicBezTo>
                    <a:pt x="73" y="323"/>
                    <a:pt x="75" y="315"/>
                    <a:pt x="78" y="308"/>
                  </a:cubicBezTo>
                  <a:cubicBezTo>
                    <a:pt x="79" y="304"/>
                    <a:pt x="82" y="303"/>
                    <a:pt x="85" y="304"/>
                  </a:cubicBezTo>
                  <a:cubicBezTo>
                    <a:pt x="88" y="305"/>
                    <a:pt x="90" y="308"/>
                    <a:pt x="89" y="311"/>
                  </a:cubicBezTo>
                  <a:cubicBezTo>
                    <a:pt x="87" y="319"/>
                    <a:pt x="84" y="326"/>
                    <a:pt x="82" y="334"/>
                  </a:cubicBezTo>
                  <a:cubicBezTo>
                    <a:pt x="82" y="337"/>
                    <a:pt x="79" y="339"/>
                    <a:pt x="77" y="339"/>
                  </a:cubicBezTo>
                  <a:close/>
                  <a:moveTo>
                    <a:pt x="89" y="293"/>
                  </a:moveTo>
                  <a:cubicBezTo>
                    <a:pt x="86" y="291"/>
                    <a:pt x="85" y="288"/>
                    <a:pt x="86" y="285"/>
                  </a:cubicBezTo>
                  <a:cubicBezTo>
                    <a:pt x="89" y="277"/>
                    <a:pt x="93" y="270"/>
                    <a:pt x="96" y="263"/>
                  </a:cubicBezTo>
                  <a:cubicBezTo>
                    <a:pt x="98" y="260"/>
                    <a:pt x="101" y="258"/>
                    <a:pt x="104" y="260"/>
                  </a:cubicBezTo>
                  <a:cubicBezTo>
                    <a:pt x="107" y="261"/>
                    <a:pt x="109" y="265"/>
                    <a:pt x="107" y="268"/>
                  </a:cubicBezTo>
                  <a:cubicBezTo>
                    <a:pt x="104" y="275"/>
                    <a:pt x="100" y="282"/>
                    <a:pt x="97" y="289"/>
                  </a:cubicBezTo>
                  <a:cubicBezTo>
                    <a:pt x="96" y="292"/>
                    <a:pt x="94" y="293"/>
                    <a:pt x="92" y="293"/>
                  </a:cubicBezTo>
                  <a:cubicBezTo>
                    <a:pt x="91" y="293"/>
                    <a:pt x="90" y="293"/>
                    <a:pt x="89" y="293"/>
                  </a:cubicBezTo>
                  <a:close/>
                  <a:moveTo>
                    <a:pt x="66" y="476"/>
                  </a:moveTo>
                  <a:cubicBezTo>
                    <a:pt x="65" y="468"/>
                    <a:pt x="64" y="460"/>
                    <a:pt x="63" y="452"/>
                  </a:cubicBezTo>
                  <a:cubicBezTo>
                    <a:pt x="62" y="449"/>
                    <a:pt x="65" y="446"/>
                    <a:pt x="68" y="446"/>
                  </a:cubicBezTo>
                  <a:cubicBezTo>
                    <a:pt x="71" y="445"/>
                    <a:pt x="74" y="448"/>
                    <a:pt x="75" y="451"/>
                  </a:cubicBezTo>
                  <a:cubicBezTo>
                    <a:pt x="75" y="459"/>
                    <a:pt x="77" y="467"/>
                    <a:pt x="78" y="474"/>
                  </a:cubicBezTo>
                  <a:cubicBezTo>
                    <a:pt x="79" y="478"/>
                    <a:pt x="76" y="481"/>
                    <a:pt x="73" y="481"/>
                  </a:cubicBezTo>
                  <a:cubicBezTo>
                    <a:pt x="73" y="481"/>
                    <a:pt x="72" y="481"/>
                    <a:pt x="72" y="481"/>
                  </a:cubicBezTo>
                  <a:cubicBezTo>
                    <a:pt x="69" y="481"/>
                    <a:pt x="67" y="479"/>
                    <a:pt x="66" y="476"/>
                  </a:cubicBezTo>
                  <a:close/>
                  <a:moveTo>
                    <a:pt x="187" y="149"/>
                  </a:moveTo>
                  <a:cubicBezTo>
                    <a:pt x="190" y="147"/>
                    <a:pt x="194" y="148"/>
                    <a:pt x="196" y="150"/>
                  </a:cubicBezTo>
                  <a:cubicBezTo>
                    <a:pt x="198" y="153"/>
                    <a:pt x="198" y="156"/>
                    <a:pt x="195" y="159"/>
                  </a:cubicBezTo>
                  <a:cubicBezTo>
                    <a:pt x="189" y="163"/>
                    <a:pt x="183" y="169"/>
                    <a:pt x="177" y="174"/>
                  </a:cubicBezTo>
                  <a:cubicBezTo>
                    <a:pt x="176" y="175"/>
                    <a:pt x="175" y="176"/>
                    <a:pt x="173" y="176"/>
                  </a:cubicBezTo>
                  <a:cubicBezTo>
                    <a:pt x="171" y="176"/>
                    <a:pt x="170" y="175"/>
                    <a:pt x="169" y="174"/>
                  </a:cubicBezTo>
                  <a:cubicBezTo>
                    <a:pt x="166" y="171"/>
                    <a:pt x="167" y="167"/>
                    <a:pt x="169" y="165"/>
                  </a:cubicBezTo>
                  <a:cubicBezTo>
                    <a:pt x="175" y="160"/>
                    <a:pt x="181" y="154"/>
                    <a:pt x="187" y="149"/>
                  </a:cubicBezTo>
                  <a:close/>
                  <a:moveTo>
                    <a:pt x="109" y="240"/>
                  </a:moveTo>
                  <a:cubicBezTo>
                    <a:pt x="113" y="233"/>
                    <a:pt x="117" y="227"/>
                    <a:pt x="121" y="221"/>
                  </a:cubicBezTo>
                  <a:cubicBezTo>
                    <a:pt x="123" y="218"/>
                    <a:pt x="127" y="217"/>
                    <a:pt x="130" y="219"/>
                  </a:cubicBezTo>
                  <a:cubicBezTo>
                    <a:pt x="132" y="221"/>
                    <a:pt x="133" y="225"/>
                    <a:pt x="131" y="227"/>
                  </a:cubicBezTo>
                  <a:cubicBezTo>
                    <a:pt x="127" y="233"/>
                    <a:pt x="123" y="240"/>
                    <a:pt x="119" y="246"/>
                  </a:cubicBezTo>
                  <a:cubicBezTo>
                    <a:pt x="118" y="248"/>
                    <a:pt x="115" y="249"/>
                    <a:pt x="113" y="249"/>
                  </a:cubicBezTo>
                  <a:cubicBezTo>
                    <a:pt x="112" y="249"/>
                    <a:pt x="111" y="249"/>
                    <a:pt x="111" y="249"/>
                  </a:cubicBezTo>
                  <a:cubicBezTo>
                    <a:pt x="108" y="247"/>
                    <a:pt x="106" y="244"/>
                    <a:pt x="108" y="241"/>
                  </a:cubicBezTo>
                  <a:cubicBezTo>
                    <a:pt x="108" y="241"/>
                    <a:pt x="109" y="240"/>
                    <a:pt x="109" y="240"/>
                  </a:cubicBezTo>
                  <a:close/>
                  <a:moveTo>
                    <a:pt x="62" y="379"/>
                  </a:moveTo>
                  <a:cubicBezTo>
                    <a:pt x="63" y="371"/>
                    <a:pt x="64" y="363"/>
                    <a:pt x="66" y="355"/>
                  </a:cubicBezTo>
                  <a:cubicBezTo>
                    <a:pt x="66" y="352"/>
                    <a:pt x="69" y="349"/>
                    <a:pt x="73" y="350"/>
                  </a:cubicBezTo>
                  <a:cubicBezTo>
                    <a:pt x="76" y="351"/>
                    <a:pt x="78" y="354"/>
                    <a:pt x="77" y="357"/>
                  </a:cubicBezTo>
                  <a:cubicBezTo>
                    <a:pt x="76" y="365"/>
                    <a:pt x="75" y="373"/>
                    <a:pt x="74" y="380"/>
                  </a:cubicBezTo>
                  <a:cubicBezTo>
                    <a:pt x="74" y="383"/>
                    <a:pt x="71" y="386"/>
                    <a:pt x="68" y="386"/>
                  </a:cubicBezTo>
                  <a:cubicBezTo>
                    <a:pt x="68" y="386"/>
                    <a:pt x="68" y="386"/>
                    <a:pt x="68" y="386"/>
                  </a:cubicBezTo>
                  <a:cubicBezTo>
                    <a:pt x="64" y="385"/>
                    <a:pt x="62" y="382"/>
                    <a:pt x="62" y="379"/>
                  </a:cubicBezTo>
                  <a:close/>
                  <a:moveTo>
                    <a:pt x="61" y="404"/>
                  </a:moveTo>
                  <a:cubicBezTo>
                    <a:pt x="61" y="400"/>
                    <a:pt x="63" y="398"/>
                    <a:pt x="67" y="398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0" y="398"/>
                    <a:pt x="73" y="401"/>
                    <a:pt x="73" y="404"/>
                  </a:cubicBezTo>
                  <a:cubicBezTo>
                    <a:pt x="73" y="407"/>
                    <a:pt x="72" y="411"/>
                    <a:pt x="72" y="414"/>
                  </a:cubicBezTo>
                  <a:cubicBezTo>
                    <a:pt x="72" y="418"/>
                    <a:pt x="73" y="423"/>
                    <a:pt x="73" y="427"/>
                  </a:cubicBezTo>
                  <a:cubicBezTo>
                    <a:pt x="73" y="431"/>
                    <a:pt x="70" y="434"/>
                    <a:pt x="67" y="434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4" y="434"/>
                    <a:pt x="61" y="431"/>
                    <a:pt x="61" y="428"/>
                  </a:cubicBezTo>
                  <a:cubicBezTo>
                    <a:pt x="61" y="423"/>
                    <a:pt x="60" y="419"/>
                    <a:pt x="60" y="414"/>
                  </a:cubicBezTo>
                  <a:cubicBezTo>
                    <a:pt x="60" y="410"/>
                    <a:pt x="61" y="407"/>
                    <a:pt x="61" y="404"/>
                  </a:cubicBezTo>
                  <a:close/>
                  <a:moveTo>
                    <a:pt x="152" y="182"/>
                  </a:moveTo>
                  <a:cubicBezTo>
                    <a:pt x="154" y="180"/>
                    <a:pt x="158" y="180"/>
                    <a:pt x="160" y="182"/>
                  </a:cubicBezTo>
                  <a:cubicBezTo>
                    <a:pt x="163" y="184"/>
                    <a:pt x="163" y="188"/>
                    <a:pt x="161" y="191"/>
                  </a:cubicBezTo>
                  <a:cubicBezTo>
                    <a:pt x="155" y="196"/>
                    <a:pt x="150" y="202"/>
                    <a:pt x="145" y="208"/>
                  </a:cubicBezTo>
                  <a:cubicBezTo>
                    <a:pt x="144" y="210"/>
                    <a:pt x="142" y="211"/>
                    <a:pt x="140" y="211"/>
                  </a:cubicBezTo>
                  <a:cubicBezTo>
                    <a:pt x="139" y="211"/>
                    <a:pt x="138" y="210"/>
                    <a:pt x="137" y="209"/>
                  </a:cubicBezTo>
                  <a:cubicBezTo>
                    <a:pt x="134" y="207"/>
                    <a:pt x="134" y="204"/>
                    <a:pt x="136" y="201"/>
                  </a:cubicBezTo>
                  <a:cubicBezTo>
                    <a:pt x="141" y="195"/>
                    <a:pt x="146" y="188"/>
                    <a:pt x="152" y="182"/>
                  </a:cubicBezTo>
                  <a:close/>
                  <a:moveTo>
                    <a:pt x="318" y="84"/>
                  </a:moveTo>
                  <a:cubicBezTo>
                    <a:pt x="321" y="84"/>
                    <a:pt x="324" y="86"/>
                    <a:pt x="325" y="89"/>
                  </a:cubicBezTo>
                  <a:cubicBezTo>
                    <a:pt x="326" y="92"/>
                    <a:pt x="324" y="95"/>
                    <a:pt x="321" y="96"/>
                  </a:cubicBezTo>
                  <a:cubicBezTo>
                    <a:pt x="313" y="98"/>
                    <a:pt x="305" y="100"/>
                    <a:pt x="298" y="103"/>
                  </a:cubicBezTo>
                  <a:cubicBezTo>
                    <a:pt x="297" y="103"/>
                    <a:pt x="297" y="103"/>
                    <a:pt x="296" y="103"/>
                  </a:cubicBezTo>
                  <a:cubicBezTo>
                    <a:pt x="294" y="103"/>
                    <a:pt x="291" y="101"/>
                    <a:pt x="290" y="99"/>
                  </a:cubicBezTo>
                  <a:cubicBezTo>
                    <a:pt x="289" y="96"/>
                    <a:pt x="291" y="92"/>
                    <a:pt x="294" y="91"/>
                  </a:cubicBezTo>
                  <a:cubicBezTo>
                    <a:pt x="302" y="89"/>
                    <a:pt x="310" y="86"/>
                    <a:pt x="318" y="84"/>
                  </a:cubicBezTo>
                  <a:close/>
                  <a:moveTo>
                    <a:pt x="271" y="100"/>
                  </a:moveTo>
                  <a:cubicBezTo>
                    <a:pt x="274" y="98"/>
                    <a:pt x="278" y="100"/>
                    <a:pt x="279" y="103"/>
                  </a:cubicBezTo>
                  <a:cubicBezTo>
                    <a:pt x="280" y="106"/>
                    <a:pt x="279" y="110"/>
                    <a:pt x="276" y="111"/>
                  </a:cubicBezTo>
                  <a:cubicBezTo>
                    <a:pt x="269" y="114"/>
                    <a:pt x="261" y="117"/>
                    <a:pt x="254" y="121"/>
                  </a:cubicBezTo>
                  <a:cubicBezTo>
                    <a:pt x="254" y="121"/>
                    <a:pt x="253" y="121"/>
                    <a:pt x="252" y="121"/>
                  </a:cubicBezTo>
                  <a:cubicBezTo>
                    <a:pt x="250" y="121"/>
                    <a:pt x="247" y="120"/>
                    <a:pt x="246" y="118"/>
                  </a:cubicBezTo>
                  <a:cubicBezTo>
                    <a:pt x="245" y="115"/>
                    <a:pt x="246" y="111"/>
                    <a:pt x="249" y="110"/>
                  </a:cubicBezTo>
                  <a:cubicBezTo>
                    <a:pt x="256" y="106"/>
                    <a:pt x="264" y="103"/>
                    <a:pt x="271" y="100"/>
                  </a:cubicBezTo>
                  <a:close/>
                  <a:moveTo>
                    <a:pt x="228" y="121"/>
                  </a:moveTo>
                  <a:cubicBezTo>
                    <a:pt x="230" y="120"/>
                    <a:pt x="234" y="121"/>
                    <a:pt x="236" y="124"/>
                  </a:cubicBezTo>
                  <a:cubicBezTo>
                    <a:pt x="238" y="126"/>
                    <a:pt x="237" y="130"/>
                    <a:pt x="234" y="132"/>
                  </a:cubicBezTo>
                  <a:cubicBezTo>
                    <a:pt x="227" y="136"/>
                    <a:pt x="220" y="140"/>
                    <a:pt x="214" y="144"/>
                  </a:cubicBezTo>
                  <a:cubicBezTo>
                    <a:pt x="213" y="145"/>
                    <a:pt x="212" y="146"/>
                    <a:pt x="210" y="146"/>
                  </a:cubicBezTo>
                  <a:cubicBezTo>
                    <a:pt x="209" y="146"/>
                    <a:pt x="207" y="145"/>
                    <a:pt x="205" y="143"/>
                  </a:cubicBezTo>
                  <a:cubicBezTo>
                    <a:pt x="204" y="140"/>
                    <a:pt x="204" y="136"/>
                    <a:pt x="207" y="135"/>
                  </a:cubicBezTo>
                  <a:cubicBezTo>
                    <a:pt x="214" y="130"/>
                    <a:pt x="221" y="126"/>
                    <a:pt x="228" y="121"/>
                  </a:cubicBezTo>
                  <a:close/>
                  <a:moveTo>
                    <a:pt x="200" y="67"/>
                  </a:moveTo>
                  <a:cubicBezTo>
                    <a:pt x="198" y="64"/>
                    <a:pt x="199" y="61"/>
                    <a:pt x="202" y="59"/>
                  </a:cubicBezTo>
                  <a:cubicBezTo>
                    <a:pt x="209" y="55"/>
                    <a:pt x="216" y="51"/>
                    <a:pt x="223" y="47"/>
                  </a:cubicBezTo>
                  <a:cubicBezTo>
                    <a:pt x="226" y="46"/>
                    <a:pt x="230" y="47"/>
                    <a:pt x="231" y="50"/>
                  </a:cubicBezTo>
                  <a:cubicBezTo>
                    <a:pt x="233" y="53"/>
                    <a:pt x="232" y="56"/>
                    <a:pt x="229" y="58"/>
                  </a:cubicBezTo>
                  <a:cubicBezTo>
                    <a:pt x="222" y="61"/>
                    <a:pt x="215" y="65"/>
                    <a:pt x="208" y="69"/>
                  </a:cubicBezTo>
                  <a:cubicBezTo>
                    <a:pt x="207" y="70"/>
                    <a:pt x="206" y="70"/>
                    <a:pt x="205" y="70"/>
                  </a:cubicBezTo>
                  <a:cubicBezTo>
                    <a:pt x="203" y="70"/>
                    <a:pt x="201" y="69"/>
                    <a:pt x="200" y="67"/>
                  </a:cubicBezTo>
                  <a:close/>
                  <a:moveTo>
                    <a:pt x="161" y="95"/>
                  </a:moveTo>
                  <a:cubicBezTo>
                    <a:pt x="159" y="92"/>
                    <a:pt x="159" y="88"/>
                    <a:pt x="162" y="86"/>
                  </a:cubicBezTo>
                  <a:cubicBezTo>
                    <a:pt x="168" y="81"/>
                    <a:pt x="175" y="77"/>
                    <a:pt x="181" y="72"/>
                  </a:cubicBezTo>
                  <a:cubicBezTo>
                    <a:pt x="184" y="70"/>
                    <a:pt x="188" y="71"/>
                    <a:pt x="190" y="74"/>
                  </a:cubicBezTo>
                  <a:cubicBezTo>
                    <a:pt x="192" y="76"/>
                    <a:pt x="191" y="80"/>
                    <a:pt x="188" y="82"/>
                  </a:cubicBezTo>
                  <a:cubicBezTo>
                    <a:pt x="182" y="86"/>
                    <a:pt x="175" y="91"/>
                    <a:pt x="169" y="96"/>
                  </a:cubicBezTo>
                  <a:cubicBezTo>
                    <a:pt x="168" y="97"/>
                    <a:pt x="167" y="97"/>
                    <a:pt x="165" y="97"/>
                  </a:cubicBezTo>
                  <a:cubicBezTo>
                    <a:pt x="164" y="97"/>
                    <a:pt x="162" y="96"/>
                    <a:pt x="161" y="95"/>
                  </a:cubicBezTo>
                  <a:close/>
                  <a:moveTo>
                    <a:pt x="287" y="27"/>
                  </a:moveTo>
                  <a:cubicBezTo>
                    <a:pt x="286" y="24"/>
                    <a:pt x="288" y="20"/>
                    <a:pt x="291" y="19"/>
                  </a:cubicBezTo>
                  <a:cubicBezTo>
                    <a:pt x="298" y="17"/>
                    <a:pt x="306" y="15"/>
                    <a:pt x="314" y="13"/>
                  </a:cubicBezTo>
                  <a:cubicBezTo>
                    <a:pt x="317" y="12"/>
                    <a:pt x="321" y="14"/>
                    <a:pt x="321" y="17"/>
                  </a:cubicBezTo>
                  <a:cubicBezTo>
                    <a:pt x="322" y="20"/>
                    <a:pt x="320" y="23"/>
                    <a:pt x="317" y="24"/>
                  </a:cubicBezTo>
                  <a:cubicBezTo>
                    <a:pt x="309" y="26"/>
                    <a:pt x="302" y="28"/>
                    <a:pt x="294" y="31"/>
                  </a:cubicBezTo>
                  <a:cubicBezTo>
                    <a:pt x="294" y="31"/>
                    <a:pt x="293" y="31"/>
                    <a:pt x="293" y="31"/>
                  </a:cubicBezTo>
                  <a:cubicBezTo>
                    <a:pt x="290" y="31"/>
                    <a:pt x="288" y="29"/>
                    <a:pt x="287" y="27"/>
                  </a:cubicBezTo>
                  <a:close/>
                  <a:moveTo>
                    <a:pt x="242" y="44"/>
                  </a:moveTo>
                  <a:cubicBezTo>
                    <a:pt x="241" y="41"/>
                    <a:pt x="242" y="38"/>
                    <a:pt x="245" y="37"/>
                  </a:cubicBezTo>
                  <a:cubicBezTo>
                    <a:pt x="253" y="33"/>
                    <a:pt x="260" y="30"/>
                    <a:pt x="268" y="27"/>
                  </a:cubicBezTo>
                  <a:cubicBezTo>
                    <a:pt x="271" y="26"/>
                    <a:pt x="274" y="28"/>
                    <a:pt x="275" y="31"/>
                  </a:cubicBezTo>
                  <a:cubicBezTo>
                    <a:pt x="277" y="34"/>
                    <a:pt x="275" y="37"/>
                    <a:pt x="272" y="38"/>
                  </a:cubicBezTo>
                  <a:cubicBezTo>
                    <a:pt x="265" y="41"/>
                    <a:pt x="257" y="44"/>
                    <a:pt x="250" y="47"/>
                  </a:cubicBezTo>
                  <a:cubicBezTo>
                    <a:pt x="249" y="48"/>
                    <a:pt x="248" y="48"/>
                    <a:pt x="248" y="48"/>
                  </a:cubicBezTo>
                  <a:cubicBezTo>
                    <a:pt x="245" y="48"/>
                    <a:pt x="243" y="47"/>
                    <a:pt x="242" y="44"/>
                  </a:cubicBezTo>
                  <a:close/>
                  <a:moveTo>
                    <a:pt x="2" y="377"/>
                  </a:moveTo>
                  <a:cubicBezTo>
                    <a:pt x="3" y="369"/>
                    <a:pt x="4" y="361"/>
                    <a:pt x="5" y="353"/>
                  </a:cubicBezTo>
                  <a:cubicBezTo>
                    <a:pt x="5" y="349"/>
                    <a:pt x="8" y="347"/>
                    <a:pt x="12" y="348"/>
                  </a:cubicBezTo>
                  <a:cubicBezTo>
                    <a:pt x="15" y="348"/>
                    <a:pt x="17" y="351"/>
                    <a:pt x="17" y="354"/>
                  </a:cubicBezTo>
                  <a:cubicBezTo>
                    <a:pt x="16" y="362"/>
                    <a:pt x="15" y="370"/>
                    <a:pt x="14" y="378"/>
                  </a:cubicBezTo>
                  <a:cubicBezTo>
                    <a:pt x="14" y="381"/>
                    <a:pt x="11" y="383"/>
                    <a:pt x="8" y="383"/>
                  </a:cubicBezTo>
                  <a:cubicBezTo>
                    <a:pt x="8" y="383"/>
                    <a:pt x="8" y="383"/>
                    <a:pt x="7" y="383"/>
                  </a:cubicBezTo>
                  <a:cubicBezTo>
                    <a:pt x="4" y="383"/>
                    <a:pt x="2" y="380"/>
                    <a:pt x="2" y="377"/>
                  </a:cubicBezTo>
                  <a:close/>
                  <a:moveTo>
                    <a:pt x="27" y="308"/>
                  </a:moveTo>
                  <a:cubicBezTo>
                    <a:pt x="25" y="316"/>
                    <a:pt x="23" y="323"/>
                    <a:pt x="21" y="331"/>
                  </a:cubicBezTo>
                  <a:cubicBezTo>
                    <a:pt x="20" y="334"/>
                    <a:pt x="18" y="336"/>
                    <a:pt x="15" y="336"/>
                  </a:cubicBezTo>
                  <a:cubicBezTo>
                    <a:pt x="15" y="336"/>
                    <a:pt x="14" y="336"/>
                    <a:pt x="14" y="336"/>
                  </a:cubicBezTo>
                  <a:cubicBezTo>
                    <a:pt x="11" y="335"/>
                    <a:pt x="9" y="332"/>
                    <a:pt x="9" y="329"/>
                  </a:cubicBezTo>
                  <a:cubicBezTo>
                    <a:pt x="11" y="321"/>
                    <a:pt x="13" y="313"/>
                    <a:pt x="15" y="305"/>
                  </a:cubicBezTo>
                  <a:cubicBezTo>
                    <a:pt x="16" y="302"/>
                    <a:pt x="19" y="300"/>
                    <a:pt x="22" y="301"/>
                  </a:cubicBezTo>
                  <a:cubicBezTo>
                    <a:pt x="26" y="302"/>
                    <a:pt x="28" y="305"/>
                    <a:pt x="27" y="308"/>
                  </a:cubicBezTo>
                  <a:close/>
                  <a:moveTo>
                    <a:pt x="42" y="263"/>
                  </a:moveTo>
                  <a:cubicBezTo>
                    <a:pt x="39" y="271"/>
                    <a:pt x="36" y="278"/>
                    <a:pt x="34" y="286"/>
                  </a:cubicBezTo>
                  <a:cubicBezTo>
                    <a:pt x="33" y="288"/>
                    <a:pt x="30" y="290"/>
                    <a:pt x="28" y="290"/>
                  </a:cubicBezTo>
                  <a:cubicBezTo>
                    <a:pt x="27" y="290"/>
                    <a:pt x="27" y="290"/>
                    <a:pt x="26" y="289"/>
                  </a:cubicBezTo>
                  <a:cubicBezTo>
                    <a:pt x="23" y="288"/>
                    <a:pt x="21" y="285"/>
                    <a:pt x="22" y="282"/>
                  </a:cubicBezTo>
                  <a:cubicBezTo>
                    <a:pt x="25" y="274"/>
                    <a:pt x="28" y="266"/>
                    <a:pt x="31" y="259"/>
                  </a:cubicBezTo>
                  <a:cubicBezTo>
                    <a:pt x="32" y="256"/>
                    <a:pt x="36" y="254"/>
                    <a:pt x="39" y="256"/>
                  </a:cubicBezTo>
                  <a:cubicBezTo>
                    <a:pt x="42" y="257"/>
                    <a:pt x="43" y="260"/>
                    <a:pt x="42" y="263"/>
                  </a:cubicBezTo>
                  <a:close/>
                  <a:moveTo>
                    <a:pt x="46" y="245"/>
                  </a:moveTo>
                  <a:cubicBezTo>
                    <a:pt x="45" y="245"/>
                    <a:pt x="44" y="245"/>
                    <a:pt x="43" y="245"/>
                  </a:cubicBezTo>
                  <a:cubicBezTo>
                    <a:pt x="40" y="243"/>
                    <a:pt x="39" y="240"/>
                    <a:pt x="41" y="237"/>
                  </a:cubicBezTo>
                  <a:cubicBezTo>
                    <a:pt x="44" y="229"/>
                    <a:pt x="48" y="222"/>
                    <a:pt x="52" y="215"/>
                  </a:cubicBezTo>
                  <a:cubicBezTo>
                    <a:pt x="53" y="212"/>
                    <a:pt x="57" y="211"/>
                    <a:pt x="60" y="213"/>
                  </a:cubicBezTo>
                  <a:cubicBezTo>
                    <a:pt x="63" y="214"/>
                    <a:pt x="64" y="218"/>
                    <a:pt x="62" y="221"/>
                  </a:cubicBezTo>
                  <a:cubicBezTo>
                    <a:pt x="58" y="228"/>
                    <a:pt x="55" y="235"/>
                    <a:pt x="51" y="242"/>
                  </a:cubicBezTo>
                  <a:cubicBezTo>
                    <a:pt x="50" y="244"/>
                    <a:pt x="48" y="245"/>
                    <a:pt x="46" y="245"/>
                  </a:cubicBezTo>
                  <a:close/>
                  <a:moveTo>
                    <a:pt x="20" y="496"/>
                  </a:moveTo>
                  <a:cubicBezTo>
                    <a:pt x="22" y="502"/>
                    <a:pt x="23" y="508"/>
                    <a:pt x="24" y="514"/>
                  </a:cubicBezTo>
                  <a:cubicBezTo>
                    <a:pt x="25" y="517"/>
                    <a:pt x="23" y="520"/>
                    <a:pt x="20" y="521"/>
                  </a:cubicBezTo>
                  <a:cubicBezTo>
                    <a:pt x="20" y="521"/>
                    <a:pt x="19" y="521"/>
                    <a:pt x="19" y="521"/>
                  </a:cubicBezTo>
                  <a:cubicBezTo>
                    <a:pt x="16" y="521"/>
                    <a:pt x="13" y="519"/>
                    <a:pt x="13" y="516"/>
                  </a:cubicBezTo>
                  <a:cubicBezTo>
                    <a:pt x="11" y="510"/>
                    <a:pt x="10" y="504"/>
                    <a:pt x="9" y="498"/>
                  </a:cubicBezTo>
                  <a:cubicBezTo>
                    <a:pt x="8" y="495"/>
                    <a:pt x="10" y="491"/>
                    <a:pt x="13" y="491"/>
                  </a:cubicBezTo>
                  <a:cubicBezTo>
                    <a:pt x="16" y="490"/>
                    <a:pt x="20" y="492"/>
                    <a:pt x="20" y="496"/>
                  </a:cubicBezTo>
                  <a:close/>
                  <a:moveTo>
                    <a:pt x="93" y="163"/>
                  </a:moveTo>
                  <a:cubicBezTo>
                    <a:pt x="91" y="161"/>
                    <a:pt x="90" y="157"/>
                    <a:pt x="92" y="154"/>
                  </a:cubicBezTo>
                  <a:cubicBezTo>
                    <a:pt x="97" y="148"/>
                    <a:pt x="103" y="142"/>
                    <a:pt x="108" y="136"/>
                  </a:cubicBezTo>
                  <a:cubicBezTo>
                    <a:pt x="110" y="133"/>
                    <a:pt x="114" y="133"/>
                    <a:pt x="117" y="136"/>
                  </a:cubicBezTo>
                  <a:cubicBezTo>
                    <a:pt x="119" y="138"/>
                    <a:pt x="119" y="142"/>
                    <a:pt x="117" y="144"/>
                  </a:cubicBezTo>
                  <a:cubicBezTo>
                    <a:pt x="112" y="150"/>
                    <a:pt x="107" y="156"/>
                    <a:pt x="102" y="162"/>
                  </a:cubicBezTo>
                  <a:cubicBezTo>
                    <a:pt x="101" y="163"/>
                    <a:pt x="99" y="164"/>
                    <a:pt x="97" y="164"/>
                  </a:cubicBezTo>
                  <a:cubicBezTo>
                    <a:pt x="96" y="164"/>
                    <a:pt x="94" y="164"/>
                    <a:pt x="93" y="163"/>
                  </a:cubicBezTo>
                  <a:close/>
                  <a:moveTo>
                    <a:pt x="10" y="479"/>
                  </a:moveTo>
                  <a:cubicBezTo>
                    <a:pt x="7" y="479"/>
                    <a:pt x="5" y="477"/>
                    <a:pt x="4" y="474"/>
                  </a:cubicBezTo>
                  <a:cubicBezTo>
                    <a:pt x="3" y="466"/>
                    <a:pt x="2" y="458"/>
                    <a:pt x="2" y="450"/>
                  </a:cubicBezTo>
                  <a:cubicBezTo>
                    <a:pt x="1" y="446"/>
                    <a:pt x="4" y="444"/>
                    <a:pt x="7" y="443"/>
                  </a:cubicBezTo>
                  <a:cubicBezTo>
                    <a:pt x="11" y="443"/>
                    <a:pt x="13" y="445"/>
                    <a:pt x="14" y="449"/>
                  </a:cubicBezTo>
                  <a:cubicBezTo>
                    <a:pt x="14" y="457"/>
                    <a:pt x="15" y="464"/>
                    <a:pt x="16" y="472"/>
                  </a:cubicBezTo>
                  <a:cubicBezTo>
                    <a:pt x="17" y="476"/>
                    <a:pt x="14" y="479"/>
                    <a:pt x="11" y="479"/>
                  </a:cubicBezTo>
                  <a:cubicBezTo>
                    <a:pt x="11" y="479"/>
                    <a:pt x="11" y="479"/>
                    <a:pt x="10" y="479"/>
                  </a:cubicBezTo>
                  <a:close/>
                  <a:moveTo>
                    <a:pt x="125" y="127"/>
                  </a:moveTo>
                  <a:cubicBezTo>
                    <a:pt x="123" y="124"/>
                    <a:pt x="123" y="121"/>
                    <a:pt x="125" y="118"/>
                  </a:cubicBezTo>
                  <a:cubicBezTo>
                    <a:pt x="131" y="113"/>
                    <a:pt x="137" y="107"/>
                    <a:pt x="143" y="102"/>
                  </a:cubicBezTo>
                  <a:cubicBezTo>
                    <a:pt x="145" y="100"/>
                    <a:pt x="149" y="100"/>
                    <a:pt x="151" y="102"/>
                  </a:cubicBezTo>
                  <a:cubicBezTo>
                    <a:pt x="154" y="105"/>
                    <a:pt x="153" y="109"/>
                    <a:pt x="151" y="111"/>
                  </a:cubicBezTo>
                  <a:cubicBezTo>
                    <a:pt x="145" y="116"/>
                    <a:pt x="139" y="121"/>
                    <a:pt x="133" y="127"/>
                  </a:cubicBezTo>
                  <a:cubicBezTo>
                    <a:pt x="132" y="128"/>
                    <a:pt x="131" y="129"/>
                    <a:pt x="129" y="129"/>
                  </a:cubicBezTo>
                  <a:cubicBezTo>
                    <a:pt x="128" y="129"/>
                    <a:pt x="126" y="128"/>
                    <a:pt x="125" y="127"/>
                  </a:cubicBezTo>
                  <a:close/>
                  <a:moveTo>
                    <a:pt x="66" y="202"/>
                  </a:moveTo>
                  <a:cubicBezTo>
                    <a:pt x="63" y="201"/>
                    <a:pt x="62" y="197"/>
                    <a:pt x="64" y="194"/>
                  </a:cubicBezTo>
                  <a:cubicBezTo>
                    <a:pt x="68" y="187"/>
                    <a:pt x="73" y="180"/>
                    <a:pt x="78" y="174"/>
                  </a:cubicBezTo>
                  <a:cubicBezTo>
                    <a:pt x="80" y="171"/>
                    <a:pt x="83" y="170"/>
                    <a:pt x="86" y="172"/>
                  </a:cubicBezTo>
                  <a:cubicBezTo>
                    <a:pt x="89" y="174"/>
                    <a:pt x="89" y="178"/>
                    <a:pt x="87" y="181"/>
                  </a:cubicBezTo>
                  <a:cubicBezTo>
                    <a:pt x="83" y="187"/>
                    <a:pt x="79" y="194"/>
                    <a:pt x="74" y="200"/>
                  </a:cubicBezTo>
                  <a:cubicBezTo>
                    <a:pt x="73" y="202"/>
                    <a:pt x="71" y="203"/>
                    <a:pt x="69" y="203"/>
                  </a:cubicBezTo>
                  <a:cubicBezTo>
                    <a:pt x="68" y="203"/>
                    <a:pt x="67" y="203"/>
                    <a:pt x="66" y="202"/>
                  </a:cubicBezTo>
                  <a:close/>
                  <a:moveTo>
                    <a:pt x="0" y="425"/>
                  </a:moveTo>
                  <a:cubicBezTo>
                    <a:pt x="0" y="422"/>
                    <a:pt x="0" y="418"/>
                    <a:pt x="0" y="415"/>
                  </a:cubicBezTo>
                  <a:cubicBezTo>
                    <a:pt x="0" y="410"/>
                    <a:pt x="0" y="406"/>
                    <a:pt x="0" y="401"/>
                  </a:cubicBezTo>
                  <a:cubicBezTo>
                    <a:pt x="1" y="398"/>
                    <a:pt x="4" y="395"/>
                    <a:pt x="7" y="395"/>
                  </a:cubicBezTo>
                  <a:cubicBezTo>
                    <a:pt x="10" y="395"/>
                    <a:pt x="13" y="398"/>
                    <a:pt x="12" y="401"/>
                  </a:cubicBezTo>
                  <a:cubicBezTo>
                    <a:pt x="12" y="406"/>
                    <a:pt x="12" y="410"/>
                    <a:pt x="12" y="415"/>
                  </a:cubicBezTo>
                  <a:cubicBezTo>
                    <a:pt x="12" y="418"/>
                    <a:pt x="12" y="422"/>
                    <a:pt x="12" y="425"/>
                  </a:cubicBezTo>
                  <a:cubicBezTo>
                    <a:pt x="12" y="428"/>
                    <a:pt x="10" y="431"/>
                    <a:pt x="6" y="431"/>
                  </a:cubicBezTo>
                  <a:cubicBezTo>
                    <a:pt x="6" y="431"/>
                    <a:pt x="6" y="431"/>
                    <a:pt x="6" y="431"/>
                  </a:cubicBezTo>
                  <a:cubicBezTo>
                    <a:pt x="3" y="431"/>
                    <a:pt x="0" y="429"/>
                    <a:pt x="0" y="4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146666" y="2416546"/>
              <a:ext cx="90451" cy="133334"/>
            </a:xfrm>
            <a:custGeom>
              <a:avLst/>
              <a:gdLst>
                <a:gd name="T0" fmla="*/ 138 w 752"/>
                <a:gd name="T1" fmla="*/ 485 h 1110"/>
                <a:gd name="T2" fmla="*/ 284 w 752"/>
                <a:gd name="T3" fmla="*/ 449 h 1110"/>
                <a:gd name="T4" fmla="*/ 284 w 752"/>
                <a:gd name="T5" fmla="*/ 360 h 1110"/>
                <a:gd name="T6" fmla="*/ 279 w 752"/>
                <a:gd name="T7" fmla="*/ 724 h 1110"/>
                <a:gd name="T8" fmla="*/ 370 w 752"/>
                <a:gd name="T9" fmla="*/ 689 h 1110"/>
                <a:gd name="T10" fmla="*/ 446 w 752"/>
                <a:gd name="T11" fmla="*/ 689 h 1110"/>
                <a:gd name="T12" fmla="*/ 314 w 752"/>
                <a:gd name="T13" fmla="*/ 664 h 1110"/>
                <a:gd name="T14" fmla="*/ 426 w 752"/>
                <a:gd name="T15" fmla="*/ 629 h 1110"/>
                <a:gd name="T16" fmla="*/ 446 w 752"/>
                <a:gd name="T17" fmla="*/ 664 h 1110"/>
                <a:gd name="T18" fmla="*/ 314 w 752"/>
                <a:gd name="T19" fmla="*/ 569 h 1110"/>
                <a:gd name="T20" fmla="*/ 390 w 752"/>
                <a:gd name="T21" fmla="*/ 569 h 1110"/>
                <a:gd name="T22" fmla="*/ 482 w 752"/>
                <a:gd name="T23" fmla="*/ 604 h 1110"/>
                <a:gd name="T24" fmla="*/ 526 w 752"/>
                <a:gd name="T25" fmla="*/ 950 h 1110"/>
                <a:gd name="T26" fmla="*/ 286 w 752"/>
                <a:gd name="T27" fmla="*/ 1098 h 1110"/>
                <a:gd name="T28" fmla="*/ 154 w 752"/>
                <a:gd name="T29" fmla="*/ 926 h 1110"/>
                <a:gd name="T30" fmla="*/ 148 w 752"/>
                <a:gd name="T31" fmla="*/ 740 h 1110"/>
                <a:gd name="T32" fmla="*/ 610 w 752"/>
                <a:gd name="T33" fmla="*/ 834 h 1110"/>
                <a:gd name="T34" fmla="*/ 327 w 752"/>
                <a:gd name="T35" fmla="*/ 752 h 1110"/>
                <a:gd name="T36" fmla="*/ 552 w 752"/>
                <a:gd name="T37" fmla="*/ 387 h 1110"/>
                <a:gd name="T38" fmla="*/ 666 w 752"/>
                <a:gd name="T39" fmla="*/ 451 h 1110"/>
                <a:gd name="T40" fmla="*/ 552 w 752"/>
                <a:gd name="T41" fmla="*/ 468 h 1110"/>
                <a:gd name="T42" fmla="*/ 552 w 752"/>
                <a:gd name="T43" fmla="*/ 572 h 1110"/>
                <a:gd name="T44" fmla="*/ 666 w 752"/>
                <a:gd name="T45" fmla="*/ 594 h 1110"/>
                <a:gd name="T46" fmla="*/ 552 w 752"/>
                <a:gd name="T47" fmla="*/ 630 h 1110"/>
                <a:gd name="T48" fmla="*/ 202 w 752"/>
                <a:gd name="T49" fmla="*/ 311 h 1110"/>
                <a:gd name="T50" fmla="*/ 460 w 752"/>
                <a:gd name="T51" fmla="*/ 504 h 1110"/>
                <a:gd name="T52" fmla="*/ 604 w 752"/>
                <a:gd name="T53" fmla="*/ 318 h 1110"/>
                <a:gd name="T54" fmla="*/ 728 w 752"/>
                <a:gd name="T55" fmla="*/ 376 h 1110"/>
                <a:gd name="T56" fmla="*/ 386 w 752"/>
                <a:gd name="T57" fmla="*/ 30 h 1110"/>
                <a:gd name="T58" fmla="*/ 304 w 752"/>
                <a:gd name="T59" fmla="*/ 31 h 1110"/>
                <a:gd name="T60" fmla="*/ 242 w 752"/>
                <a:gd name="T61" fmla="*/ 822 h 1110"/>
                <a:gd name="T62" fmla="*/ 167 w 752"/>
                <a:gd name="T63" fmla="*/ 725 h 1110"/>
                <a:gd name="T64" fmla="*/ 548 w 752"/>
                <a:gd name="T65" fmla="*/ 846 h 1110"/>
                <a:gd name="T66" fmla="*/ 380 w 752"/>
                <a:gd name="T67" fmla="*/ 300 h 1110"/>
                <a:gd name="T68" fmla="*/ 380 w 752"/>
                <a:gd name="T69" fmla="*/ 348 h 1110"/>
                <a:gd name="T70" fmla="*/ 380 w 752"/>
                <a:gd name="T71" fmla="*/ 396 h 1110"/>
                <a:gd name="T72" fmla="*/ 380 w 752"/>
                <a:gd name="T73" fmla="*/ 444 h 1110"/>
                <a:gd name="T74" fmla="*/ 380 w 752"/>
                <a:gd name="T75" fmla="*/ 492 h 1110"/>
                <a:gd name="T76" fmla="*/ 380 w 752"/>
                <a:gd name="T77" fmla="*/ 156 h 1110"/>
                <a:gd name="T78" fmla="*/ 380 w 752"/>
                <a:gd name="T79" fmla="*/ 204 h 1110"/>
                <a:gd name="T80" fmla="*/ 380 w 752"/>
                <a:gd name="T81" fmla="*/ 108 h 1110"/>
                <a:gd name="T82" fmla="*/ 380 w 752"/>
                <a:gd name="T83" fmla="*/ 252 h 1110"/>
                <a:gd name="T84" fmla="*/ 454 w 752"/>
                <a:gd name="T85" fmla="*/ 204 h 1110"/>
                <a:gd name="T86" fmla="*/ 454 w 752"/>
                <a:gd name="T87" fmla="*/ 252 h 1110"/>
                <a:gd name="T88" fmla="*/ 454 w 752"/>
                <a:gd name="T89" fmla="*/ 156 h 1110"/>
                <a:gd name="T90" fmla="*/ 454 w 752"/>
                <a:gd name="T91" fmla="*/ 300 h 1110"/>
                <a:gd name="T92" fmla="*/ 557 w 752"/>
                <a:gd name="T93" fmla="*/ 317 h 1110"/>
                <a:gd name="T94" fmla="*/ 455 w 752"/>
                <a:gd name="T95" fmla="*/ 311 h 1110"/>
                <a:gd name="T96" fmla="*/ 454 w 752"/>
                <a:gd name="T97" fmla="*/ 108 h 1110"/>
                <a:gd name="T98" fmla="*/ 509 w 752"/>
                <a:gd name="T99" fmla="*/ 317 h 1110"/>
                <a:gd name="T100" fmla="*/ 241 w 752"/>
                <a:gd name="T101" fmla="*/ 243 h 1110"/>
                <a:gd name="T102" fmla="*/ 196 w 752"/>
                <a:gd name="T103" fmla="*/ 246 h 1110"/>
                <a:gd name="T104" fmla="*/ 190 w 752"/>
                <a:gd name="T105" fmla="*/ 240 h 1110"/>
                <a:gd name="T106" fmla="*/ 292 w 752"/>
                <a:gd name="T107" fmla="*/ 222 h 1110"/>
                <a:gd name="T108" fmla="*/ 202 w 752"/>
                <a:gd name="T109" fmla="*/ 264 h 1110"/>
                <a:gd name="T110" fmla="*/ 304 w 752"/>
                <a:gd name="T111" fmla="*/ 174 h 1110"/>
                <a:gd name="T112" fmla="*/ 304 w 752"/>
                <a:gd name="T113" fmla="*/ 78 h 1110"/>
                <a:gd name="T114" fmla="*/ 304 w 752"/>
                <a:gd name="T115" fmla="*/ 126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52" h="1110">
                  <a:moveTo>
                    <a:pt x="138" y="503"/>
                  </a:moveTo>
                  <a:cubicBezTo>
                    <a:pt x="224" y="503"/>
                    <a:pt x="224" y="503"/>
                    <a:pt x="224" y="503"/>
                  </a:cubicBezTo>
                  <a:cubicBezTo>
                    <a:pt x="224" y="520"/>
                    <a:pt x="224" y="520"/>
                    <a:pt x="224" y="520"/>
                  </a:cubicBezTo>
                  <a:cubicBezTo>
                    <a:pt x="138" y="520"/>
                    <a:pt x="138" y="520"/>
                    <a:pt x="138" y="520"/>
                  </a:cubicBezTo>
                  <a:lnTo>
                    <a:pt x="138" y="503"/>
                  </a:lnTo>
                  <a:close/>
                  <a:moveTo>
                    <a:pt x="138" y="467"/>
                  </a:moveTo>
                  <a:cubicBezTo>
                    <a:pt x="138" y="485"/>
                    <a:pt x="138" y="485"/>
                    <a:pt x="138" y="485"/>
                  </a:cubicBezTo>
                  <a:cubicBezTo>
                    <a:pt x="224" y="485"/>
                    <a:pt x="224" y="485"/>
                    <a:pt x="224" y="485"/>
                  </a:cubicBezTo>
                  <a:cubicBezTo>
                    <a:pt x="224" y="467"/>
                    <a:pt x="224" y="467"/>
                    <a:pt x="224" y="467"/>
                  </a:cubicBezTo>
                  <a:lnTo>
                    <a:pt x="138" y="467"/>
                  </a:lnTo>
                  <a:close/>
                  <a:moveTo>
                    <a:pt x="284" y="431"/>
                  </a:moveTo>
                  <a:cubicBezTo>
                    <a:pt x="138" y="431"/>
                    <a:pt x="138" y="431"/>
                    <a:pt x="138" y="431"/>
                  </a:cubicBezTo>
                  <a:cubicBezTo>
                    <a:pt x="138" y="449"/>
                    <a:pt x="138" y="449"/>
                    <a:pt x="138" y="449"/>
                  </a:cubicBezTo>
                  <a:cubicBezTo>
                    <a:pt x="284" y="449"/>
                    <a:pt x="284" y="449"/>
                    <a:pt x="284" y="449"/>
                  </a:cubicBezTo>
                  <a:lnTo>
                    <a:pt x="284" y="431"/>
                  </a:lnTo>
                  <a:close/>
                  <a:moveTo>
                    <a:pt x="284" y="396"/>
                  </a:moveTo>
                  <a:cubicBezTo>
                    <a:pt x="138" y="396"/>
                    <a:pt x="138" y="396"/>
                    <a:pt x="138" y="396"/>
                  </a:cubicBezTo>
                  <a:cubicBezTo>
                    <a:pt x="138" y="413"/>
                    <a:pt x="138" y="413"/>
                    <a:pt x="138" y="413"/>
                  </a:cubicBezTo>
                  <a:cubicBezTo>
                    <a:pt x="284" y="413"/>
                    <a:pt x="284" y="413"/>
                    <a:pt x="284" y="413"/>
                  </a:cubicBezTo>
                  <a:lnTo>
                    <a:pt x="284" y="396"/>
                  </a:lnTo>
                  <a:close/>
                  <a:moveTo>
                    <a:pt x="284" y="360"/>
                  </a:moveTo>
                  <a:cubicBezTo>
                    <a:pt x="138" y="360"/>
                    <a:pt x="138" y="360"/>
                    <a:pt x="138" y="360"/>
                  </a:cubicBezTo>
                  <a:cubicBezTo>
                    <a:pt x="138" y="377"/>
                    <a:pt x="138" y="377"/>
                    <a:pt x="138" y="377"/>
                  </a:cubicBezTo>
                  <a:cubicBezTo>
                    <a:pt x="284" y="377"/>
                    <a:pt x="284" y="377"/>
                    <a:pt x="284" y="377"/>
                  </a:cubicBezTo>
                  <a:lnTo>
                    <a:pt x="284" y="360"/>
                  </a:lnTo>
                  <a:close/>
                  <a:moveTo>
                    <a:pt x="314" y="689"/>
                  </a:moveTo>
                  <a:cubicBezTo>
                    <a:pt x="279" y="689"/>
                    <a:pt x="279" y="689"/>
                    <a:pt x="279" y="689"/>
                  </a:cubicBezTo>
                  <a:cubicBezTo>
                    <a:pt x="279" y="724"/>
                    <a:pt x="279" y="724"/>
                    <a:pt x="279" y="724"/>
                  </a:cubicBezTo>
                  <a:cubicBezTo>
                    <a:pt x="314" y="724"/>
                    <a:pt x="314" y="724"/>
                    <a:pt x="314" y="724"/>
                  </a:cubicBezTo>
                  <a:lnTo>
                    <a:pt x="314" y="689"/>
                  </a:lnTo>
                  <a:close/>
                  <a:moveTo>
                    <a:pt x="370" y="689"/>
                  </a:moveTo>
                  <a:cubicBezTo>
                    <a:pt x="334" y="689"/>
                    <a:pt x="334" y="689"/>
                    <a:pt x="334" y="689"/>
                  </a:cubicBezTo>
                  <a:cubicBezTo>
                    <a:pt x="334" y="724"/>
                    <a:pt x="334" y="724"/>
                    <a:pt x="334" y="724"/>
                  </a:cubicBezTo>
                  <a:cubicBezTo>
                    <a:pt x="370" y="724"/>
                    <a:pt x="370" y="724"/>
                    <a:pt x="370" y="724"/>
                  </a:cubicBezTo>
                  <a:lnTo>
                    <a:pt x="370" y="689"/>
                  </a:lnTo>
                  <a:close/>
                  <a:moveTo>
                    <a:pt x="426" y="689"/>
                  </a:moveTo>
                  <a:cubicBezTo>
                    <a:pt x="390" y="689"/>
                    <a:pt x="390" y="689"/>
                    <a:pt x="390" y="689"/>
                  </a:cubicBezTo>
                  <a:cubicBezTo>
                    <a:pt x="390" y="724"/>
                    <a:pt x="390" y="724"/>
                    <a:pt x="390" y="724"/>
                  </a:cubicBezTo>
                  <a:cubicBezTo>
                    <a:pt x="426" y="724"/>
                    <a:pt x="426" y="724"/>
                    <a:pt x="426" y="724"/>
                  </a:cubicBezTo>
                  <a:lnTo>
                    <a:pt x="426" y="689"/>
                  </a:lnTo>
                  <a:close/>
                  <a:moveTo>
                    <a:pt x="482" y="689"/>
                  </a:moveTo>
                  <a:cubicBezTo>
                    <a:pt x="446" y="689"/>
                    <a:pt x="446" y="689"/>
                    <a:pt x="446" y="689"/>
                  </a:cubicBezTo>
                  <a:cubicBezTo>
                    <a:pt x="446" y="724"/>
                    <a:pt x="446" y="724"/>
                    <a:pt x="446" y="724"/>
                  </a:cubicBezTo>
                  <a:cubicBezTo>
                    <a:pt x="482" y="724"/>
                    <a:pt x="482" y="724"/>
                    <a:pt x="482" y="724"/>
                  </a:cubicBezTo>
                  <a:lnTo>
                    <a:pt x="482" y="689"/>
                  </a:lnTo>
                  <a:close/>
                  <a:moveTo>
                    <a:pt x="314" y="629"/>
                  </a:moveTo>
                  <a:cubicBezTo>
                    <a:pt x="279" y="629"/>
                    <a:pt x="279" y="629"/>
                    <a:pt x="279" y="629"/>
                  </a:cubicBezTo>
                  <a:cubicBezTo>
                    <a:pt x="279" y="664"/>
                    <a:pt x="279" y="664"/>
                    <a:pt x="279" y="664"/>
                  </a:cubicBezTo>
                  <a:cubicBezTo>
                    <a:pt x="314" y="664"/>
                    <a:pt x="314" y="664"/>
                    <a:pt x="314" y="664"/>
                  </a:cubicBezTo>
                  <a:lnTo>
                    <a:pt x="314" y="629"/>
                  </a:lnTo>
                  <a:close/>
                  <a:moveTo>
                    <a:pt x="370" y="629"/>
                  </a:moveTo>
                  <a:cubicBezTo>
                    <a:pt x="334" y="629"/>
                    <a:pt x="334" y="629"/>
                    <a:pt x="334" y="629"/>
                  </a:cubicBezTo>
                  <a:cubicBezTo>
                    <a:pt x="334" y="664"/>
                    <a:pt x="334" y="664"/>
                    <a:pt x="334" y="664"/>
                  </a:cubicBezTo>
                  <a:cubicBezTo>
                    <a:pt x="370" y="664"/>
                    <a:pt x="370" y="664"/>
                    <a:pt x="370" y="664"/>
                  </a:cubicBezTo>
                  <a:lnTo>
                    <a:pt x="370" y="629"/>
                  </a:lnTo>
                  <a:close/>
                  <a:moveTo>
                    <a:pt x="426" y="629"/>
                  </a:moveTo>
                  <a:cubicBezTo>
                    <a:pt x="390" y="629"/>
                    <a:pt x="390" y="629"/>
                    <a:pt x="390" y="629"/>
                  </a:cubicBezTo>
                  <a:cubicBezTo>
                    <a:pt x="390" y="664"/>
                    <a:pt x="390" y="664"/>
                    <a:pt x="390" y="664"/>
                  </a:cubicBezTo>
                  <a:cubicBezTo>
                    <a:pt x="426" y="664"/>
                    <a:pt x="426" y="664"/>
                    <a:pt x="426" y="664"/>
                  </a:cubicBezTo>
                  <a:lnTo>
                    <a:pt x="426" y="629"/>
                  </a:lnTo>
                  <a:close/>
                  <a:moveTo>
                    <a:pt x="482" y="629"/>
                  </a:moveTo>
                  <a:cubicBezTo>
                    <a:pt x="446" y="629"/>
                    <a:pt x="446" y="629"/>
                    <a:pt x="446" y="629"/>
                  </a:cubicBezTo>
                  <a:cubicBezTo>
                    <a:pt x="446" y="664"/>
                    <a:pt x="446" y="664"/>
                    <a:pt x="446" y="664"/>
                  </a:cubicBezTo>
                  <a:cubicBezTo>
                    <a:pt x="482" y="664"/>
                    <a:pt x="482" y="664"/>
                    <a:pt x="482" y="664"/>
                  </a:cubicBezTo>
                  <a:lnTo>
                    <a:pt x="482" y="629"/>
                  </a:lnTo>
                  <a:close/>
                  <a:moveTo>
                    <a:pt x="314" y="569"/>
                  </a:moveTo>
                  <a:cubicBezTo>
                    <a:pt x="279" y="569"/>
                    <a:pt x="279" y="569"/>
                    <a:pt x="279" y="569"/>
                  </a:cubicBezTo>
                  <a:cubicBezTo>
                    <a:pt x="279" y="604"/>
                    <a:pt x="279" y="604"/>
                    <a:pt x="279" y="604"/>
                  </a:cubicBezTo>
                  <a:cubicBezTo>
                    <a:pt x="314" y="604"/>
                    <a:pt x="314" y="604"/>
                    <a:pt x="314" y="604"/>
                  </a:cubicBezTo>
                  <a:lnTo>
                    <a:pt x="314" y="569"/>
                  </a:lnTo>
                  <a:close/>
                  <a:moveTo>
                    <a:pt x="370" y="569"/>
                  </a:moveTo>
                  <a:cubicBezTo>
                    <a:pt x="334" y="569"/>
                    <a:pt x="334" y="569"/>
                    <a:pt x="334" y="569"/>
                  </a:cubicBezTo>
                  <a:cubicBezTo>
                    <a:pt x="334" y="604"/>
                    <a:pt x="334" y="604"/>
                    <a:pt x="334" y="604"/>
                  </a:cubicBezTo>
                  <a:cubicBezTo>
                    <a:pt x="370" y="604"/>
                    <a:pt x="370" y="604"/>
                    <a:pt x="370" y="604"/>
                  </a:cubicBezTo>
                  <a:lnTo>
                    <a:pt x="370" y="569"/>
                  </a:lnTo>
                  <a:close/>
                  <a:moveTo>
                    <a:pt x="426" y="569"/>
                  </a:moveTo>
                  <a:cubicBezTo>
                    <a:pt x="390" y="569"/>
                    <a:pt x="390" y="569"/>
                    <a:pt x="390" y="569"/>
                  </a:cubicBezTo>
                  <a:cubicBezTo>
                    <a:pt x="390" y="604"/>
                    <a:pt x="390" y="604"/>
                    <a:pt x="390" y="604"/>
                  </a:cubicBezTo>
                  <a:cubicBezTo>
                    <a:pt x="426" y="604"/>
                    <a:pt x="426" y="604"/>
                    <a:pt x="426" y="604"/>
                  </a:cubicBezTo>
                  <a:lnTo>
                    <a:pt x="426" y="569"/>
                  </a:lnTo>
                  <a:close/>
                  <a:moveTo>
                    <a:pt x="482" y="569"/>
                  </a:moveTo>
                  <a:cubicBezTo>
                    <a:pt x="446" y="569"/>
                    <a:pt x="446" y="569"/>
                    <a:pt x="446" y="569"/>
                  </a:cubicBezTo>
                  <a:cubicBezTo>
                    <a:pt x="446" y="604"/>
                    <a:pt x="446" y="604"/>
                    <a:pt x="446" y="604"/>
                  </a:cubicBezTo>
                  <a:cubicBezTo>
                    <a:pt x="482" y="604"/>
                    <a:pt x="482" y="604"/>
                    <a:pt x="482" y="604"/>
                  </a:cubicBezTo>
                  <a:lnTo>
                    <a:pt x="482" y="569"/>
                  </a:lnTo>
                  <a:close/>
                  <a:moveTo>
                    <a:pt x="572" y="846"/>
                  </a:moveTo>
                  <a:cubicBezTo>
                    <a:pt x="572" y="926"/>
                    <a:pt x="572" y="926"/>
                    <a:pt x="572" y="926"/>
                  </a:cubicBezTo>
                  <a:cubicBezTo>
                    <a:pt x="598" y="926"/>
                    <a:pt x="598" y="926"/>
                    <a:pt x="598" y="926"/>
                  </a:cubicBezTo>
                  <a:cubicBezTo>
                    <a:pt x="604" y="926"/>
                    <a:pt x="610" y="931"/>
                    <a:pt x="610" y="938"/>
                  </a:cubicBezTo>
                  <a:cubicBezTo>
                    <a:pt x="610" y="945"/>
                    <a:pt x="604" y="950"/>
                    <a:pt x="598" y="950"/>
                  </a:cubicBezTo>
                  <a:cubicBezTo>
                    <a:pt x="526" y="950"/>
                    <a:pt x="526" y="950"/>
                    <a:pt x="526" y="950"/>
                  </a:cubicBezTo>
                  <a:cubicBezTo>
                    <a:pt x="526" y="1031"/>
                    <a:pt x="526" y="1031"/>
                    <a:pt x="526" y="1031"/>
                  </a:cubicBezTo>
                  <a:cubicBezTo>
                    <a:pt x="526" y="1038"/>
                    <a:pt x="521" y="1043"/>
                    <a:pt x="514" y="1043"/>
                  </a:cubicBezTo>
                  <a:cubicBezTo>
                    <a:pt x="466" y="1043"/>
                    <a:pt x="466" y="1043"/>
                    <a:pt x="466" y="1043"/>
                  </a:cubicBezTo>
                  <a:cubicBezTo>
                    <a:pt x="466" y="1098"/>
                    <a:pt x="466" y="1098"/>
                    <a:pt x="466" y="1098"/>
                  </a:cubicBezTo>
                  <a:cubicBezTo>
                    <a:pt x="466" y="1104"/>
                    <a:pt x="460" y="1110"/>
                    <a:pt x="454" y="1110"/>
                  </a:cubicBezTo>
                  <a:cubicBezTo>
                    <a:pt x="298" y="1110"/>
                    <a:pt x="298" y="1110"/>
                    <a:pt x="298" y="1110"/>
                  </a:cubicBezTo>
                  <a:cubicBezTo>
                    <a:pt x="291" y="1110"/>
                    <a:pt x="286" y="1104"/>
                    <a:pt x="286" y="1098"/>
                  </a:cubicBezTo>
                  <a:cubicBezTo>
                    <a:pt x="286" y="1043"/>
                    <a:pt x="286" y="1043"/>
                    <a:pt x="286" y="1043"/>
                  </a:cubicBezTo>
                  <a:cubicBezTo>
                    <a:pt x="236" y="1043"/>
                    <a:pt x="236" y="1043"/>
                    <a:pt x="236" y="1043"/>
                  </a:cubicBezTo>
                  <a:cubicBezTo>
                    <a:pt x="230" y="1043"/>
                    <a:pt x="224" y="1038"/>
                    <a:pt x="224" y="1031"/>
                  </a:cubicBezTo>
                  <a:cubicBezTo>
                    <a:pt x="224" y="950"/>
                    <a:pt x="224" y="950"/>
                    <a:pt x="224" y="950"/>
                  </a:cubicBezTo>
                  <a:cubicBezTo>
                    <a:pt x="154" y="950"/>
                    <a:pt x="154" y="950"/>
                    <a:pt x="154" y="950"/>
                  </a:cubicBezTo>
                  <a:cubicBezTo>
                    <a:pt x="148" y="950"/>
                    <a:pt x="142" y="945"/>
                    <a:pt x="142" y="938"/>
                  </a:cubicBezTo>
                  <a:cubicBezTo>
                    <a:pt x="142" y="931"/>
                    <a:pt x="148" y="926"/>
                    <a:pt x="154" y="926"/>
                  </a:cubicBezTo>
                  <a:cubicBezTo>
                    <a:pt x="178" y="926"/>
                    <a:pt x="178" y="926"/>
                    <a:pt x="178" y="926"/>
                  </a:cubicBezTo>
                  <a:cubicBezTo>
                    <a:pt x="178" y="846"/>
                    <a:pt x="178" y="846"/>
                    <a:pt x="178" y="846"/>
                  </a:cubicBezTo>
                  <a:cubicBezTo>
                    <a:pt x="154" y="846"/>
                    <a:pt x="154" y="846"/>
                    <a:pt x="154" y="846"/>
                  </a:cubicBezTo>
                  <a:cubicBezTo>
                    <a:pt x="148" y="846"/>
                    <a:pt x="142" y="840"/>
                    <a:pt x="142" y="834"/>
                  </a:cubicBezTo>
                  <a:cubicBezTo>
                    <a:pt x="142" y="827"/>
                    <a:pt x="148" y="822"/>
                    <a:pt x="154" y="822"/>
                  </a:cubicBezTo>
                  <a:cubicBezTo>
                    <a:pt x="177" y="822"/>
                    <a:pt x="177" y="822"/>
                    <a:pt x="177" y="822"/>
                  </a:cubicBezTo>
                  <a:cubicBezTo>
                    <a:pt x="173" y="788"/>
                    <a:pt x="165" y="762"/>
                    <a:pt x="148" y="740"/>
                  </a:cubicBezTo>
                  <a:cubicBezTo>
                    <a:pt x="4" y="554"/>
                    <a:pt x="0" y="378"/>
                    <a:pt x="0" y="376"/>
                  </a:cubicBezTo>
                  <a:cubicBezTo>
                    <a:pt x="0" y="169"/>
                    <a:pt x="169" y="0"/>
                    <a:pt x="376" y="0"/>
                  </a:cubicBezTo>
                  <a:cubicBezTo>
                    <a:pt x="583" y="0"/>
                    <a:pt x="752" y="169"/>
                    <a:pt x="752" y="376"/>
                  </a:cubicBezTo>
                  <a:cubicBezTo>
                    <a:pt x="752" y="378"/>
                    <a:pt x="748" y="554"/>
                    <a:pt x="604" y="740"/>
                  </a:cubicBezTo>
                  <a:cubicBezTo>
                    <a:pt x="587" y="762"/>
                    <a:pt x="578" y="788"/>
                    <a:pt x="574" y="822"/>
                  </a:cubicBezTo>
                  <a:cubicBezTo>
                    <a:pt x="598" y="822"/>
                    <a:pt x="598" y="822"/>
                    <a:pt x="598" y="822"/>
                  </a:cubicBezTo>
                  <a:cubicBezTo>
                    <a:pt x="604" y="822"/>
                    <a:pt x="610" y="827"/>
                    <a:pt x="610" y="834"/>
                  </a:cubicBezTo>
                  <a:cubicBezTo>
                    <a:pt x="610" y="840"/>
                    <a:pt x="604" y="846"/>
                    <a:pt x="598" y="846"/>
                  </a:cubicBezTo>
                  <a:lnTo>
                    <a:pt x="572" y="846"/>
                  </a:lnTo>
                  <a:close/>
                  <a:moveTo>
                    <a:pt x="260" y="522"/>
                  </a:moveTo>
                  <a:cubicBezTo>
                    <a:pt x="260" y="822"/>
                    <a:pt x="260" y="822"/>
                    <a:pt x="260" y="822"/>
                  </a:cubicBezTo>
                  <a:cubicBezTo>
                    <a:pt x="315" y="822"/>
                    <a:pt x="315" y="822"/>
                    <a:pt x="315" y="822"/>
                  </a:cubicBezTo>
                  <a:cubicBezTo>
                    <a:pt x="315" y="764"/>
                    <a:pt x="315" y="764"/>
                    <a:pt x="315" y="764"/>
                  </a:cubicBezTo>
                  <a:cubicBezTo>
                    <a:pt x="315" y="758"/>
                    <a:pt x="321" y="752"/>
                    <a:pt x="327" y="752"/>
                  </a:cubicBezTo>
                  <a:cubicBezTo>
                    <a:pt x="433" y="752"/>
                    <a:pt x="433" y="752"/>
                    <a:pt x="433" y="752"/>
                  </a:cubicBezTo>
                  <a:cubicBezTo>
                    <a:pt x="440" y="752"/>
                    <a:pt x="445" y="758"/>
                    <a:pt x="445" y="764"/>
                  </a:cubicBezTo>
                  <a:cubicBezTo>
                    <a:pt x="445" y="822"/>
                    <a:pt x="445" y="822"/>
                    <a:pt x="445" y="822"/>
                  </a:cubicBezTo>
                  <a:cubicBezTo>
                    <a:pt x="501" y="822"/>
                    <a:pt x="501" y="822"/>
                    <a:pt x="501" y="822"/>
                  </a:cubicBezTo>
                  <a:cubicBezTo>
                    <a:pt x="501" y="522"/>
                    <a:pt x="501" y="522"/>
                    <a:pt x="501" y="522"/>
                  </a:cubicBezTo>
                  <a:lnTo>
                    <a:pt x="260" y="522"/>
                  </a:lnTo>
                  <a:close/>
                  <a:moveTo>
                    <a:pt x="552" y="387"/>
                  </a:moveTo>
                  <a:cubicBezTo>
                    <a:pt x="552" y="410"/>
                    <a:pt x="552" y="410"/>
                    <a:pt x="552" y="410"/>
                  </a:cubicBezTo>
                  <a:cubicBezTo>
                    <a:pt x="666" y="410"/>
                    <a:pt x="666" y="410"/>
                    <a:pt x="666" y="410"/>
                  </a:cubicBezTo>
                  <a:cubicBezTo>
                    <a:pt x="666" y="387"/>
                    <a:pt x="666" y="387"/>
                    <a:pt x="666" y="387"/>
                  </a:cubicBezTo>
                  <a:lnTo>
                    <a:pt x="552" y="387"/>
                  </a:lnTo>
                  <a:close/>
                  <a:moveTo>
                    <a:pt x="552" y="428"/>
                  </a:moveTo>
                  <a:cubicBezTo>
                    <a:pt x="552" y="451"/>
                    <a:pt x="552" y="451"/>
                    <a:pt x="552" y="451"/>
                  </a:cubicBezTo>
                  <a:cubicBezTo>
                    <a:pt x="666" y="451"/>
                    <a:pt x="666" y="451"/>
                    <a:pt x="666" y="451"/>
                  </a:cubicBezTo>
                  <a:cubicBezTo>
                    <a:pt x="666" y="428"/>
                    <a:pt x="666" y="428"/>
                    <a:pt x="666" y="428"/>
                  </a:cubicBezTo>
                  <a:lnTo>
                    <a:pt x="552" y="428"/>
                  </a:lnTo>
                  <a:close/>
                  <a:moveTo>
                    <a:pt x="552" y="468"/>
                  </a:moveTo>
                  <a:cubicBezTo>
                    <a:pt x="552" y="491"/>
                    <a:pt x="552" y="491"/>
                    <a:pt x="552" y="491"/>
                  </a:cubicBezTo>
                  <a:cubicBezTo>
                    <a:pt x="666" y="491"/>
                    <a:pt x="666" y="491"/>
                    <a:pt x="666" y="491"/>
                  </a:cubicBezTo>
                  <a:cubicBezTo>
                    <a:pt x="666" y="468"/>
                    <a:pt x="666" y="468"/>
                    <a:pt x="666" y="468"/>
                  </a:cubicBezTo>
                  <a:lnTo>
                    <a:pt x="552" y="468"/>
                  </a:lnTo>
                  <a:close/>
                  <a:moveTo>
                    <a:pt x="552" y="509"/>
                  </a:moveTo>
                  <a:cubicBezTo>
                    <a:pt x="552" y="532"/>
                    <a:pt x="552" y="532"/>
                    <a:pt x="552" y="532"/>
                  </a:cubicBezTo>
                  <a:cubicBezTo>
                    <a:pt x="666" y="532"/>
                    <a:pt x="666" y="532"/>
                    <a:pt x="666" y="532"/>
                  </a:cubicBezTo>
                  <a:cubicBezTo>
                    <a:pt x="666" y="509"/>
                    <a:pt x="666" y="509"/>
                    <a:pt x="666" y="509"/>
                  </a:cubicBezTo>
                  <a:lnTo>
                    <a:pt x="552" y="509"/>
                  </a:lnTo>
                  <a:close/>
                  <a:moveTo>
                    <a:pt x="552" y="549"/>
                  </a:moveTo>
                  <a:cubicBezTo>
                    <a:pt x="552" y="572"/>
                    <a:pt x="552" y="572"/>
                    <a:pt x="552" y="572"/>
                  </a:cubicBezTo>
                  <a:cubicBezTo>
                    <a:pt x="666" y="572"/>
                    <a:pt x="666" y="572"/>
                    <a:pt x="666" y="572"/>
                  </a:cubicBezTo>
                  <a:cubicBezTo>
                    <a:pt x="666" y="549"/>
                    <a:pt x="666" y="549"/>
                    <a:pt x="666" y="549"/>
                  </a:cubicBezTo>
                  <a:lnTo>
                    <a:pt x="552" y="549"/>
                  </a:lnTo>
                  <a:close/>
                  <a:moveTo>
                    <a:pt x="552" y="590"/>
                  </a:moveTo>
                  <a:cubicBezTo>
                    <a:pt x="552" y="613"/>
                    <a:pt x="552" y="613"/>
                    <a:pt x="552" y="613"/>
                  </a:cubicBezTo>
                  <a:cubicBezTo>
                    <a:pt x="657" y="613"/>
                    <a:pt x="657" y="613"/>
                    <a:pt x="657" y="613"/>
                  </a:cubicBezTo>
                  <a:cubicBezTo>
                    <a:pt x="660" y="606"/>
                    <a:pt x="663" y="600"/>
                    <a:pt x="666" y="594"/>
                  </a:cubicBezTo>
                  <a:cubicBezTo>
                    <a:pt x="666" y="590"/>
                    <a:pt x="666" y="590"/>
                    <a:pt x="666" y="590"/>
                  </a:cubicBezTo>
                  <a:lnTo>
                    <a:pt x="552" y="590"/>
                  </a:lnTo>
                  <a:close/>
                  <a:moveTo>
                    <a:pt x="552" y="630"/>
                  </a:moveTo>
                  <a:cubicBezTo>
                    <a:pt x="552" y="653"/>
                    <a:pt x="552" y="653"/>
                    <a:pt x="552" y="653"/>
                  </a:cubicBezTo>
                  <a:cubicBezTo>
                    <a:pt x="634" y="653"/>
                    <a:pt x="634" y="653"/>
                    <a:pt x="634" y="653"/>
                  </a:cubicBezTo>
                  <a:cubicBezTo>
                    <a:pt x="639" y="646"/>
                    <a:pt x="643" y="638"/>
                    <a:pt x="647" y="630"/>
                  </a:cubicBezTo>
                  <a:lnTo>
                    <a:pt x="552" y="630"/>
                  </a:lnTo>
                  <a:close/>
                  <a:moveTo>
                    <a:pt x="24" y="376"/>
                  </a:moveTo>
                  <a:cubicBezTo>
                    <a:pt x="24" y="377"/>
                    <a:pt x="27" y="495"/>
                    <a:pt x="109" y="638"/>
                  </a:cubicBezTo>
                  <a:cubicBezTo>
                    <a:pt x="109" y="320"/>
                    <a:pt x="109" y="320"/>
                    <a:pt x="109" y="320"/>
                  </a:cubicBezTo>
                  <a:cubicBezTo>
                    <a:pt x="109" y="315"/>
                    <a:pt x="113" y="311"/>
                    <a:pt x="118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192" y="308"/>
                    <a:pt x="194" y="306"/>
                    <a:pt x="196" y="306"/>
                  </a:cubicBezTo>
                  <a:cubicBezTo>
                    <a:pt x="199" y="306"/>
                    <a:pt x="201" y="308"/>
                    <a:pt x="202" y="311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10" y="311"/>
                    <a:pt x="314" y="315"/>
                    <a:pt x="314" y="320"/>
                  </a:cubicBezTo>
                  <a:cubicBezTo>
                    <a:pt x="314" y="504"/>
                    <a:pt x="314" y="504"/>
                    <a:pt x="314" y="504"/>
                  </a:cubicBezTo>
                  <a:cubicBezTo>
                    <a:pt x="379" y="504"/>
                    <a:pt x="379" y="504"/>
                    <a:pt x="379" y="504"/>
                  </a:cubicBezTo>
                  <a:cubicBezTo>
                    <a:pt x="379" y="504"/>
                    <a:pt x="379" y="504"/>
                    <a:pt x="380" y="504"/>
                  </a:cubicBezTo>
                  <a:cubicBezTo>
                    <a:pt x="380" y="504"/>
                    <a:pt x="380" y="504"/>
                    <a:pt x="381" y="504"/>
                  </a:cubicBezTo>
                  <a:cubicBezTo>
                    <a:pt x="460" y="504"/>
                    <a:pt x="460" y="504"/>
                    <a:pt x="460" y="504"/>
                  </a:cubicBezTo>
                  <a:cubicBezTo>
                    <a:pt x="460" y="378"/>
                    <a:pt x="460" y="378"/>
                    <a:pt x="460" y="378"/>
                  </a:cubicBezTo>
                  <a:cubicBezTo>
                    <a:pt x="460" y="371"/>
                    <a:pt x="466" y="365"/>
                    <a:pt x="473" y="364"/>
                  </a:cubicBezTo>
                  <a:cubicBezTo>
                    <a:pt x="593" y="346"/>
                    <a:pt x="593" y="346"/>
                    <a:pt x="593" y="346"/>
                  </a:cubicBezTo>
                  <a:cubicBezTo>
                    <a:pt x="592" y="345"/>
                    <a:pt x="592" y="344"/>
                    <a:pt x="592" y="342"/>
                  </a:cubicBezTo>
                  <a:cubicBezTo>
                    <a:pt x="592" y="318"/>
                    <a:pt x="592" y="318"/>
                    <a:pt x="592" y="318"/>
                  </a:cubicBezTo>
                  <a:cubicBezTo>
                    <a:pt x="592" y="315"/>
                    <a:pt x="594" y="312"/>
                    <a:pt x="598" y="312"/>
                  </a:cubicBezTo>
                  <a:cubicBezTo>
                    <a:pt x="601" y="312"/>
                    <a:pt x="604" y="315"/>
                    <a:pt x="604" y="318"/>
                  </a:cubicBezTo>
                  <a:cubicBezTo>
                    <a:pt x="604" y="342"/>
                    <a:pt x="604" y="342"/>
                    <a:pt x="604" y="342"/>
                  </a:cubicBezTo>
                  <a:cubicBezTo>
                    <a:pt x="604" y="343"/>
                    <a:pt x="603" y="344"/>
                    <a:pt x="602" y="345"/>
                  </a:cubicBezTo>
                  <a:cubicBezTo>
                    <a:pt x="673" y="334"/>
                    <a:pt x="673" y="334"/>
                    <a:pt x="673" y="334"/>
                  </a:cubicBezTo>
                  <a:cubicBezTo>
                    <a:pt x="677" y="334"/>
                    <a:pt x="681" y="335"/>
                    <a:pt x="685" y="338"/>
                  </a:cubicBezTo>
                  <a:cubicBezTo>
                    <a:pt x="688" y="340"/>
                    <a:pt x="690" y="344"/>
                    <a:pt x="690" y="349"/>
                  </a:cubicBezTo>
                  <a:cubicBezTo>
                    <a:pt x="690" y="540"/>
                    <a:pt x="690" y="540"/>
                    <a:pt x="690" y="540"/>
                  </a:cubicBezTo>
                  <a:cubicBezTo>
                    <a:pt x="726" y="445"/>
                    <a:pt x="728" y="377"/>
                    <a:pt x="728" y="376"/>
                  </a:cubicBezTo>
                  <a:cubicBezTo>
                    <a:pt x="728" y="211"/>
                    <a:pt x="613" y="72"/>
                    <a:pt x="460" y="34"/>
                  </a:cubicBezTo>
                  <a:cubicBezTo>
                    <a:pt x="460" y="54"/>
                    <a:pt x="460" y="54"/>
                    <a:pt x="460" y="54"/>
                  </a:cubicBezTo>
                  <a:cubicBezTo>
                    <a:pt x="460" y="57"/>
                    <a:pt x="457" y="60"/>
                    <a:pt x="454" y="60"/>
                  </a:cubicBezTo>
                  <a:cubicBezTo>
                    <a:pt x="450" y="60"/>
                    <a:pt x="448" y="57"/>
                    <a:pt x="448" y="54"/>
                  </a:cubicBezTo>
                  <a:cubicBezTo>
                    <a:pt x="448" y="31"/>
                    <a:pt x="448" y="31"/>
                    <a:pt x="448" y="31"/>
                  </a:cubicBezTo>
                  <a:cubicBezTo>
                    <a:pt x="426" y="27"/>
                    <a:pt x="403" y="24"/>
                    <a:pt x="380" y="24"/>
                  </a:cubicBezTo>
                  <a:cubicBezTo>
                    <a:pt x="383" y="24"/>
                    <a:pt x="386" y="27"/>
                    <a:pt x="386" y="30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6" y="57"/>
                    <a:pt x="383" y="60"/>
                    <a:pt x="380" y="60"/>
                  </a:cubicBezTo>
                  <a:cubicBezTo>
                    <a:pt x="376" y="60"/>
                    <a:pt x="374" y="57"/>
                    <a:pt x="374" y="54"/>
                  </a:cubicBezTo>
                  <a:cubicBezTo>
                    <a:pt x="374" y="30"/>
                    <a:pt x="374" y="30"/>
                    <a:pt x="374" y="30"/>
                  </a:cubicBezTo>
                  <a:cubicBezTo>
                    <a:pt x="374" y="27"/>
                    <a:pt x="376" y="24"/>
                    <a:pt x="379" y="24"/>
                  </a:cubicBezTo>
                  <a:cubicBezTo>
                    <a:pt x="378" y="24"/>
                    <a:pt x="377" y="24"/>
                    <a:pt x="376" y="24"/>
                  </a:cubicBezTo>
                  <a:cubicBezTo>
                    <a:pt x="351" y="24"/>
                    <a:pt x="327" y="26"/>
                    <a:pt x="304" y="31"/>
                  </a:cubicBezTo>
                  <a:cubicBezTo>
                    <a:pt x="304" y="54"/>
                    <a:pt x="304" y="54"/>
                    <a:pt x="304" y="54"/>
                  </a:cubicBezTo>
                  <a:cubicBezTo>
                    <a:pt x="304" y="57"/>
                    <a:pt x="301" y="60"/>
                    <a:pt x="298" y="60"/>
                  </a:cubicBezTo>
                  <a:cubicBezTo>
                    <a:pt x="295" y="60"/>
                    <a:pt x="292" y="57"/>
                    <a:pt x="292" y="54"/>
                  </a:cubicBezTo>
                  <a:cubicBezTo>
                    <a:pt x="292" y="34"/>
                    <a:pt x="292" y="34"/>
                    <a:pt x="292" y="34"/>
                  </a:cubicBezTo>
                  <a:cubicBezTo>
                    <a:pt x="138" y="72"/>
                    <a:pt x="24" y="211"/>
                    <a:pt x="24" y="376"/>
                  </a:cubicBezTo>
                  <a:close/>
                  <a:moveTo>
                    <a:pt x="201" y="822"/>
                  </a:moveTo>
                  <a:cubicBezTo>
                    <a:pt x="242" y="822"/>
                    <a:pt x="242" y="822"/>
                    <a:pt x="242" y="822"/>
                  </a:cubicBezTo>
                  <a:cubicBezTo>
                    <a:pt x="242" y="513"/>
                    <a:pt x="242" y="513"/>
                    <a:pt x="242" y="513"/>
                  </a:cubicBezTo>
                  <a:cubicBezTo>
                    <a:pt x="242" y="508"/>
                    <a:pt x="246" y="504"/>
                    <a:pt x="251" y="504"/>
                  </a:cubicBezTo>
                  <a:cubicBezTo>
                    <a:pt x="296" y="504"/>
                    <a:pt x="296" y="504"/>
                    <a:pt x="296" y="504"/>
                  </a:cubicBezTo>
                  <a:cubicBezTo>
                    <a:pt x="296" y="329"/>
                    <a:pt x="296" y="329"/>
                    <a:pt x="296" y="329"/>
                  </a:cubicBezTo>
                  <a:cubicBezTo>
                    <a:pt x="127" y="329"/>
                    <a:pt x="127" y="329"/>
                    <a:pt x="127" y="329"/>
                  </a:cubicBezTo>
                  <a:cubicBezTo>
                    <a:pt x="127" y="668"/>
                    <a:pt x="127" y="668"/>
                    <a:pt x="127" y="668"/>
                  </a:cubicBezTo>
                  <a:cubicBezTo>
                    <a:pt x="139" y="687"/>
                    <a:pt x="152" y="706"/>
                    <a:pt x="167" y="725"/>
                  </a:cubicBezTo>
                  <a:cubicBezTo>
                    <a:pt x="187" y="752"/>
                    <a:pt x="197" y="782"/>
                    <a:pt x="201" y="822"/>
                  </a:cubicBezTo>
                  <a:close/>
                  <a:moveTo>
                    <a:pt x="502" y="950"/>
                  </a:moveTo>
                  <a:cubicBezTo>
                    <a:pt x="248" y="950"/>
                    <a:pt x="248" y="950"/>
                    <a:pt x="248" y="950"/>
                  </a:cubicBezTo>
                  <a:cubicBezTo>
                    <a:pt x="248" y="1019"/>
                    <a:pt x="248" y="1019"/>
                    <a:pt x="248" y="1019"/>
                  </a:cubicBezTo>
                  <a:cubicBezTo>
                    <a:pt x="502" y="1019"/>
                    <a:pt x="502" y="1019"/>
                    <a:pt x="502" y="1019"/>
                  </a:cubicBezTo>
                  <a:lnTo>
                    <a:pt x="502" y="950"/>
                  </a:lnTo>
                  <a:close/>
                  <a:moveTo>
                    <a:pt x="548" y="846"/>
                  </a:moveTo>
                  <a:cubicBezTo>
                    <a:pt x="433" y="846"/>
                    <a:pt x="433" y="846"/>
                    <a:pt x="433" y="846"/>
                  </a:cubicBezTo>
                  <a:cubicBezTo>
                    <a:pt x="327" y="846"/>
                    <a:pt x="327" y="846"/>
                    <a:pt x="327" y="846"/>
                  </a:cubicBezTo>
                  <a:cubicBezTo>
                    <a:pt x="202" y="846"/>
                    <a:pt x="202" y="846"/>
                    <a:pt x="202" y="846"/>
                  </a:cubicBezTo>
                  <a:cubicBezTo>
                    <a:pt x="202" y="926"/>
                    <a:pt x="202" y="926"/>
                    <a:pt x="202" y="926"/>
                  </a:cubicBezTo>
                  <a:cubicBezTo>
                    <a:pt x="548" y="926"/>
                    <a:pt x="548" y="926"/>
                    <a:pt x="548" y="926"/>
                  </a:cubicBezTo>
                  <a:lnTo>
                    <a:pt x="548" y="846"/>
                  </a:lnTo>
                  <a:close/>
                  <a:moveTo>
                    <a:pt x="380" y="300"/>
                  </a:moveTo>
                  <a:cubicBezTo>
                    <a:pt x="383" y="300"/>
                    <a:pt x="386" y="297"/>
                    <a:pt x="386" y="294"/>
                  </a:cubicBezTo>
                  <a:cubicBezTo>
                    <a:pt x="386" y="270"/>
                    <a:pt x="386" y="270"/>
                    <a:pt x="386" y="270"/>
                  </a:cubicBezTo>
                  <a:cubicBezTo>
                    <a:pt x="386" y="267"/>
                    <a:pt x="383" y="264"/>
                    <a:pt x="380" y="264"/>
                  </a:cubicBezTo>
                  <a:cubicBezTo>
                    <a:pt x="376" y="264"/>
                    <a:pt x="374" y="267"/>
                    <a:pt x="374" y="270"/>
                  </a:cubicBezTo>
                  <a:cubicBezTo>
                    <a:pt x="374" y="294"/>
                    <a:pt x="374" y="294"/>
                    <a:pt x="374" y="294"/>
                  </a:cubicBezTo>
                  <a:cubicBezTo>
                    <a:pt x="374" y="297"/>
                    <a:pt x="376" y="300"/>
                    <a:pt x="380" y="300"/>
                  </a:cubicBezTo>
                  <a:close/>
                  <a:moveTo>
                    <a:pt x="380" y="348"/>
                  </a:moveTo>
                  <a:cubicBezTo>
                    <a:pt x="383" y="348"/>
                    <a:pt x="386" y="345"/>
                    <a:pt x="386" y="342"/>
                  </a:cubicBezTo>
                  <a:cubicBezTo>
                    <a:pt x="386" y="318"/>
                    <a:pt x="386" y="318"/>
                    <a:pt x="386" y="318"/>
                  </a:cubicBezTo>
                  <a:cubicBezTo>
                    <a:pt x="386" y="315"/>
                    <a:pt x="383" y="312"/>
                    <a:pt x="380" y="312"/>
                  </a:cubicBezTo>
                  <a:cubicBezTo>
                    <a:pt x="376" y="312"/>
                    <a:pt x="374" y="315"/>
                    <a:pt x="374" y="318"/>
                  </a:cubicBezTo>
                  <a:cubicBezTo>
                    <a:pt x="374" y="342"/>
                    <a:pt x="374" y="342"/>
                    <a:pt x="374" y="342"/>
                  </a:cubicBezTo>
                  <a:cubicBezTo>
                    <a:pt x="374" y="345"/>
                    <a:pt x="376" y="348"/>
                    <a:pt x="380" y="348"/>
                  </a:cubicBezTo>
                  <a:close/>
                  <a:moveTo>
                    <a:pt x="380" y="396"/>
                  </a:moveTo>
                  <a:cubicBezTo>
                    <a:pt x="383" y="396"/>
                    <a:pt x="386" y="393"/>
                    <a:pt x="386" y="390"/>
                  </a:cubicBezTo>
                  <a:cubicBezTo>
                    <a:pt x="386" y="366"/>
                    <a:pt x="386" y="366"/>
                    <a:pt x="386" y="366"/>
                  </a:cubicBezTo>
                  <a:cubicBezTo>
                    <a:pt x="386" y="363"/>
                    <a:pt x="383" y="360"/>
                    <a:pt x="380" y="360"/>
                  </a:cubicBezTo>
                  <a:cubicBezTo>
                    <a:pt x="376" y="360"/>
                    <a:pt x="374" y="363"/>
                    <a:pt x="374" y="366"/>
                  </a:cubicBezTo>
                  <a:cubicBezTo>
                    <a:pt x="374" y="390"/>
                    <a:pt x="374" y="390"/>
                    <a:pt x="374" y="390"/>
                  </a:cubicBezTo>
                  <a:cubicBezTo>
                    <a:pt x="374" y="393"/>
                    <a:pt x="376" y="396"/>
                    <a:pt x="380" y="396"/>
                  </a:cubicBezTo>
                  <a:close/>
                  <a:moveTo>
                    <a:pt x="380" y="444"/>
                  </a:moveTo>
                  <a:cubicBezTo>
                    <a:pt x="383" y="444"/>
                    <a:pt x="386" y="441"/>
                    <a:pt x="386" y="438"/>
                  </a:cubicBezTo>
                  <a:cubicBezTo>
                    <a:pt x="386" y="414"/>
                    <a:pt x="386" y="414"/>
                    <a:pt x="386" y="414"/>
                  </a:cubicBezTo>
                  <a:cubicBezTo>
                    <a:pt x="386" y="411"/>
                    <a:pt x="383" y="408"/>
                    <a:pt x="380" y="408"/>
                  </a:cubicBezTo>
                  <a:cubicBezTo>
                    <a:pt x="376" y="408"/>
                    <a:pt x="374" y="411"/>
                    <a:pt x="374" y="414"/>
                  </a:cubicBezTo>
                  <a:cubicBezTo>
                    <a:pt x="374" y="438"/>
                    <a:pt x="374" y="438"/>
                    <a:pt x="374" y="438"/>
                  </a:cubicBezTo>
                  <a:cubicBezTo>
                    <a:pt x="374" y="441"/>
                    <a:pt x="376" y="444"/>
                    <a:pt x="380" y="444"/>
                  </a:cubicBezTo>
                  <a:close/>
                  <a:moveTo>
                    <a:pt x="380" y="492"/>
                  </a:moveTo>
                  <a:cubicBezTo>
                    <a:pt x="383" y="492"/>
                    <a:pt x="386" y="489"/>
                    <a:pt x="386" y="486"/>
                  </a:cubicBezTo>
                  <a:cubicBezTo>
                    <a:pt x="386" y="462"/>
                    <a:pt x="386" y="462"/>
                    <a:pt x="386" y="462"/>
                  </a:cubicBezTo>
                  <a:cubicBezTo>
                    <a:pt x="386" y="459"/>
                    <a:pt x="383" y="456"/>
                    <a:pt x="380" y="456"/>
                  </a:cubicBezTo>
                  <a:cubicBezTo>
                    <a:pt x="376" y="456"/>
                    <a:pt x="374" y="459"/>
                    <a:pt x="374" y="462"/>
                  </a:cubicBezTo>
                  <a:cubicBezTo>
                    <a:pt x="374" y="486"/>
                    <a:pt x="374" y="486"/>
                    <a:pt x="374" y="486"/>
                  </a:cubicBezTo>
                  <a:cubicBezTo>
                    <a:pt x="374" y="489"/>
                    <a:pt x="376" y="492"/>
                    <a:pt x="380" y="492"/>
                  </a:cubicBezTo>
                  <a:close/>
                  <a:moveTo>
                    <a:pt x="380" y="156"/>
                  </a:moveTo>
                  <a:cubicBezTo>
                    <a:pt x="383" y="156"/>
                    <a:pt x="386" y="153"/>
                    <a:pt x="386" y="150"/>
                  </a:cubicBezTo>
                  <a:cubicBezTo>
                    <a:pt x="386" y="126"/>
                    <a:pt x="386" y="126"/>
                    <a:pt x="386" y="126"/>
                  </a:cubicBezTo>
                  <a:cubicBezTo>
                    <a:pt x="386" y="123"/>
                    <a:pt x="383" y="120"/>
                    <a:pt x="380" y="120"/>
                  </a:cubicBezTo>
                  <a:cubicBezTo>
                    <a:pt x="376" y="120"/>
                    <a:pt x="374" y="123"/>
                    <a:pt x="374" y="126"/>
                  </a:cubicBezTo>
                  <a:cubicBezTo>
                    <a:pt x="374" y="150"/>
                    <a:pt x="374" y="150"/>
                    <a:pt x="374" y="150"/>
                  </a:cubicBezTo>
                  <a:cubicBezTo>
                    <a:pt x="374" y="153"/>
                    <a:pt x="376" y="156"/>
                    <a:pt x="380" y="156"/>
                  </a:cubicBezTo>
                  <a:close/>
                  <a:moveTo>
                    <a:pt x="380" y="204"/>
                  </a:moveTo>
                  <a:cubicBezTo>
                    <a:pt x="383" y="204"/>
                    <a:pt x="386" y="201"/>
                    <a:pt x="386" y="198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86" y="171"/>
                    <a:pt x="383" y="168"/>
                    <a:pt x="380" y="168"/>
                  </a:cubicBezTo>
                  <a:cubicBezTo>
                    <a:pt x="376" y="168"/>
                    <a:pt x="374" y="171"/>
                    <a:pt x="374" y="174"/>
                  </a:cubicBezTo>
                  <a:cubicBezTo>
                    <a:pt x="374" y="198"/>
                    <a:pt x="374" y="198"/>
                    <a:pt x="374" y="198"/>
                  </a:cubicBezTo>
                  <a:cubicBezTo>
                    <a:pt x="374" y="201"/>
                    <a:pt x="376" y="204"/>
                    <a:pt x="380" y="204"/>
                  </a:cubicBezTo>
                  <a:close/>
                  <a:moveTo>
                    <a:pt x="380" y="108"/>
                  </a:moveTo>
                  <a:cubicBezTo>
                    <a:pt x="383" y="108"/>
                    <a:pt x="386" y="105"/>
                    <a:pt x="386" y="102"/>
                  </a:cubicBezTo>
                  <a:cubicBezTo>
                    <a:pt x="386" y="78"/>
                    <a:pt x="386" y="78"/>
                    <a:pt x="386" y="78"/>
                  </a:cubicBezTo>
                  <a:cubicBezTo>
                    <a:pt x="386" y="75"/>
                    <a:pt x="383" y="72"/>
                    <a:pt x="380" y="72"/>
                  </a:cubicBezTo>
                  <a:cubicBezTo>
                    <a:pt x="376" y="72"/>
                    <a:pt x="374" y="75"/>
                    <a:pt x="374" y="78"/>
                  </a:cubicBezTo>
                  <a:cubicBezTo>
                    <a:pt x="374" y="102"/>
                    <a:pt x="374" y="102"/>
                    <a:pt x="374" y="102"/>
                  </a:cubicBezTo>
                  <a:cubicBezTo>
                    <a:pt x="374" y="105"/>
                    <a:pt x="376" y="108"/>
                    <a:pt x="380" y="108"/>
                  </a:cubicBezTo>
                  <a:close/>
                  <a:moveTo>
                    <a:pt x="380" y="252"/>
                  </a:moveTo>
                  <a:cubicBezTo>
                    <a:pt x="383" y="252"/>
                    <a:pt x="386" y="249"/>
                    <a:pt x="386" y="246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6" y="219"/>
                    <a:pt x="383" y="216"/>
                    <a:pt x="380" y="216"/>
                  </a:cubicBezTo>
                  <a:cubicBezTo>
                    <a:pt x="376" y="216"/>
                    <a:pt x="374" y="219"/>
                    <a:pt x="374" y="222"/>
                  </a:cubicBezTo>
                  <a:cubicBezTo>
                    <a:pt x="374" y="246"/>
                    <a:pt x="374" y="246"/>
                    <a:pt x="374" y="246"/>
                  </a:cubicBezTo>
                  <a:cubicBezTo>
                    <a:pt x="374" y="249"/>
                    <a:pt x="376" y="252"/>
                    <a:pt x="380" y="252"/>
                  </a:cubicBezTo>
                  <a:close/>
                  <a:moveTo>
                    <a:pt x="454" y="204"/>
                  </a:moveTo>
                  <a:cubicBezTo>
                    <a:pt x="457" y="204"/>
                    <a:pt x="460" y="201"/>
                    <a:pt x="460" y="198"/>
                  </a:cubicBezTo>
                  <a:cubicBezTo>
                    <a:pt x="460" y="174"/>
                    <a:pt x="460" y="174"/>
                    <a:pt x="460" y="174"/>
                  </a:cubicBezTo>
                  <a:cubicBezTo>
                    <a:pt x="460" y="171"/>
                    <a:pt x="457" y="168"/>
                    <a:pt x="454" y="168"/>
                  </a:cubicBezTo>
                  <a:cubicBezTo>
                    <a:pt x="450" y="168"/>
                    <a:pt x="448" y="171"/>
                    <a:pt x="448" y="174"/>
                  </a:cubicBezTo>
                  <a:cubicBezTo>
                    <a:pt x="448" y="198"/>
                    <a:pt x="448" y="198"/>
                    <a:pt x="448" y="198"/>
                  </a:cubicBezTo>
                  <a:cubicBezTo>
                    <a:pt x="448" y="201"/>
                    <a:pt x="450" y="204"/>
                    <a:pt x="454" y="204"/>
                  </a:cubicBezTo>
                  <a:close/>
                  <a:moveTo>
                    <a:pt x="454" y="252"/>
                  </a:moveTo>
                  <a:cubicBezTo>
                    <a:pt x="457" y="252"/>
                    <a:pt x="460" y="249"/>
                    <a:pt x="460" y="246"/>
                  </a:cubicBezTo>
                  <a:cubicBezTo>
                    <a:pt x="460" y="222"/>
                    <a:pt x="460" y="222"/>
                    <a:pt x="460" y="222"/>
                  </a:cubicBezTo>
                  <a:cubicBezTo>
                    <a:pt x="460" y="219"/>
                    <a:pt x="457" y="216"/>
                    <a:pt x="454" y="216"/>
                  </a:cubicBezTo>
                  <a:cubicBezTo>
                    <a:pt x="450" y="216"/>
                    <a:pt x="448" y="219"/>
                    <a:pt x="448" y="222"/>
                  </a:cubicBezTo>
                  <a:cubicBezTo>
                    <a:pt x="448" y="246"/>
                    <a:pt x="448" y="246"/>
                    <a:pt x="448" y="246"/>
                  </a:cubicBezTo>
                  <a:cubicBezTo>
                    <a:pt x="448" y="249"/>
                    <a:pt x="450" y="252"/>
                    <a:pt x="454" y="252"/>
                  </a:cubicBezTo>
                  <a:close/>
                  <a:moveTo>
                    <a:pt x="454" y="156"/>
                  </a:moveTo>
                  <a:cubicBezTo>
                    <a:pt x="457" y="156"/>
                    <a:pt x="460" y="153"/>
                    <a:pt x="460" y="150"/>
                  </a:cubicBezTo>
                  <a:cubicBezTo>
                    <a:pt x="460" y="126"/>
                    <a:pt x="460" y="126"/>
                    <a:pt x="460" y="126"/>
                  </a:cubicBezTo>
                  <a:cubicBezTo>
                    <a:pt x="460" y="123"/>
                    <a:pt x="457" y="120"/>
                    <a:pt x="454" y="120"/>
                  </a:cubicBezTo>
                  <a:cubicBezTo>
                    <a:pt x="450" y="120"/>
                    <a:pt x="448" y="123"/>
                    <a:pt x="448" y="126"/>
                  </a:cubicBezTo>
                  <a:cubicBezTo>
                    <a:pt x="448" y="150"/>
                    <a:pt x="448" y="150"/>
                    <a:pt x="448" y="150"/>
                  </a:cubicBezTo>
                  <a:cubicBezTo>
                    <a:pt x="448" y="153"/>
                    <a:pt x="450" y="156"/>
                    <a:pt x="454" y="156"/>
                  </a:cubicBezTo>
                  <a:close/>
                  <a:moveTo>
                    <a:pt x="454" y="300"/>
                  </a:moveTo>
                  <a:cubicBezTo>
                    <a:pt x="457" y="300"/>
                    <a:pt x="460" y="297"/>
                    <a:pt x="460" y="294"/>
                  </a:cubicBezTo>
                  <a:cubicBezTo>
                    <a:pt x="460" y="270"/>
                    <a:pt x="460" y="270"/>
                    <a:pt x="460" y="270"/>
                  </a:cubicBezTo>
                  <a:cubicBezTo>
                    <a:pt x="460" y="267"/>
                    <a:pt x="457" y="264"/>
                    <a:pt x="454" y="264"/>
                  </a:cubicBezTo>
                  <a:cubicBezTo>
                    <a:pt x="450" y="264"/>
                    <a:pt x="448" y="267"/>
                    <a:pt x="448" y="270"/>
                  </a:cubicBezTo>
                  <a:cubicBezTo>
                    <a:pt x="448" y="294"/>
                    <a:pt x="448" y="294"/>
                    <a:pt x="448" y="294"/>
                  </a:cubicBezTo>
                  <a:cubicBezTo>
                    <a:pt x="448" y="297"/>
                    <a:pt x="450" y="300"/>
                    <a:pt x="454" y="300"/>
                  </a:cubicBezTo>
                  <a:close/>
                  <a:moveTo>
                    <a:pt x="557" y="317"/>
                  </a:moveTo>
                  <a:cubicBezTo>
                    <a:pt x="581" y="317"/>
                    <a:pt x="581" y="317"/>
                    <a:pt x="581" y="317"/>
                  </a:cubicBezTo>
                  <a:cubicBezTo>
                    <a:pt x="584" y="317"/>
                    <a:pt x="587" y="314"/>
                    <a:pt x="587" y="311"/>
                  </a:cubicBezTo>
                  <a:cubicBezTo>
                    <a:pt x="587" y="308"/>
                    <a:pt x="584" y="305"/>
                    <a:pt x="581" y="305"/>
                  </a:cubicBezTo>
                  <a:cubicBezTo>
                    <a:pt x="557" y="305"/>
                    <a:pt x="557" y="305"/>
                    <a:pt x="557" y="305"/>
                  </a:cubicBezTo>
                  <a:cubicBezTo>
                    <a:pt x="553" y="305"/>
                    <a:pt x="551" y="308"/>
                    <a:pt x="551" y="311"/>
                  </a:cubicBezTo>
                  <a:cubicBezTo>
                    <a:pt x="551" y="314"/>
                    <a:pt x="553" y="317"/>
                    <a:pt x="557" y="317"/>
                  </a:cubicBezTo>
                  <a:close/>
                  <a:moveTo>
                    <a:pt x="455" y="311"/>
                  </a:moveTo>
                  <a:cubicBezTo>
                    <a:pt x="455" y="314"/>
                    <a:pt x="457" y="317"/>
                    <a:pt x="461" y="317"/>
                  </a:cubicBezTo>
                  <a:cubicBezTo>
                    <a:pt x="485" y="317"/>
                    <a:pt x="485" y="317"/>
                    <a:pt x="485" y="317"/>
                  </a:cubicBezTo>
                  <a:cubicBezTo>
                    <a:pt x="488" y="317"/>
                    <a:pt x="491" y="314"/>
                    <a:pt x="491" y="311"/>
                  </a:cubicBezTo>
                  <a:cubicBezTo>
                    <a:pt x="491" y="308"/>
                    <a:pt x="488" y="305"/>
                    <a:pt x="485" y="305"/>
                  </a:cubicBezTo>
                  <a:cubicBezTo>
                    <a:pt x="461" y="305"/>
                    <a:pt x="461" y="305"/>
                    <a:pt x="461" y="305"/>
                  </a:cubicBezTo>
                  <a:cubicBezTo>
                    <a:pt x="457" y="305"/>
                    <a:pt x="455" y="308"/>
                    <a:pt x="455" y="311"/>
                  </a:cubicBezTo>
                  <a:close/>
                  <a:moveTo>
                    <a:pt x="454" y="108"/>
                  </a:moveTo>
                  <a:cubicBezTo>
                    <a:pt x="457" y="108"/>
                    <a:pt x="460" y="105"/>
                    <a:pt x="460" y="102"/>
                  </a:cubicBezTo>
                  <a:cubicBezTo>
                    <a:pt x="460" y="78"/>
                    <a:pt x="460" y="78"/>
                    <a:pt x="460" y="78"/>
                  </a:cubicBezTo>
                  <a:cubicBezTo>
                    <a:pt x="460" y="75"/>
                    <a:pt x="457" y="72"/>
                    <a:pt x="454" y="72"/>
                  </a:cubicBezTo>
                  <a:cubicBezTo>
                    <a:pt x="450" y="72"/>
                    <a:pt x="448" y="75"/>
                    <a:pt x="448" y="78"/>
                  </a:cubicBezTo>
                  <a:cubicBezTo>
                    <a:pt x="448" y="102"/>
                    <a:pt x="448" y="102"/>
                    <a:pt x="448" y="102"/>
                  </a:cubicBezTo>
                  <a:cubicBezTo>
                    <a:pt x="448" y="105"/>
                    <a:pt x="450" y="108"/>
                    <a:pt x="454" y="108"/>
                  </a:cubicBezTo>
                  <a:close/>
                  <a:moveTo>
                    <a:pt x="509" y="317"/>
                  </a:moveTo>
                  <a:cubicBezTo>
                    <a:pt x="533" y="317"/>
                    <a:pt x="533" y="317"/>
                    <a:pt x="533" y="317"/>
                  </a:cubicBezTo>
                  <a:cubicBezTo>
                    <a:pt x="536" y="317"/>
                    <a:pt x="539" y="314"/>
                    <a:pt x="539" y="311"/>
                  </a:cubicBezTo>
                  <a:cubicBezTo>
                    <a:pt x="539" y="308"/>
                    <a:pt x="536" y="305"/>
                    <a:pt x="533" y="305"/>
                  </a:cubicBezTo>
                  <a:cubicBezTo>
                    <a:pt x="509" y="305"/>
                    <a:pt x="509" y="305"/>
                    <a:pt x="509" y="305"/>
                  </a:cubicBezTo>
                  <a:cubicBezTo>
                    <a:pt x="505" y="305"/>
                    <a:pt x="503" y="308"/>
                    <a:pt x="503" y="311"/>
                  </a:cubicBezTo>
                  <a:cubicBezTo>
                    <a:pt x="503" y="314"/>
                    <a:pt x="505" y="317"/>
                    <a:pt x="509" y="317"/>
                  </a:cubicBezTo>
                  <a:close/>
                  <a:moveTo>
                    <a:pt x="241" y="243"/>
                  </a:moveTo>
                  <a:cubicBezTo>
                    <a:pt x="265" y="243"/>
                    <a:pt x="265" y="243"/>
                    <a:pt x="265" y="243"/>
                  </a:cubicBezTo>
                  <a:cubicBezTo>
                    <a:pt x="268" y="243"/>
                    <a:pt x="271" y="240"/>
                    <a:pt x="271" y="237"/>
                  </a:cubicBezTo>
                  <a:cubicBezTo>
                    <a:pt x="271" y="234"/>
                    <a:pt x="268" y="231"/>
                    <a:pt x="265" y="231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38" y="231"/>
                    <a:pt x="235" y="234"/>
                    <a:pt x="235" y="237"/>
                  </a:cubicBezTo>
                  <a:cubicBezTo>
                    <a:pt x="235" y="240"/>
                    <a:pt x="238" y="243"/>
                    <a:pt x="241" y="243"/>
                  </a:cubicBezTo>
                  <a:close/>
                  <a:moveTo>
                    <a:pt x="196" y="246"/>
                  </a:moveTo>
                  <a:cubicBezTo>
                    <a:pt x="199" y="246"/>
                    <a:pt x="201" y="245"/>
                    <a:pt x="202" y="243"/>
                  </a:cubicBezTo>
                  <a:cubicBezTo>
                    <a:pt x="217" y="243"/>
                    <a:pt x="217" y="243"/>
                    <a:pt x="217" y="243"/>
                  </a:cubicBezTo>
                  <a:cubicBezTo>
                    <a:pt x="220" y="243"/>
                    <a:pt x="223" y="240"/>
                    <a:pt x="223" y="237"/>
                  </a:cubicBezTo>
                  <a:cubicBezTo>
                    <a:pt x="223" y="234"/>
                    <a:pt x="220" y="231"/>
                    <a:pt x="217" y="231"/>
                  </a:cubicBezTo>
                  <a:cubicBezTo>
                    <a:pt x="196" y="231"/>
                    <a:pt x="196" y="231"/>
                    <a:pt x="196" y="231"/>
                  </a:cubicBezTo>
                  <a:cubicBezTo>
                    <a:pt x="193" y="231"/>
                    <a:pt x="190" y="234"/>
                    <a:pt x="190" y="237"/>
                  </a:cubicBezTo>
                  <a:cubicBezTo>
                    <a:pt x="190" y="240"/>
                    <a:pt x="190" y="240"/>
                    <a:pt x="190" y="240"/>
                  </a:cubicBezTo>
                  <a:cubicBezTo>
                    <a:pt x="190" y="244"/>
                    <a:pt x="193" y="246"/>
                    <a:pt x="196" y="246"/>
                  </a:cubicBezTo>
                  <a:close/>
                  <a:moveTo>
                    <a:pt x="289" y="243"/>
                  </a:moveTo>
                  <a:cubicBezTo>
                    <a:pt x="298" y="243"/>
                    <a:pt x="298" y="243"/>
                    <a:pt x="298" y="243"/>
                  </a:cubicBezTo>
                  <a:cubicBezTo>
                    <a:pt x="301" y="243"/>
                    <a:pt x="304" y="240"/>
                    <a:pt x="304" y="237"/>
                  </a:cubicBezTo>
                  <a:cubicBezTo>
                    <a:pt x="304" y="222"/>
                    <a:pt x="304" y="222"/>
                    <a:pt x="304" y="222"/>
                  </a:cubicBezTo>
                  <a:cubicBezTo>
                    <a:pt x="304" y="219"/>
                    <a:pt x="301" y="216"/>
                    <a:pt x="298" y="216"/>
                  </a:cubicBezTo>
                  <a:cubicBezTo>
                    <a:pt x="295" y="216"/>
                    <a:pt x="292" y="219"/>
                    <a:pt x="292" y="222"/>
                  </a:cubicBezTo>
                  <a:cubicBezTo>
                    <a:pt x="292" y="231"/>
                    <a:pt x="292" y="231"/>
                    <a:pt x="292" y="231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6" y="231"/>
                    <a:pt x="283" y="234"/>
                    <a:pt x="283" y="237"/>
                  </a:cubicBezTo>
                  <a:cubicBezTo>
                    <a:pt x="283" y="240"/>
                    <a:pt x="286" y="243"/>
                    <a:pt x="289" y="243"/>
                  </a:cubicBezTo>
                  <a:close/>
                  <a:moveTo>
                    <a:pt x="196" y="294"/>
                  </a:moveTo>
                  <a:cubicBezTo>
                    <a:pt x="200" y="294"/>
                    <a:pt x="202" y="292"/>
                    <a:pt x="202" y="288"/>
                  </a:cubicBezTo>
                  <a:cubicBezTo>
                    <a:pt x="202" y="264"/>
                    <a:pt x="202" y="264"/>
                    <a:pt x="202" y="264"/>
                  </a:cubicBezTo>
                  <a:cubicBezTo>
                    <a:pt x="202" y="261"/>
                    <a:pt x="200" y="258"/>
                    <a:pt x="196" y="258"/>
                  </a:cubicBezTo>
                  <a:cubicBezTo>
                    <a:pt x="193" y="258"/>
                    <a:pt x="190" y="261"/>
                    <a:pt x="190" y="264"/>
                  </a:cubicBezTo>
                  <a:cubicBezTo>
                    <a:pt x="190" y="288"/>
                    <a:pt x="190" y="288"/>
                    <a:pt x="190" y="288"/>
                  </a:cubicBezTo>
                  <a:cubicBezTo>
                    <a:pt x="190" y="292"/>
                    <a:pt x="193" y="294"/>
                    <a:pt x="196" y="294"/>
                  </a:cubicBezTo>
                  <a:close/>
                  <a:moveTo>
                    <a:pt x="298" y="204"/>
                  </a:moveTo>
                  <a:cubicBezTo>
                    <a:pt x="301" y="204"/>
                    <a:pt x="304" y="201"/>
                    <a:pt x="304" y="198"/>
                  </a:cubicBezTo>
                  <a:cubicBezTo>
                    <a:pt x="304" y="174"/>
                    <a:pt x="304" y="174"/>
                    <a:pt x="304" y="174"/>
                  </a:cubicBezTo>
                  <a:cubicBezTo>
                    <a:pt x="304" y="171"/>
                    <a:pt x="301" y="168"/>
                    <a:pt x="298" y="168"/>
                  </a:cubicBezTo>
                  <a:cubicBezTo>
                    <a:pt x="295" y="168"/>
                    <a:pt x="292" y="171"/>
                    <a:pt x="292" y="174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201"/>
                    <a:pt x="295" y="204"/>
                    <a:pt x="298" y="204"/>
                  </a:cubicBezTo>
                  <a:close/>
                  <a:moveTo>
                    <a:pt x="298" y="108"/>
                  </a:moveTo>
                  <a:cubicBezTo>
                    <a:pt x="301" y="108"/>
                    <a:pt x="304" y="105"/>
                    <a:pt x="304" y="102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4" y="75"/>
                    <a:pt x="301" y="72"/>
                    <a:pt x="298" y="72"/>
                  </a:cubicBezTo>
                  <a:cubicBezTo>
                    <a:pt x="295" y="72"/>
                    <a:pt x="292" y="75"/>
                    <a:pt x="292" y="78"/>
                  </a:cubicBezTo>
                  <a:cubicBezTo>
                    <a:pt x="292" y="102"/>
                    <a:pt x="292" y="102"/>
                    <a:pt x="292" y="102"/>
                  </a:cubicBezTo>
                  <a:cubicBezTo>
                    <a:pt x="292" y="105"/>
                    <a:pt x="295" y="108"/>
                    <a:pt x="298" y="108"/>
                  </a:cubicBezTo>
                  <a:close/>
                  <a:moveTo>
                    <a:pt x="298" y="156"/>
                  </a:moveTo>
                  <a:cubicBezTo>
                    <a:pt x="301" y="156"/>
                    <a:pt x="304" y="153"/>
                    <a:pt x="304" y="150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4" y="123"/>
                    <a:pt x="301" y="120"/>
                    <a:pt x="298" y="120"/>
                  </a:cubicBezTo>
                  <a:cubicBezTo>
                    <a:pt x="295" y="120"/>
                    <a:pt x="292" y="123"/>
                    <a:pt x="292" y="126"/>
                  </a:cubicBezTo>
                  <a:cubicBezTo>
                    <a:pt x="292" y="150"/>
                    <a:pt x="292" y="150"/>
                    <a:pt x="292" y="150"/>
                  </a:cubicBezTo>
                  <a:cubicBezTo>
                    <a:pt x="292" y="153"/>
                    <a:pt x="295" y="156"/>
                    <a:pt x="298" y="1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1" name="Freeform 244"/>
            <p:cNvSpPr>
              <a:spLocks noEditPoints="1"/>
            </p:cNvSpPr>
            <p:nvPr/>
          </p:nvSpPr>
          <p:spPr bwMode="auto">
            <a:xfrm>
              <a:off x="7740572" y="2693875"/>
              <a:ext cx="98131" cy="88106"/>
            </a:xfrm>
            <a:custGeom>
              <a:avLst/>
              <a:gdLst>
                <a:gd name="T0" fmla="*/ 847 w 969"/>
                <a:gd name="T1" fmla="*/ 43 h 870"/>
                <a:gd name="T2" fmla="*/ 761 w 969"/>
                <a:gd name="T3" fmla="*/ 43 h 870"/>
                <a:gd name="T4" fmla="*/ 830 w 969"/>
                <a:gd name="T5" fmla="*/ 77 h 870"/>
                <a:gd name="T6" fmla="*/ 879 w 969"/>
                <a:gd name="T7" fmla="*/ 495 h 870"/>
                <a:gd name="T8" fmla="*/ 899 w 969"/>
                <a:gd name="T9" fmla="*/ 299 h 870"/>
                <a:gd name="T10" fmla="*/ 484 w 969"/>
                <a:gd name="T11" fmla="*/ 138 h 870"/>
                <a:gd name="T12" fmla="*/ 70 w 969"/>
                <a:gd name="T13" fmla="*/ 299 h 870"/>
                <a:gd name="T14" fmla="*/ 90 w 969"/>
                <a:gd name="T15" fmla="*/ 495 h 870"/>
                <a:gd name="T16" fmla="*/ 139 w 969"/>
                <a:gd name="T17" fmla="*/ 77 h 870"/>
                <a:gd name="T18" fmla="*/ 207 w 969"/>
                <a:gd name="T19" fmla="*/ 43 h 870"/>
                <a:gd name="T20" fmla="*/ 122 w 969"/>
                <a:gd name="T21" fmla="*/ 43 h 870"/>
                <a:gd name="T22" fmla="*/ 0 w 969"/>
                <a:gd name="T23" fmla="*/ 299 h 870"/>
                <a:gd name="T24" fmla="*/ 207 w 969"/>
                <a:gd name="T25" fmla="*/ 677 h 870"/>
                <a:gd name="T26" fmla="*/ 484 w 969"/>
                <a:gd name="T27" fmla="*/ 870 h 870"/>
                <a:gd name="T28" fmla="*/ 762 w 969"/>
                <a:gd name="T29" fmla="*/ 677 h 870"/>
                <a:gd name="T30" fmla="*/ 969 w 969"/>
                <a:gd name="T31" fmla="*/ 299 h 870"/>
                <a:gd name="T32" fmla="*/ 94 w 969"/>
                <a:gd name="T33" fmla="*/ 299 h 870"/>
                <a:gd name="T34" fmla="*/ 467 w 969"/>
                <a:gd name="T35" fmla="*/ 154 h 870"/>
                <a:gd name="T36" fmla="*/ 502 w 969"/>
                <a:gd name="T37" fmla="*/ 154 h 870"/>
                <a:gd name="T38" fmla="*/ 875 w 969"/>
                <a:gd name="T39" fmla="*/ 299 h 870"/>
                <a:gd name="T40" fmla="*/ 695 w 969"/>
                <a:gd name="T41" fmla="*/ 495 h 870"/>
                <a:gd name="T42" fmla="*/ 647 w 969"/>
                <a:gd name="T43" fmla="*/ 396 h 870"/>
                <a:gd name="T44" fmla="*/ 606 w 969"/>
                <a:gd name="T45" fmla="*/ 498 h 870"/>
                <a:gd name="T46" fmla="*/ 556 w 969"/>
                <a:gd name="T47" fmla="*/ 337 h 870"/>
                <a:gd name="T48" fmla="*/ 493 w 969"/>
                <a:gd name="T49" fmla="*/ 494 h 870"/>
                <a:gd name="T50" fmla="*/ 443 w 969"/>
                <a:gd name="T51" fmla="*/ 400 h 870"/>
                <a:gd name="T52" fmla="*/ 382 w 969"/>
                <a:gd name="T53" fmla="*/ 528 h 870"/>
                <a:gd name="T54" fmla="*/ 333 w 969"/>
                <a:gd name="T55" fmla="*/ 358 h 870"/>
                <a:gd name="T56" fmla="*/ 268 w 969"/>
                <a:gd name="T57" fmla="*/ 495 h 870"/>
                <a:gd name="T58" fmla="*/ 94 w 969"/>
                <a:gd name="T59" fmla="*/ 299 h 870"/>
                <a:gd name="T60" fmla="*/ 484 w 969"/>
                <a:gd name="T61" fmla="*/ 764 h 870"/>
                <a:gd name="T62" fmla="*/ 278 w 969"/>
                <a:gd name="T63" fmla="*/ 524 h 870"/>
                <a:gd name="T64" fmla="*/ 328 w 969"/>
                <a:gd name="T65" fmla="*/ 421 h 870"/>
                <a:gd name="T66" fmla="*/ 377 w 969"/>
                <a:gd name="T67" fmla="*/ 591 h 870"/>
                <a:gd name="T68" fmla="*/ 392 w 969"/>
                <a:gd name="T69" fmla="*/ 582 h 870"/>
                <a:gd name="T70" fmla="*/ 481 w 969"/>
                <a:gd name="T71" fmla="*/ 539 h 870"/>
                <a:gd name="T72" fmla="*/ 508 w 969"/>
                <a:gd name="T73" fmla="*/ 538 h 870"/>
                <a:gd name="T74" fmla="*/ 590 w 969"/>
                <a:gd name="T75" fmla="*/ 556 h 870"/>
                <a:gd name="T76" fmla="*/ 618 w 969"/>
                <a:gd name="T77" fmla="*/ 557 h 870"/>
                <a:gd name="T78" fmla="*/ 671 w 969"/>
                <a:gd name="T79" fmla="*/ 515 h 870"/>
                <a:gd name="T80" fmla="*/ 778 w 969"/>
                <a:gd name="T81" fmla="*/ 524 h 870"/>
                <a:gd name="T82" fmla="*/ 503 w 969"/>
                <a:gd name="T83" fmla="*/ 828 h 870"/>
                <a:gd name="T84" fmla="*/ 466 w 969"/>
                <a:gd name="T85" fmla="*/ 828 h 870"/>
                <a:gd name="T86" fmla="*/ 109 w 969"/>
                <a:gd name="T87" fmla="*/ 524 h 870"/>
                <a:gd name="T88" fmla="*/ 484 w 969"/>
                <a:gd name="T89" fmla="*/ 791 h 870"/>
                <a:gd name="T90" fmla="*/ 860 w 969"/>
                <a:gd name="T91" fmla="*/ 524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9" h="870">
                  <a:moveTo>
                    <a:pt x="846" y="52"/>
                  </a:moveTo>
                  <a:cubicBezTo>
                    <a:pt x="846" y="49"/>
                    <a:pt x="847" y="46"/>
                    <a:pt x="847" y="43"/>
                  </a:cubicBezTo>
                  <a:cubicBezTo>
                    <a:pt x="847" y="19"/>
                    <a:pt x="828" y="0"/>
                    <a:pt x="804" y="0"/>
                  </a:cubicBezTo>
                  <a:cubicBezTo>
                    <a:pt x="781" y="0"/>
                    <a:pt x="761" y="19"/>
                    <a:pt x="761" y="43"/>
                  </a:cubicBezTo>
                  <a:cubicBezTo>
                    <a:pt x="761" y="66"/>
                    <a:pt x="781" y="85"/>
                    <a:pt x="804" y="85"/>
                  </a:cubicBezTo>
                  <a:cubicBezTo>
                    <a:pt x="814" y="85"/>
                    <a:pt x="823" y="82"/>
                    <a:pt x="830" y="77"/>
                  </a:cubicBezTo>
                  <a:cubicBezTo>
                    <a:pt x="898" y="129"/>
                    <a:pt x="940" y="211"/>
                    <a:pt x="940" y="299"/>
                  </a:cubicBezTo>
                  <a:cubicBezTo>
                    <a:pt x="940" y="363"/>
                    <a:pt x="919" y="429"/>
                    <a:pt x="879" y="495"/>
                  </a:cubicBezTo>
                  <a:cubicBezTo>
                    <a:pt x="830" y="495"/>
                    <a:pt x="830" y="495"/>
                    <a:pt x="830" y="495"/>
                  </a:cubicBezTo>
                  <a:cubicBezTo>
                    <a:pt x="871" y="434"/>
                    <a:pt x="899" y="368"/>
                    <a:pt x="899" y="299"/>
                  </a:cubicBezTo>
                  <a:cubicBezTo>
                    <a:pt x="899" y="167"/>
                    <a:pt x="792" y="61"/>
                    <a:pt x="660" y="61"/>
                  </a:cubicBezTo>
                  <a:cubicBezTo>
                    <a:pt x="591" y="61"/>
                    <a:pt x="528" y="90"/>
                    <a:pt x="484" y="138"/>
                  </a:cubicBezTo>
                  <a:cubicBezTo>
                    <a:pt x="441" y="90"/>
                    <a:pt x="378" y="61"/>
                    <a:pt x="309" y="61"/>
                  </a:cubicBezTo>
                  <a:cubicBezTo>
                    <a:pt x="177" y="61"/>
                    <a:pt x="70" y="167"/>
                    <a:pt x="70" y="299"/>
                  </a:cubicBezTo>
                  <a:cubicBezTo>
                    <a:pt x="70" y="368"/>
                    <a:pt x="98" y="434"/>
                    <a:pt x="139" y="495"/>
                  </a:cubicBezTo>
                  <a:cubicBezTo>
                    <a:pt x="90" y="495"/>
                    <a:pt x="90" y="495"/>
                    <a:pt x="90" y="495"/>
                  </a:cubicBezTo>
                  <a:cubicBezTo>
                    <a:pt x="49" y="429"/>
                    <a:pt x="29" y="363"/>
                    <a:pt x="29" y="299"/>
                  </a:cubicBezTo>
                  <a:cubicBezTo>
                    <a:pt x="29" y="211"/>
                    <a:pt x="70" y="129"/>
                    <a:pt x="139" y="77"/>
                  </a:cubicBezTo>
                  <a:cubicBezTo>
                    <a:pt x="146" y="82"/>
                    <a:pt x="155" y="85"/>
                    <a:pt x="165" y="85"/>
                  </a:cubicBezTo>
                  <a:cubicBezTo>
                    <a:pt x="188" y="85"/>
                    <a:pt x="207" y="66"/>
                    <a:pt x="207" y="43"/>
                  </a:cubicBezTo>
                  <a:cubicBezTo>
                    <a:pt x="207" y="19"/>
                    <a:pt x="188" y="0"/>
                    <a:pt x="165" y="0"/>
                  </a:cubicBezTo>
                  <a:cubicBezTo>
                    <a:pt x="141" y="0"/>
                    <a:pt x="122" y="19"/>
                    <a:pt x="122" y="43"/>
                  </a:cubicBezTo>
                  <a:cubicBezTo>
                    <a:pt x="122" y="46"/>
                    <a:pt x="122" y="49"/>
                    <a:pt x="123" y="52"/>
                  </a:cubicBezTo>
                  <a:cubicBezTo>
                    <a:pt x="46" y="110"/>
                    <a:pt x="0" y="202"/>
                    <a:pt x="0" y="299"/>
                  </a:cubicBezTo>
                  <a:cubicBezTo>
                    <a:pt x="0" y="369"/>
                    <a:pt x="22" y="440"/>
                    <a:pt x="67" y="512"/>
                  </a:cubicBezTo>
                  <a:cubicBezTo>
                    <a:pt x="101" y="567"/>
                    <a:pt x="148" y="623"/>
                    <a:pt x="207" y="677"/>
                  </a:cubicBezTo>
                  <a:cubicBezTo>
                    <a:pt x="310" y="773"/>
                    <a:pt x="420" y="837"/>
                    <a:pt x="453" y="854"/>
                  </a:cubicBezTo>
                  <a:cubicBezTo>
                    <a:pt x="484" y="870"/>
                    <a:pt x="484" y="870"/>
                    <a:pt x="484" y="870"/>
                  </a:cubicBezTo>
                  <a:cubicBezTo>
                    <a:pt x="516" y="854"/>
                    <a:pt x="516" y="854"/>
                    <a:pt x="516" y="854"/>
                  </a:cubicBezTo>
                  <a:cubicBezTo>
                    <a:pt x="549" y="837"/>
                    <a:pt x="658" y="773"/>
                    <a:pt x="762" y="677"/>
                  </a:cubicBezTo>
                  <a:cubicBezTo>
                    <a:pt x="821" y="623"/>
                    <a:pt x="868" y="567"/>
                    <a:pt x="902" y="512"/>
                  </a:cubicBezTo>
                  <a:cubicBezTo>
                    <a:pt x="946" y="440"/>
                    <a:pt x="969" y="369"/>
                    <a:pt x="969" y="299"/>
                  </a:cubicBezTo>
                  <a:cubicBezTo>
                    <a:pt x="969" y="202"/>
                    <a:pt x="922" y="110"/>
                    <a:pt x="846" y="52"/>
                  </a:cubicBezTo>
                  <a:close/>
                  <a:moveTo>
                    <a:pt x="94" y="299"/>
                  </a:moveTo>
                  <a:cubicBezTo>
                    <a:pt x="94" y="181"/>
                    <a:pt x="190" y="85"/>
                    <a:pt x="309" y="85"/>
                  </a:cubicBezTo>
                  <a:cubicBezTo>
                    <a:pt x="368" y="85"/>
                    <a:pt x="426" y="110"/>
                    <a:pt x="467" y="154"/>
                  </a:cubicBezTo>
                  <a:cubicBezTo>
                    <a:pt x="484" y="173"/>
                    <a:pt x="484" y="173"/>
                    <a:pt x="484" y="173"/>
                  </a:cubicBezTo>
                  <a:cubicBezTo>
                    <a:pt x="502" y="154"/>
                    <a:pt x="502" y="154"/>
                    <a:pt x="502" y="154"/>
                  </a:cubicBezTo>
                  <a:cubicBezTo>
                    <a:pt x="543" y="110"/>
                    <a:pt x="600" y="85"/>
                    <a:pt x="660" y="85"/>
                  </a:cubicBezTo>
                  <a:cubicBezTo>
                    <a:pt x="778" y="85"/>
                    <a:pt x="875" y="181"/>
                    <a:pt x="875" y="299"/>
                  </a:cubicBezTo>
                  <a:cubicBezTo>
                    <a:pt x="875" y="367"/>
                    <a:pt x="844" y="434"/>
                    <a:pt x="800" y="495"/>
                  </a:cubicBezTo>
                  <a:cubicBezTo>
                    <a:pt x="695" y="495"/>
                    <a:pt x="695" y="495"/>
                    <a:pt x="695" y="495"/>
                  </a:cubicBezTo>
                  <a:cubicBezTo>
                    <a:pt x="661" y="405"/>
                    <a:pt x="661" y="405"/>
                    <a:pt x="661" y="405"/>
                  </a:cubicBezTo>
                  <a:cubicBezTo>
                    <a:pt x="659" y="400"/>
                    <a:pt x="653" y="396"/>
                    <a:pt x="647" y="396"/>
                  </a:cubicBezTo>
                  <a:cubicBezTo>
                    <a:pt x="641" y="396"/>
                    <a:pt x="635" y="400"/>
                    <a:pt x="634" y="406"/>
                  </a:cubicBezTo>
                  <a:cubicBezTo>
                    <a:pt x="606" y="498"/>
                    <a:pt x="606" y="498"/>
                    <a:pt x="606" y="498"/>
                  </a:cubicBezTo>
                  <a:cubicBezTo>
                    <a:pt x="570" y="348"/>
                    <a:pt x="570" y="348"/>
                    <a:pt x="570" y="348"/>
                  </a:cubicBezTo>
                  <a:cubicBezTo>
                    <a:pt x="568" y="342"/>
                    <a:pt x="563" y="337"/>
                    <a:pt x="556" y="337"/>
                  </a:cubicBezTo>
                  <a:cubicBezTo>
                    <a:pt x="550" y="337"/>
                    <a:pt x="544" y="341"/>
                    <a:pt x="542" y="347"/>
                  </a:cubicBezTo>
                  <a:cubicBezTo>
                    <a:pt x="493" y="494"/>
                    <a:pt x="493" y="494"/>
                    <a:pt x="493" y="494"/>
                  </a:cubicBezTo>
                  <a:cubicBezTo>
                    <a:pt x="456" y="409"/>
                    <a:pt x="456" y="409"/>
                    <a:pt x="456" y="409"/>
                  </a:cubicBezTo>
                  <a:cubicBezTo>
                    <a:pt x="454" y="404"/>
                    <a:pt x="448" y="399"/>
                    <a:pt x="443" y="400"/>
                  </a:cubicBezTo>
                  <a:cubicBezTo>
                    <a:pt x="437" y="400"/>
                    <a:pt x="432" y="404"/>
                    <a:pt x="429" y="409"/>
                  </a:cubicBezTo>
                  <a:cubicBezTo>
                    <a:pt x="382" y="528"/>
                    <a:pt x="382" y="528"/>
                    <a:pt x="382" y="528"/>
                  </a:cubicBezTo>
                  <a:cubicBezTo>
                    <a:pt x="346" y="369"/>
                    <a:pt x="346" y="369"/>
                    <a:pt x="346" y="369"/>
                  </a:cubicBezTo>
                  <a:cubicBezTo>
                    <a:pt x="345" y="363"/>
                    <a:pt x="339" y="358"/>
                    <a:pt x="333" y="358"/>
                  </a:cubicBezTo>
                  <a:cubicBezTo>
                    <a:pt x="327" y="357"/>
                    <a:pt x="321" y="361"/>
                    <a:pt x="318" y="367"/>
                  </a:cubicBezTo>
                  <a:cubicBezTo>
                    <a:pt x="268" y="495"/>
                    <a:pt x="268" y="495"/>
                    <a:pt x="268" y="495"/>
                  </a:cubicBezTo>
                  <a:cubicBezTo>
                    <a:pt x="169" y="495"/>
                    <a:pt x="169" y="495"/>
                    <a:pt x="169" y="495"/>
                  </a:cubicBezTo>
                  <a:cubicBezTo>
                    <a:pt x="125" y="434"/>
                    <a:pt x="94" y="367"/>
                    <a:pt x="94" y="299"/>
                  </a:cubicBezTo>
                  <a:close/>
                  <a:moveTo>
                    <a:pt x="778" y="524"/>
                  </a:moveTo>
                  <a:cubicBezTo>
                    <a:pt x="683" y="640"/>
                    <a:pt x="544" y="732"/>
                    <a:pt x="484" y="764"/>
                  </a:cubicBezTo>
                  <a:cubicBezTo>
                    <a:pt x="425" y="732"/>
                    <a:pt x="286" y="640"/>
                    <a:pt x="191" y="524"/>
                  </a:cubicBezTo>
                  <a:cubicBezTo>
                    <a:pt x="278" y="524"/>
                    <a:pt x="278" y="524"/>
                    <a:pt x="278" y="524"/>
                  </a:cubicBezTo>
                  <a:cubicBezTo>
                    <a:pt x="284" y="524"/>
                    <a:pt x="289" y="520"/>
                    <a:pt x="291" y="515"/>
                  </a:cubicBezTo>
                  <a:cubicBezTo>
                    <a:pt x="328" y="421"/>
                    <a:pt x="328" y="421"/>
                    <a:pt x="328" y="421"/>
                  </a:cubicBezTo>
                  <a:cubicBezTo>
                    <a:pt x="364" y="580"/>
                    <a:pt x="364" y="580"/>
                    <a:pt x="364" y="580"/>
                  </a:cubicBezTo>
                  <a:cubicBezTo>
                    <a:pt x="366" y="586"/>
                    <a:pt x="371" y="590"/>
                    <a:pt x="377" y="591"/>
                  </a:cubicBezTo>
                  <a:cubicBezTo>
                    <a:pt x="378" y="591"/>
                    <a:pt x="378" y="591"/>
                    <a:pt x="378" y="591"/>
                  </a:cubicBezTo>
                  <a:cubicBezTo>
                    <a:pt x="384" y="591"/>
                    <a:pt x="390" y="587"/>
                    <a:pt x="392" y="582"/>
                  </a:cubicBezTo>
                  <a:cubicBezTo>
                    <a:pt x="443" y="452"/>
                    <a:pt x="443" y="452"/>
                    <a:pt x="443" y="452"/>
                  </a:cubicBezTo>
                  <a:cubicBezTo>
                    <a:pt x="481" y="539"/>
                    <a:pt x="481" y="539"/>
                    <a:pt x="481" y="539"/>
                  </a:cubicBezTo>
                  <a:cubicBezTo>
                    <a:pt x="483" y="545"/>
                    <a:pt x="488" y="548"/>
                    <a:pt x="495" y="548"/>
                  </a:cubicBezTo>
                  <a:cubicBezTo>
                    <a:pt x="501" y="548"/>
                    <a:pt x="506" y="544"/>
                    <a:pt x="508" y="538"/>
                  </a:cubicBezTo>
                  <a:cubicBezTo>
                    <a:pt x="553" y="403"/>
                    <a:pt x="553" y="403"/>
                    <a:pt x="553" y="403"/>
                  </a:cubicBezTo>
                  <a:cubicBezTo>
                    <a:pt x="590" y="556"/>
                    <a:pt x="590" y="556"/>
                    <a:pt x="590" y="556"/>
                  </a:cubicBezTo>
                  <a:cubicBezTo>
                    <a:pt x="592" y="563"/>
                    <a:pt x="597" y="567"/>
                    <a:pt x="604" y="567"/>
                  </a:cubicBezTo>
                  <a:cubicBezTo>
                    <a:pt x="610" y="568"/>
                    <a:pt x="616" y="563"/>
                    <a:pt x="618" y="557"/>
                  </a:cubicBezTo>
                  <a:cubicBezTo>
                    <a:pt x="649" y="455"/>
                    <a:pt x="649" y="455"/>
                    <a:pt x="649" y="455"/>
                  </a:cubicBezTo>
                  <a:cubicBezTo>
                    <a:pt x="671" y="515"/>
                    <a:pt x="671" y="515"/>
                    <a:pt x="671" y="515"/>
                  </a:cubicBezTo>
                  <a:cubicBezTo>
                    <a:pt x="673" y="520"/>
                    <a:pt x="679" y="524"/>
                    <a:pt x="685" y="524"/>
                  </a:cubicBezTo>
                  <a:lnTo>
                    <a:pt x="778" y="524"/>
                  </a:lnTo>
                  <a:close/>
                  <a:moveTo>
                    <a:pt x="742" y="656"/>
                  </a:moveTo>
                  <a:cubicBezTo>
                    <a:pt x="641" y="750"/>
                    <a:pt x="535" y="812"/>
                    <a:pt x="503" y="828"/>
                  </a:cubicBezTo>
                  <a:cubicBezTo>
                    <a:pt x="484" y="837"/>
                    <a:pt x="484" y="837"/>
                    <a:pt x="484" y="837"/>
                  </a:cubicBezTo>
                  <a:cubicBezTo>
                    <a:pt x="466" y="828"/>
                    <a:pt x="466" y="828"/>
                    <a:pt x="466" y="828"/>
                  </a:cubicBezTo>
                  <a:cubicBezTo>
                    <a:pt x="434" y="812"/>
                    <a:pt x="327" y="750"/>
                    <a:pt x="226" y="656"/>
                  </a:cubicBezTo>
                  <a:cubicBezTo>
                    <a:pt x="179" y="612"/>
                    <a:pt x="140" y="568"/>
                    <a:pt x="109" y="524"/>
                  </a:cubicBezTo>
                  <a:cubicBezTo>
                    <a:pt x="160" y="524"/>
                    <a:pt x="160" y="524"/>
                    <a:pt x="160" y="524"/>
                  </a:cubicBezTo>
                  <a:cubicBezTo>
                    <a:pt x="269" y="666"/>
                    <a:pt x="443" y="770"/>
                    <a:pt x="484" y="791"/>
                  </a:cubicBezTo>
                  <a:cubicBezTo>
                    <a:pt x="526" y="770"/>
                    <a:pt x="700" y="666"/>
                    <a:pt x="809" y="524"/>
                  </a:cubicBezTo>
                  <a:cubicBezTo>
                    <a:pt x="860" y="524"/>
                    <a:pt x="860" y="524"/>
                    <a:pt x="860" y="524"/>
                  </a:cubicBezTo>
                  <a:cubicBezTo>
                    <a:pt x="829" y="568"/>
                    <a:pt x="790" y="612"/>
                    <a:pt x="742" y="6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2" name="Freeform 247"/>
            <p:cNvSpPr>
              <a:spLocks noEditPoints="1"/>
            </p:cNvSpPr>
            <p:nvPr/>
          </p:nvSpPr>
          <p:spPr bwMode="auto">
            <a:xfrm>
              <a:off x="6936829" y="2344014"/>
              <a:ext cx="123652" cy="82560"/>
            </a:xfrm>
            <a:custGeom>
              <a:avLst/>
              <a:gdLst>
                <a:gd name="T0" fmla="*/ 211 w 993"/>
                <a:gd name="T1" fmla="*/ 661 h 661"/>
                <a:gd name="T2" fmla="*/ 83 w 993"/>
                <a:gd name="T3" fmla="*/ 399 h 661"/>
                <a:gd name="T4" fmla="*/ 799 w 993"/>
                <a:gd name="T5" fmla="*/ 631 h 661"/>
                <a:gd name="T6" fmla="*/ 855 w 993"/>
                <a:gd name="T7" fmla="*/ 562 h 661"/>
                <a:gd name="T8" fmla="*/ 765 w 993"/>
                <a:gd name="T9" fmla="*/ 568 h 661"/>
                <a:gd name="T10" fmla="*/ 629 w 993"/>
                <a:gd name="T11" fmla="*/ 622 h 661"/>
                <a:gd name="T12" fmla="*/ 211 w 993"/>
                <a:gd name="T13" fmla="*/ 632 h 661"/>
                <a:gd name="T14" fmla="*/ 205 w 993"/>
                <a:gd name="T15" fmla="*/ 574 h 661"/>
                <a:gd name="T16" fmla="*/ 129 w 993"/>
                <a:gd name="T17" fmla="*/ 564 h 661"/>
                <a:gd name="T18" fmla="*/ 95 w 993"/>
                <a:gd name="T19" fmla="*/ 422 h 661"/>
                <a:gd name="T20" fmla="*/ 124 w 993"/>
                <a:gd name="T21" fmla="*/ 328 h 661"/>
                <a:gd name="T22" fmla="*/ 224 w 993"/>
                <a:gd name="T23" fmla="*/ 192 h 661"/>
                <a:gd name="T24" fmla="*/ 552 w 993"/>
                <a:gd name="T25" fmla="*/ 75 h 661"/>
                <a:gd name="T26" fmla="*/ 895 w 993"/>
                <a:gd name="T27" fmla="*/ 310 h 661"/>
                <a:gd name="T28" fmla="*/ 889 w 993"/>
                <a:gd name="T29" fmla="*/ 418 h 661"/>
                <a:gd name="T30" fmla="*/ 865 w 993"/>
                <a:gd name="T31" fmla="*/ 363 h 661"/>
                <a:gd name="T32" fmla="*/ 568 w 993"/>
                <a:gd name="T33" fmla="*/ 349 h 661"/>
                <a:gd name="T34" fmla="*/ 432 w 993"/>
                <a:gd name="T35" fmla="*/ 363 h 661"/>
                <a:gd name="T36" fmla="*/ 535 w 993"/>
                <a:gd name="T37" fmla="*/ 426 h 661"/>
                <a:gd name="T38" fmla="*/ 523 w 993"/>
                <a:gd name="T39" fmla="*/ 525 h 661"/>
                <a:gd name="T40" fmla="*/ 414 w 993"/>
                <a:gd name="T41" fmla="*/ 522 h 661"/>
                <a:gd name="T42" fmla="*/ 348 w 993"/>
                <a:gd name="T43" fmla="*/ 446 h 661"/>
                <a:gd name="T44" fmla="*/ 287 w 993"/>
                <a:gd name="T45" fmla="*/ 551 h 661"/>
                <a:gd name="T46" fmla="*/ 412 w 993"/>
                <a:gd name="T47" fmla="*/ 537 h 661"/>
                <a:gd name="T48" fmla="*/ 382 w 993"/>
                <a:gd name="T49" fmla="*/ 495 h 661"/>
                <a:gd name="T50" fmla="*/ 484 w 993"/>
                <a:gd name="T51" fmla="*/ 525 h 661"/>
                <a:gd name="T52" fmla="*/ 287 w 993"/>
                <a:gd name="T53" fmla="*/ 357 h 661"/>
                <a:gd name="T54" fmla="*/ 334 w 993"/>
                <a:gd name="T55" fmla="*/ 330 h 661"/>
                <a:gd name="T56" fmla="*/ 337 w 993"/>
                <a:gd name="T57" fmla="*/ 285 h 661"/>
                <a:gd name="T58" fmla="*/ 243 w 993"/>
                <a:gd name="T59" fmla="*/ 230 h 661"/>
                <a:gd name="T60" fmla="*/ 234 w 993"/>
                <a:gd name="T61" fmla="*/ 310 h 661"/>
                <a:gd name="T62" fmla="*/ 328 w 993"/>
                <a:gd name="T63" fmla="*/ 428 h 661"/>
                <a:gd name="T64" fmla="*/ 389 w 993"/>
                <a:gd name="T65" fmla="*/ 237 h 661"/>
                <a:gd name="T66" fmla="*/ 815 w 993"/>
                <a:gd name="T67" fmla="*/ 328 h 661"/>
                <a:gd name="T68" fmla="*/ 647 w 993"/>
                <a:gd name="T69" fmla="*/ 450 h 661"/>
                <a:gd name="T70" fmla="*/ 583 w 993"/>
                <a:gd name="T71" fmla="*/ 479 h 661"/>
                <a:gd name="T72" fmla="*/ 617 w 993"/>
                <a:gd name="T73" fmla="*/ 576 h 661"/>
                <a:gd name="T74" fmla="*/ 698 w 993"/>
                <a:gd name="T75" fmla="*/ 540 h 661"/>
                <a:gd name="T76" fmla="*/ 888 w 993"/>
                <a:gd name="T77" fmla="*/ 441 h 661"/>
                <a:gd name="T78" fmla="*/ 866 w 993"/>
                <a:gd name="T79" fmla="*/ 490 h 661"/>
                <a:gd name="T80" fmla="*/ 726 w 993"/>
                <a:gd name="T81" fmla="*/ 259 h 661"/>
                <a:gd name="T82" fmla="*/ 640 w 993"/>
                <a:gd name="T83" fmla="*/ 265 h 661"/>
                <a:gd name="T84" fmla="*/ 631 w 993"/>
                <a:gd name="T85" fmla="*/ 336 h 661"/>
                <a:gd name="T86" fmla="*/ 671 w 993"/>
                <a:gd name="T87" fmla="*/ 383 h 661"/>
                <a:gd name="T88" fmla="*/ 696 w 993"/>
                <a:gd name="T89" fmla="*/ 339 h 661"/>
                <a:gd name="T90" fmla="*/ 738 w 993"/>
                <a:gd name="T91" fmla="*/ 570 h 661"/>
                <a:gd name="T92" fmla="*/ 652 w 993"/>
                <a:gd name="T93" fmla="*/ 401 h 661"/>
                <a:gd name="T94" fmla="*/ 410 w 993"/>
                <a:gd name="T95" fmla="*/ 460 h 661"/>
                <a:gd name="T96" fmla="*/ 542 w 993"/>
                <a:gd name="T97" fmla="*/ 202 h 661"/>
                <a:gd name="T98" fmla="*/ 525 w 993"/>
                <a:gd name="T99" fmla="*/ 101 h 661"/>
                <a:gd name="T100" fmla="*/ 438 w 993"/>
                <a:gd name="T101" fmla="*/ 192 h 661"/>
                <a:gd name="T102" fmla="*/ 431 w 993"/>
                <a:gd name="T103" fmla="*/ 75 h 661"/>
                <a:gd name="T104" fmla="*/ 567 w 993"/>
                <a:gd name="T105" fmla="*/ 462 h 661"/>
                <a:gd name="T106" fmla="*/ 168 w 993"/>
                <a:gd name="T107" fmla="*/ 328 h 661"/>
                <a:gd name="T108" fmla="*/ 121 w 993"/>
                <a:gd name="T109" fmla="*/ 521 h 661"/>
                <a:gd name="T110" fmla="*/ 746 w 993"/>
                <a:gd name="T111" fmla="*/ 212 h 661"/>
                <a:gd name="T112" fmla="*/ 110 w 993"/>
                <a:gd name="T113" fmla="*/ 467 h 661"/>
                <a:gd name="T114" fmla="*/ 404 w 993"/>
                <a:gd name="T115" fmla="*/ 232 h 661"/>
                <a:gd name="T116" fmla="*/ 614 w 993"/>
                <a:gd name="T117" fmla="*/ 260 h 661"/>
                <a:gd name="T118" fmla="*/ 580 w 993"/>
                <a:gd name="T119" fmla="*/ 232 h 661"/>
                <a:gd name="T120" fmla="*/ 585 w 993"/>
                <a:gd name="T121" fmla="*/ 35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3" h="661">
                  <a:moveTo>
                    <a:pt x="841" y="258"/>
                  </a:moveTo>
                  <a:cubicBezTo>
                    <a:pt x="830" y="174"/>
                    <a:pt x="767" y="121"/>
                    <a:pt x="679" y="120"/>
                  </a:cubicBezTo>
                  <a:cubicBezTo>
                    <a:pt x="630" y="45"/>
                    <a:pt x="546" y="0"/>
                    <a:pt x="451" y="0"/>
                  </a:cubicBezTo>
                  <a:cubicBezTo>
                    <a:pt x="430" y="0"/>
                    <a:pt x="408" y="2"/>
                    <a:pt x="388" y="7"/>
                  </a:cubicBezTo>
                  <a:cubicBezTo>
                    <a:pt x="386" y="6"/>
                    <a:pt x="383" y="6"/>
                    <a:pt x="381" y="7"/>
                  </a:cubicBezTo>
                  <a:cubicBezTo>
                    <a:pt x="380" y="8"/>
                    <a:pt x="379" y="9"/>
                    <a:pt x="379" y="10"/>
                  </a:cubicBezTo>
                  <a:cubicBezTo>
                    <a:pt x="274" y="39"/>
                    <a:pt x="194" y="130"/>
                    <a:pt x="183" y="242"/>
                  </a:cubicBezTo>
                  <a:cubicBezTo>
                    <a:pt x="79" y="256"/>
                    <a:pt x="0" y="346"/>
                    <a:pt x="0" y="451"/>
                  </a:cubicBezTo>
                  <a:cubicBezTo>
                    <a:pt x="0" y="567"/>
                    <a:pt x="95" y="661"/>
                    <a:pt x="211" y="661"/>
                  </a:cubicBezTo>
                  <a:cubicBezTo>
                    <a:pt x="783" y="661"/>
                    <a:pt x="783" y="661"/>
                    <a:pt x="783" y="661"/>
                  </a:cubicBezTo>
                  <a:cubicBezTo>
                    <a:pt x="802" y="661"/>
                    <a:pt x="820" y="658"/>
                    <a:pt x="837" y="654"/>
                  </a:cubicBezTo>
                  <a:cubicBezTo>
                    <a:pt x="849" y="653"/>
                    <a:pt x="859" y="649"/>
                    <a:pt x="866" y="644"/>
                  </a:cubicBezTo>
                  <a:cubicBezTo>
                    <a:pt x="941" y="611"/>
                    <a:pt x="993" y="537"/>
                    <a:pt x="993" y="451"/>
                  </a:cubicBezTo>
                  <a:cubicBezTo>
                    <a:pt x="993" y="351"/>
                    <a:pt x="930" y="272"/>
                    <a:pt x="841" y="258"/>
                  </a:cubicBezTo>
                  <a:close/>
                  <a:moveTo>
                    <a:pt x="77" y="328"/>
                  </a:moveTo>
                  <a:cubicBezTo>
                    <a:pt x="79" y="328"/>
                    <a:pt x="81" y="328"/>
                    <a:pt x="83" y="328"/>
                  </a:cubicBezTo>
                  <a:cubicBezTo>
                    <a:pt x="103" y="328"/>
                    <a:pt x="119" y="344"/>
                    <a:pt x="119" y="363"/>
                  </a:cubicBezTo>
                  <a:cubicBezTo>
                    <a:pt x="119" y="383"/>
                    <a:pt x="103" y="399"/>
                    <a:pt x="83" y="399"/>
                  </a:cubicBezTo>
                  <a:cubicBezTo>
                    <a:pt x="66" y="399"/>
                    <a:pt x="52" y="387"/>
                    <a:pt x="48" y="370"/>
                  </a:cubicBezTo>
                  <a:cubicBezTo>
                    <a:pt x="56" y="355"/>
                    <a:pt x="66" y="341"/>
                    <a:pt x="77" y="328"/>
                  </a:cubicBezTo>
                  <a:close/>
                  <a:moveTo>
                    <a:pt x="185" y="630"/>
                  </a:moveTo>
                  <a:cubicBezTo>
                    <a:pt x="162" y="627"/>
                    <a:pt x="140" y="619"/>
                    <a:pt x="120" y="608"/>
                  </a:cubicBezTo>
                  <a:cubicBezTo>
                    <a:pt x="122" y="589"/>
                    <a:pt x="137" y="574"/>
                    <a:pt x="156" y="574"/>
                  </a:cubicBezTo>
                  <a:cubicBezTo>
                    <a:pt x="176" y="574"/>
                    <a:pt x="192" y="590"/>
                    <a:pt x="192" y="610"/>
                  </a:cubicBezTo>
                  <a:cubicBezTo>
                    <a:pt x="192" y="618"/>
                    <a:pt x="189" y="625"/>
                    <a:pt x="185" y="630"/>
                  </a:cubicBezTo>
                  <a:close/>
                  <a:moveTo>
                    <a:pt x="863" y="613"/>
                  </a:moveTo>
                  <a:cubicBezTo>
                    <a:pt x="843" y="623"/>
                    <a:pt x="822" y="629"/>
                    <a:pt x="799" y="631"/>
                  </a:cubicBezTo>
                  <a:cubicBezTo>
                    <a:pt x="794" y="625"/>
                    <a:pt x="792" y="618"/>
                    <a:pt x="792" y="610"/>
                  </a:cubicBezTo>
                  <a:cubicBezTo>
                    <a:pt x="792" y="590"/>
                    <a:pt x="808" y="574"/>
                    <a:pt x="827" y="574"/>
                  </a:cubicBezTo>
                  <a:cubicBezTo>
                    <a:pt x="847" y="574"/>
                    <a:pt x="863" y="590"/>
                    <a:pt x="863" y="610"/>
                  </a:cubicBezTo>
                  <a:cubicBezTo>
                    <a:pt x="863" y="611"/>
                    <a:pt x="863" y="612"/>
                    <a:pt x="863" y="613"/>
                  </a:cubicBezTo>
                  <a:close/>
                  <a:moveTo>
                    <a:pt x="951" y="381"/>
                  </a:moveTo>
                  <a:cubicBezTo>
                    <a:pt x="959" y="402"/>
                    <a:pt x="964" y="425"/>
                    <a:pt x="964" y="451"/>
                  </a:cubicBezTo>
                  <a:cubicBezTo>
                    <a:pt x="964" y="515"/>
                    <a:pt x="931" y="571"/>
                    <a:pt x="880" y="603"/>
                  </a:cubicBezTo>
                  <a:cubicBezTo>
                    <a:pt x="878" y="586"/>
                    <a:pt x="868" y="572"/>
                    <a:pt x="854" y="564"/>
                  </a:cubicBezTo>
                  <a:cubicBezTo>
                    <a:pt x="854" y="563"/>
                    <a:pt x="855" y="563"/>
                    <a:pt x="855" y="562"/>
                  </a:cubicBezTo>
                  <a:cubicBezTo>
                    <a:pt x="862" y="540"/>
                    <a:pt x="862" y="540"/>
                    <a:pt x="862" y="540"/>
                  </a:cubicBezTo>
                  <a:cubicBezTo>
                    <a:pt x="863" y="536"/>
                    <a:pt x="861" y="533"/>
                    <a:pt x="858" y="532"/>
                  </a:cubicBezTo>
                  <a:cubicBezTo>
                    <a:pt x="855" y="531"/>
                    <a:pt x="852" y="533"/>
                    <a:pt x="851" y="536"/>
                  </a:cubicBezTo>
                  <a:cubicBezTo>
                    <a:pt x="843" y="559"/>
                    <a:pt x="843" y="559"/>
                    <a:pt x="843" y="559"/>
                  </a:cubicBezTo>
                  <a:cubicBezTo>
                    <a:pt x="843" y="559"/>
                    <a:pt x="843" y="559"/>
                    <a:pt x="843" y="559"/>
                  </a:cubicBezTo>
                  <a:cubicBezTo>
                    <a:pt x="838" y="557"/>
                    <a:pt x="833" y="556"/>
                    <a:pt x="827" y="556"/>
                  </a:cubicBezTo>
                  <a:cubicBezTo>
                    <a:pt x="808" y="556"/>
                    <a:pt x="791" y="567"/>
                    <a:pt x="782" y="582"/>
                  </a:cubicBezTo>
                  <a:cubicBezTo>
                    <a:pt x="783" y="579"/>
                    <a:pt x="782" y="576"/>
                    <a:pt x="779" y="574"/>
                  </a:cubicBezTo>
                  <a:cubicBezTo>
                    <a:pt x="765" y="568"/>
                    <a:pt x="765" y="568"/>
                    <a:pt x="765" y="568"/>
                  </a:cubicBezTo>
                  <a:cubicBezTo>
                    <a:pt x="762" y="567"/>
                    <a:pt x="758" y="568"/>
                    <a:pt x="757" y="571"/>
                  </a:cubicBezTo>
                  <a:cubicBezTo>
                    <a:pt x="755" y="574"/>
                    <a:pt x="757" y="578"/>
                    <a:pt x="760" y="579"/>
                  </a:cubicBezTo>
                  <a:cubicBezTo>
                    <a:pt x="774" y="585"/>
                    <a:pt x="774" y="585"/>
                    <a:pt x="774" y="585"/>
                  </a:cubicBezTo>
                  <a:cubicBezTo>
                    <a:pt x="775" y="586"/>
                    <a:pt x="775" y="586"/>
                    <a:pt x="776" y="586"/>
                  </a:cubicBezTo>
                  <a:cubicBezTo>
                    <a:pt x="778" y="586"/>
                    <a:pt x="780" y="585"/>
                    <a:pt x="781" y="584"/>
                  </a:cubicBezTo>
                  <a:cubicBezTo>
                    <a:pt x="776" y="592"/>
                    <a:pt x="774" y="600"/>
                    <a:pt x="774" y="610"/>
                  </a:cubicBezTo>
                  <a:cubicBezTo>
                    <a:pt x="774" y="619"/>
                    <a:pt x="776" y="626"/>
                    <a:pt x="780" y="632"/>
                  </a:cubicBezTo>
                  <a:cubicBezTo>
                    <a:pt x="629" y="632"/>
                    <a:pt x="629" y="632"/>
                    <a:pt x="629" y="632"/>
                  </a:cubicBezTo>
                  <a:cubicBezTo>
                    <a:pt x="629" y="622"/>
                    <a:pt x="629" y="622"/>
                    <a:pt x="629" y="622"/>
                  </a:cubicBezTo>
                  <a:cubicBezTo>
                    <a:pt x="629" y="618"/>
                    <a:pt x="626" y="616"/>
                    <a:pt x="623" y="616"/>
                  </a:cubicBezTo>
                  <a:cubicBezTo>
                    <a:pt x="620" y="616"/>
                    <a:pt x="617" y="618"/>
                    <a:pt x="617" y="622"/>
                  </a:cubicBezTo>
                  <a:cubicBezTo>
                    <a:pt x="617" y="632"/>
                    <a:pt x="617" y="632"/>
                    <a:pt x="617" y="632"/>
                  </a:cubicBezTo>
                  <a:cubicBezTo>
                    <a:pt x="366" y="632"/>
                    <a:pt x="366" y="632"/>
                    <a:pt x="366" y="632"/>
                  </a:cubicBezTo>
                  <a:cubicBezTo>
                    <a:pt x="366" y="622"/>
                    <a:pt x="366" y="622"/>
                    <a:pt x="366" y="622"/>
                  </a:cubicBezTo>
                  <a:cubicBezTo>
                    <a:pt x="366" y="618"/>
                    <a:pt x="364" y="616"/>
                    <a:pt x="360" y="616"/>
                  </a:cubicBezTo>
                  <a:cubicBezTo>
                    <a:pt x="357" y="616"/>
                    <a:pt x="354" y="618"/>
                    <a:pt x="354" y="622"/>
                  </a:cubicBezTo>
                  <a:cubicBezTo>
                    <a:pt x="354" y="632"/>
                    <a:pt x="354" y="632"/>
                    <a:pt x="354" y="632"/>
                  </a:cubicBezTo>
                  <a:cubicBezTo>
                    <a:pt x="211" y="632"/>
                    <a:pt x="211" y="632"/>
                    <a:pt x="211" y="632"/>
                  </a:cubicBezTo>
                  <a:cubicBezTo>
                    <a:pt x="208" y="632"/>
                    <a:pt x="206" y="632"/>
                    <a:pt x="204" y="632"/>
                  </a:cubicBezTo>
                  <a:cubicBezTo>
                    <a:pt x="208" y="627"/>
                    <a:pt x="210" y="619"/>
                    <a:pt x="210" y="610"/>
                  </a:cubicBezTo>
                  <a:cubicBezTo>
                    <a:pt x="210" y="600"/>
                    <a:pt x="207" y="592"/>
                    <a:pt x="203" y="584"/>
                  </a:cubicBezTo>
                  <a:cubicBezTo>
                    <a:pt x="204" y="585"/>
                    <a:pt x="205" y="586"/>
                    <a:pt x="207" y="586"/>
                  </a:cubicBezTo>
                  <a:cubicBezTo>
                    <a:pt x="208" y="586"/>
                    <a:pt x="209" y="586"/>
                    <a:pt x="209" y="585"/>
                  </a:cubicBezTo>
                  <a:cubicBezTo>
                    <a:pt x="223" y="579"/>
                    <a:pt x="223" y="579"/>
                    <a:pt x="223" y="579"/>
                  </a:cubicBezTo>
                  <a:cubicBezTo>
                    <a:pt x="226" y="578"/>
                    <a:pt x="228" y="574"/>
                    <a:pt x="227" y="571"/>
                  </a:cubicBezTo>
                  <a:cubicBezTo>
                    <a:pt x="225" y="568"/>
                    <a:pt x="222" y="567"/>
                    <a:pt x="219" y="568"/>
                  </a:cubicBezTo>
                  <a:cubicBezTo>
                    <a:pt x="205" y="574"/>
                    <a:pt x="205" y="574"/>
                    <a:pt x="205" y="574"/>
                  </a:cubicBezTo>
                  <a:cubicBezTo>
                    <a:pt x="202" y="576"/>
                    <a:pt x="200" y="579"/>
                    <a:pt x="201" y="582"/>
                  </a:cubicBezTo>
                  <a:cubicBezTo>
                    <a:pt x="192" y="567"/>
                    <a:pt x="175" y="556"/>
                    <a:pt x="156" y="556"/>
                  </a:cubicBezTo>
                  <a:cubicBezTo>
                    <a:pt x="150" y="556"/>
                    <a:pt x="145" y="557"/>
                    <a:pt x="140" y="559"/>
                  </a:cubicBezTo>
                  <a:cubicBezTo>
                    <a:pt x="140" y="559"/>
                    <a:pt x="140" y="559"/>
                    <a:pt x="140" y="559"/>
                  </a:cubicBezTo>
                  <a:cubicBezTo>
                    <a:pt x="132" y="536"/>
                    <a:pt x="132" y="536"/>
                    <a:pt x="132" y="536"/>
                  </a:cubicBezTo>
                  <a:cubicBezTo>
                    <a:pt x="131" y="533"/>
                    <a:pt x="128" y="531"/>
                    <a:pt x="125" y="532"/>
                  </a:cubicBezTo>
                  <a:cubicBezTo>
                    <a:pt x="122" y="533"/>
                    <a:pt x="120" y="536"/>
                    <a:pt x="121" y="540"/>
                  </a:cubicBezTo>
                  <a:cubicBezTo>
                    <a:pt x="129" y="562"/>
                    <a:pt x="129" y="562"/>
                    <a:pt x="129" y="562"/>
                  </a:cubicBezTo>
                  <a:cubicBezTo>
                    <a:pt x="129" y="563"/>
                    <a:pt x="129" y="563"/>
                    <a:pt x="129" y="564"/>
                  </a:cubicBezTo>
                  <a:cubicBezTo>
                    <a:pt x="117" y="571"/>
                    <a:pt x="107" y="583"/>
                    <a:pt x="104" y="597"/>
                  </a:cubicBezTo>
                  <a:cubicBezTo>
                    <a:pt x="59" y="564"/>
                    <a:pt x="29" y="511"/>
                    <a:pt x="29" y="451"/>
                  </a:cubicBezTo>
                  <a:cubicBezTo>
                    <a:pt x="29" y="431"/>
                    <a:pt x="33" y="411"/>
                    <a:pt x="39" y="393"/>
                  </a:cubicBezTo>
                  <a:cubicBezTo>
                    <a:pt x="48" y="407"/>
                    <a:pt x="65" y="417"/>
                    <a:pt x="83" y="417"/>
                  </a:cubicBezTo>
                  <a:cubicBezTo>
                    <a:pt x="82" y="418"/>
                    <a:pt x="82" y="420"/>
                    <a:pt x="83" y="421"/>
                  </a:cubicBezTo>
                  <a:cubicBezTo>
                    <a:pt x="84" y="425"/>
                    <a:pt x="84" y="425"/>
                    <a:pt x="84" y="425"/>
                  </a:cubicBezTo>
                  <a:cubicBezTo>
                    <a:pt x="85" y="428"/>
                    <a:pt x="87" y="430"/>
                    <a:pt x="90" y="430"/>
                  </a:cubicBezTo>
                  <a:cubicBezTo>
                    <a:pt x="90" y="430"/>
                    <a:pt x="91" y="430"/>
                    <a:pt x="92" y="429"/>
                  </a:cubicBezTo>
                  <a:cubicBezTo>
                    <a:pt x="95" y="428"/>
                    <a:pt x="96" y="425"/>
                    <a:pt x="95" y="422"/>
                  </a:cubicBezTo>
                  <a:cubicBezTo>
                    <a:pt x="94" y="418"/>
                    <a:pt x="94" y="418"/>
                    <a:pt x="94" y="418"/>
                  </a:cubicBezTo>
                  <a:cubicBezTo>
                    <a:pt x="94" y="417"/>
                    <a:pt x="93" y="416"/>
                    <a:pt x="93" y="416"/>
                  </a:cubicBezTo>
                  <a:cubicBezTo>
                    <a:pt x="118" y="411"/>
                    <a:pt x="137" y="389"/>
                    <a:pt x="137" y="363"/>
                  </a:cubicBezTo>
                  <a:cubicBezTo>
                    <a:pt x="137" y="354"/>
                    <a:pt x="134" y="346"/>
                    <a:pt x="130" y="338"/>
                  </a:cubicBezTo>
                  <a:cubicBezTo>
                    <a:pt x="145" y="334"/>
                    <a:pt x="145" y="334"/>
                    <a:pt x="145" y="334"/>
                  </a:cubicBezTo>
                  <a:cubicBezTo>
                    <a:pt x="148" y="334"/>
                    <a:pt x="150" y="330"/>
                    <a:pt x="149" y="327"/>
                  </a:cubicBezTo>
                  <a:cubicBezTo>
                    <a:pt x="148" y="324"/>
                    <a:pt x="145" y="322"/>
                    <a:pt x="142" y="323"/>
                  </a:cubicBezTo>
                  <a:cubicBezTo>
                    <a:pt x="126" y="327"/>
                    <a:pt x="126" y="327"/>
                    <a:pt x="126" y="327"/>
                  </a:cubicBezTo>
                  <a:cubicBezTo>
                    <a:pt x="125" y="327"/>
                    <a:pt x="124" y="328"/>
                    <a:pt x="124" y="328"/>
                  </a:cubicBezTo>
                  <a:cubicBezTo>
                    <a:pt x="116" y="320"/>
                    <a:pt x="107" y="314"/>
                    <a:pt x="95" y="311"/>
                  </a:cubicBezTo>
                  <a:cubicBezTo>
                    <a:pt x="123" y="288"/>
                    <a:pt x="158" y="273"/>
                    <a:pt x="197" y="270"/>
                  </a:cubicBezTo>
                  <a:cubicBezTo>
                    <a:pt x="204" y="269"/>
                    <a:pt x="210" y="264"/>
                    <a:pt x="210" y="256"/>
                  </a:cubicBezTo>
                  <a:cubicBezTo>
                    <a:pt x="211" y="239"/>
                    <a:pt x="214" y="222"/>
                    <a:pt x="219" y="205"/>
                  </a:cubicBezTo>
                  <a:cubicBezTo>
                    <a:pt x="228" y="218"/>
                    <a:pt x="228" y="218"/>
                    <a:pt x="228" y="218"/>
                  </a:cubicBezTo>
                  <a:cubicBezTo>
                    <a:pt x="229" y="220"/>
                    <a:pt x="231" y="221"/>
                    <a:pt x="233" y="221"/>
                  </a:cubicBezTo>
                  <a:cubicBezTo>
                    <a:pt x="234" y="221"/>
                    <a:pt x="235" y="221"/>
                    <a:pt x="236" y="220"/>
                  </a:cubicBezTo>
                  <a:cubicBezTo>
                    <a:pt x="239" y="218"/>
                    <a:pt x="240" y="214"/>
                    <a:pt x="238" y="212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2"/>
                    <a:pt x="223" y="191"/>
                    <a:pt x="223" y="191"/>
                  </a:cubicBezTo>
                  <a:cubicBezTo>
                    <a:pt x="250" y="114"/>
                    <a:pt x="315" y="55"/>
                    <a:pt x="394" y="35"/>
                  </a:cubicBezTo>
                  <a:cubicBezTo>
                    <a:pt x="395" y="37"/>
                    <a:pt x="397" y="37"/>
                    <a:pt x="399" y="37"/>
                  </a:cubicBezTo>
                  <a:cubicBezTo>
                    <a:pt x="400" y="37"/>
                    <a:pt x="401" y="37"/>
                    <a:pt x="402" y="36"/>
                  </a:cubicBezTo>
                  <a:cubicBezTo>
                    <a:pt x="403" y="35"/>
                    <a:pt x="404" y="34"/>
                    <a:pt x="405" y="33"/>
                  </a:cubicBezTo>
                  <a:cubicBezTo>
                    <a:pt x="420" y="30"/>
                    <a:pt x="435" y="29"/>
                    <a:pt x="451" y="29"/>
                  </a:cubicBezTo>
                  <a:cubicBezTo>
                    <a:pt x="491" y="29"/>
                    <a:pt x="528" y="37"/>
                    <a:pt x="561" y="53"/>
                  </a:cubicBezTo>
                  <a:cubicBezTo>
                    <a:pt x="551" y="66"/>
                    <a:pt x="551" y="66"/>
                    <a:pt x="551" y="66"/>
                  </a:cubicBezTo>
                  <a:cubicBezTo>
                    <a:pt x="549" y="69"/>
                    <a:pt x="549" y="73"/>
                    <a:pt x="552" y="75"/>
                  </a:cubicBezTo>
                  <a:cubicBezTo>
                    <a:pt x="553" y="75"/>
                    <a:pt x="554" y="76"/>
                    <a:pt x="556" y="76"/>
                  </a:cubicBezTo>
                  <a:cubicBezTo>
                    <a:pt x="557" y="76"/>
                    <a:pt x="559" y="75"/>
                    <a:pt x="560" y="73"/>
                  </a:cubicBezTo>
                  <a:cubicBezTo>
                    <a:pt x="572" y="59"/>
                    <a:pt x="572" y="59"/>
                    <a:pt x="572" y="59"/>
                  </a:cubicBezTo>
                  <a:cubicBezTo>
                    <a:pt x="607" y="78"/>
                    <a:pt x="637" y="106"/>
                    <a:pt x="659" y="142"/>
                  </a:cubicBezTo>
                  <a:cubicBezTo>
                    <a:pt x="661" y="146"/>
                    <a:pt x="666" y="149"/>
                    <a:pt x="671" y="149"/>
                  </a:cubicBezTo>
                  <a:cubicBezTo>
                    <a:pt x="677" y="149"/>
                    <a:pt x="677" y="149"/>
                    <a:pt x="677" y="149"/>
                  </a:cubicBezTo>
                  <a:cubicBezTo>
                    <a:pt x="756" y="149"/>
                    <a:pt x="808" y="196"/>
                    <a:pt x="813" y="272"/>
                  </a:cubicBezTo>
                  <a:cubicBezTo>
                    <a:pt x="814" y="279"/>
                    <a:pt x="819" y="284"/>
                    <a:pt x="826" y="285"/>
                  </a:cubicBezTo>
                  <a:cubicBezTo>
                    <a:pt x="852" y="287"/>
                    <a:pt x="875" y="296"/>
                    <a:pt x="895" y="310"/>
                  </a:cubicBezTo>
                  <a:cubicBezTo>
                    <a:pt x="881" y="311"/>
                    <a:pt x="868" y="318"/>
                    <a:pt x="860" y="328"/>
                  </a:cubicBezTo>
                  <a:cubicBezTo>
                    <a:pt x="859" y="328"/>
                    <a:pt x="858" y="327"/>
                    <a:pt x="857" y="327"/>
                  </a:cubicBezTo>
                  <a:cubicBezTo>
                    <a:pt x="841" y="323"/>
                    <a:pt x="841" y="323"/>
                    <a:pt x="841" y="323"/>
                  </a:cubicBezTo>
                  <a:cubicBezTo>
                    <a:pt x="838" y="322"/>
                    <a:pt x="835" y="324"/>
                    <a:pt x="834" y="327"/>
                  </a:cubicBezTo>
                  <a:cubicBezTo>
                    <a:pt x="833" y="330"/>
                    <a:pt x="835" y="334"/>
                    <a:pt x="838" y="334"/>
                  </a:cubicBezTo>
                  <a:cubicBezTo>
                    <a:pt x="853" y="338"/>
                    <a:pt x="853" y="338"/>
                    <a:pt x="853" y="338"/>
                  </a:cubicBezTo>
                  <a:cubicBezTo>
                    <a:pt x="849" y="346"/>
                    <a:pt x="847" y="354"/>
                    <a:pt x="847" y="363"/>
                  </a:cubicBezTo>
                  <a:cubicBezTo>
                    <a:pt x="847" y="389"/>
                    <a:pt x="865" y="411"/>
                    <a:pt x="890" y="416"/>
                  </a:cubicBezTo>
                  <a:cubicBezTo>
                    <a:pt x="890" y="416"/>
                    <a:pt x="889" y="417"/>
                    <a:pt x="889" y="418"/>
                  </a:cubicBezTo>
                  <a:cubicBezTo>
                    <a:pt x="888" y="422"/>
                    <a:pt x="888" y="422"/>
                    <a:pt x="888" y="422"/>
                  </a:cubicBezTo>
                  <a:cubicBezTo>
                    <a:pt x="887" y="425"/>
                    <a:pt x="889" y="428"/>
                    <a:pt x="892" y="429"/>
                  </a:cubicBezTo>
                  <a:cubicBezTo>
                    <a:pt x="892" y="430"/>
                    <a:pt x="893" y="430"/>
                    <a:pt x="894" y="430"/>
                  </a:cubicBezTo>
                  <a:cubicBezTo>
                    <a:pt x="896" y="430"/>
                    <a:pt x="898" y="428"/>
                    <a:pt x="899" y="425"/>
                  </a:cubicBezTo>
                  <a:cubicBezTo>
                    <a:pt x="901" y="421"/>
                    <a:pt x="901" y="421"/>
                    <a:pt x="901" y="421"/>
                  </a:cubicBezTo>
                  <a:cubicBezTo>
                    <a:pt x="901" y="420"/>
                    <a:pt x="901" y="418"/>
                    <a:pt x="900" y="417"/>
                  </a:cubicBezTo>
                  <a:cubicBezTo>
                    <a:pt x="924" y="417"/>
                    <a:pt x="944" y="402"/>
                    <a:pt x="951" y="381"/>
                  </a:cubicBezTo>
                  <a:close/>
                  <a:moveTo>
                    <a:pt x="900" y="399"/>
                  </a:moveTo>
                  <a:cubicBezTo>
                    <a:pt x="881" y="399"/>
                    <a:pt x="865" y="383"/>
                    <a:pt x="865" y="363"/>
                  </a:cubicBezTo>
                  <a:cubicBezTo>
                    <a:pt x="865" y="344"/>
                    <a:pt x="881" y="328"/>
                    <a:pt x="900" y="328"/>
                  </a:cubicBezTo>
                  <a:cubicBezTo>
                    <a:pt x="920" y="328"/>
                    <a:pt x="936" y="344"/>
                    <a:pt x="936" y="363"/>
                  </a:cubicBezTo>
                  <a:cubicBezTo>
                    <a:pt x="936" y="383"/>
                    <a:pt x="920" y="399"/>
                    <a:pt x="900" y="399"/>
                  </a:cubicBezTo>
                  <a:close/>
                  <a:moveTo>
                    <a:pt x="544" y="418"/>
                  </a:moveTo>
                  <a:cubicBezTo>
                    <a:pt x="533" y="406"/>
                    <a:pt x="533" y="406"/>
                    <a:pt x="533" y="406"/>
                  </a:cubicBezTo>
                  <a:cubicBezTo>
                    <a:pt x="544" y="396"/>
                    <a:pt x="552" y="380"/>
                    <a:pt x="552" y="363"/>
                  </a:cubicBezTo>
                  <a:cubicBezTo>
                    <a:pt x="552" y="362"/>
                    <a:pt x="552" y="362"/>
                    <a:pt x="551" y="361"/>
                  </a:cubicBezTo>
                  <a:cubicBezTo>
                    <a:pt x="564" y="357"/>
                    <a:pt x="564" y="357"/>
                    <a:pt x="564" y="357"/>
                  </a:cubicBezTo>
                  <a:cubicBezTo>
                    <a:pt x="567" y="356"/>
                    <a:pt x="569" y="353"/>
                    <a:pt x="568" y="349"/>
                  </a:cubicBezTo>
                  <a:cubicBezTo>
                    <a:pt x="567" y="346"/>
                    <a:pt x="564" y="344"/>
                    <a:pt x="560" y="345"/>
                  </a:cubicBezTo>
                  <a:cubicBezTo>
                    <a:pt x="550" y="349"/>
                    <a:pt x="550" y="349"/>
                    <a:pt x="550" y="349"/>
                  </a:cubicBezTo>
                  <a:cubicBezTo>
                    <a:pt x="543" y="323"/>
                    <a:pt x="520" y="303"/>
                    <a:pt x="492" y="303"/>
                  </a:cubicBezTo>
                  <a:cubicBezTo>
                    <a:pt x="463" y="303"/>
                    <a:pt x="440" y="323"/>
                    <a:pt x="433" y="349"/>
                  </a:cubicBezTo>
                  <a:cubicBezTo>
                    <a:pt x="423" y="346"/>
                    <a:pt x="423" y="346"/>
                    <a:pt x="423" y="346"/>
                  </a:cubicBezTo>
                  <a:cubicBezTo>
                    <a:pt x="420" y="345"/>
                    <a:pt x="416" y="347"/>
                    <a:pt x="415" y="350"/>
                  </a:cubicBezTo>
                  <a:cubicBezTo>
                    <a:pt x="414" y="353"/>
                    <a:pt x="416" y="356"/>
                    <a:pt x="419" y="357"/>
                  </a:cubicBezTo>
                  <a:cubicBezTo>
                    <a:pt x="432" y="361"/>
                    <a:pt x="432" y="361"/>
                    <a:pt x="432" y="361"/>
                  </a:cubicBezTo>
                  <a:cubicBezTo>
                    <a:pt x="432" y="362"/>
                    <a:pt x="432" y="363"/>
                    <a:pt x="432" y="363"/>
                  </a:cubicBezTo>
                  <a:cubicBezTo>
                    <a:pt x="432" y="380"/>
                    <a:pt x="439" y="396"/>
                    <a:pt x="450" y="407"/>
                  </a:cubicBezTo>
                  <a:cubicBezTo>
                    <a:pt x="442" y="416"/>
                    <a:pt x="442" y="416"/>
                    <a:pt x="442" y="416"/>
                  </a:cubicBezTo>
                  <a:cubicBezTo>
                    <a:pt x="440" y="418"/>
                    <a:pt x="440" y="422"/>
                    <a:pt x="442" y="424"/>
                  </a:cubicBezTo>
                  <a:cubicBezTo>
                    <a:pt x="444" y="425"/>
                    <a:pt x="445" y="426"/>
                    <a:pt x="447" y="426"/>
                  </a:cubicBezTo>
                  <a:cubicBezTo>
                    <a:pt x="448" y="426"/>
                    <a:pt x="450" y="425"/>
                    <a:pt x="451" y="424"/>
                  </a:cubicBezTo>
                  <a:cubicBezTo>
                    <a:pt x="460" y="414"/>
                    <a:pt x="460" y="414"/>
                    <a:pt x="460" y="414"/>
                  </a:cubicBezTo>
                  <a:cubicBezTo>
                    <a:pt x="469" y="420"/>
                    <a:pt x="480" y="423"/>
                    <a:pt x="492" y="423"/>
                  </a:cubicBezTo>
                  <a:cubicBezTo>
                    <a:pt x="503" y="423"/>
                    <a:pt x="514" y="420"/>
                    <a:pt x="524" y="414"/>
                  </a:cubicBezTo>
                  <a:cubicBezTo>
                    <a:pt x="535" y="426"/>
                    <a:pt x="535" y="426"/>
                    <a:pt x="535" y="426"/>
                  </a:cubicBezTo>
                  <a:cubicBezTo>
                    <a:pt x="536" y="427"/>
                    <a:pt x="537" y="428"/>
                    <a:pt x="539" y="428"/>
                  </a:cubicBezTo>
                  <a:cubicBezTo>
                    <a:pt x="540" y="428"/>
                    <a:pt x="542" y="428"/>
                    <a:pt x="543" y="426"/>
                  </a:cubicBezTo>
                  <a:cubicBezTo>
                    <a:pt x="546" y="424"/>
                    <a:pt x="546" y="420"/>
                    <a:pt x="544" y="418"/>
                  </a:cubicBezTo>
                  <a:close/>
                  <a:moveTo>
                    <a:pt x="492" y="399"/>
                  </a:moveTo>
                  <a:cubicBezTo>
                    <a:pt x="472" y="399"/>
                    <a:pt x="456" y="383"/>
                    <a:pt x="456" y="363"/>
                  </a:cubicBezTo>
                  <a:cubicBezTo>
                    <a:pt x="456" y="343"/>
                    <a:pt x="472" y="327"/>
                    <a:pt x="492" y="327"/>
                  </a:cubicBezTo>
                  <a:cubicBezTo>
                    <a:pt x="511" y="327"/>
                    <a:pt x="528" y="343"/>
                    <a:pt x="528" y="363"/>
                  </a:cubicBezTo>
                  <a:cubicBezTo>
                    <a:pt x="528" y="383"/>
                    <a:pt x="511" y="399"/>
                    <a:pt x="492" y="399"/>
                  </a:cubicBezTo>
                  <a:close/>
                  <a:moveTo>
                    <a:pt x="523" y="525"/>
                  </a:moveTo>
                  <a:cubicBezTo>
                    <a:pt x="499" y="525"/>
                    <a:pt x="499" y="525"/>
                    <a:pt x="499" y="525"/>
                  </a:cubicBezTo>
                  <a:cubicBezTo>
                    <a:pt x="496" y="525"/>
                    <a:pt x="493" y="528"/>
                    <a:pt x="493" y="531"/>
                  </a:cubicBezTo>
                  <a:cubicBezTo>
                    <a:pt x="493" y="534"/>
                    <a:pt x="496" y="537"/>
                    <a:pt x="499" y="537"/>
                  </a:cubicBezTo>
                  <a:cubicBezTo>
                    <a:pt x="523" y="537"/>
                    <a:pt x="523" y="537"/>
                    <a:pt x="523" y="537"/>
                  </a:cubicBezTo>
                  <a:cubicBezTo>
                    <a:pt x="526" y="537"/>
                    <a:pt x="529" y="534"/>
                    <a:pt x="529" y="531"/>
                  </a:cubicBezTo>
                  <a:cubicBezTo>
                    <a:pt x="529" y="528"/>
                    <a:pt x="526" y="525"/>
                    <a:pt x="523" y="525"/>
                  </a:cubicBezTo>
                  <a:close/>
                  <a:moveTo>
                    <a:pt x="436" y="525"/>
                  </a:moveTo>
                  <a:cubicBezTo>
                    <a:pt x="414" y="525"/>
                    <a:pt x="414" y="525"/>
                    <a:pt x="414" y="525"/>
                  </a:cubicBezTo>
                  <a:cubicBezTo>
                    <a:pt x="414" y="524"/>
                    <a:pt x="414" y="523"/>
                    <a:pt x="414" y="522"/>
                  </a:cubicBezTo>
                  <a:cubicBezTo>
                    <a:pt x="414" y="507"/>
                    <a:pt x="407" y="493"/>
                    <a:pt x="397" y="483"/>
                  </a:cubicBezTo>
                  <a:cubicBezTo>
                    <a:pt x="403" y="477"/>
                    <a:pt x="403" y="477"/>
                    <a:pt x="403" y="477"/>
                  </a:cubicBezTo>
                  <a:cubicBezTo>
                    <a:pt x="405" y="475"/>
                    <a:pt x="405" y="471"/>
                    <a:pt x="402" y="469"/>
                  </a:cubicBezTo>
                  <a:cubicBezTo>
                    <a:pt x="400" y="466"/>
                    <a:pt x="396" y="467"/>
                    <a:pt x="394" y="469"/>
                  </a:cubicBezTo>
                  <a:cubicBezTo>
                    <a:pt x="387" y="476"/>
                    <a:pt x="387" y="476"/>
                    <a:pt x="387" y="476"/>
                  </a:cubicBezTo>
                  <a:cubicBezTo>
                    <a:pt x="379" y="472"/>
                    <a:pt x="370" y="469"/>
                    <a:pt x="360" y="469"/>
                  </a:cubicBezTo>
                  <a:cubicBezTo>
                    <a:pt x="359" y="469"/>
                    <a:pt x="358" y="469"/>
                    <a:pt x="356" y="469"/>
                  </a:cubicBezTo>
                  <a:cubicBezTo>
                    <a:pt x="356" y="469"/>
                    <a:pt x="356" y="469"/>
                    <a:pt x="356" y="469"/>
                  </a:cubicBezTo>
                  <a:cubicBezTo>
                    <a:pt x="348" y="446"/>
                    <a:pt x="348" y="446"/>
                    <a:pt x="348" y="446"/>
                  </a:cubicBezTo>
                  <a:cubicBezTo>
                    <a:pt x="347" y="443"/>
                    <a:pt x="343" y="442"/>
                    <a:pt x="340" y="443"/>
                  </a:cubicBezTo>
                  <a:cubicBezTo>
                    <a:pt x="337" y="444"/>
                    <a:pt x="336" y="447"/>
                    <a:pt x="337" y="450"/>
                  </a:cubicBezTo>
                  <a:cubicBezTo>
                    <a:pt x="344" y="471"/>
                    <a:pt x="344" y="471"/>
                    <a:pt x="344" y="471"/>
                  </a:cubicBezTo>
                  <a:cubicBezTo>
                    <a:pt x="323" y="478"/>
                    <a:pt x="307" y="498"/>
                    <a:pt x="307" y="522"/>
                  </a:cubicBezTo>
                  <a:cubicBezTo>
                    <a:pt x="307" y="525"/>
                    <a:pt x="307" y="528"/>
                    <a:pt x="307" y="530"/>
                  </a:cubicBezTo>
                  <a:cubicBezTo>
                    <a:pt x="307" y="530"/>
                    <a:pt x="307" y="530"/>
                    <a:pt x="307" y="530"/>
                  </a:cubicBezTo>
                  <a:cubicBezTo>
                    <a:pt x="285" y="540"/>
                    <a:pt x="285" y="540"/>
                    <a:pt x="285" y="540"/>
                  </a:cubicBezTo>
                  <a:cubicBezTo>
                    <a:pt x="282" y="541"/>
                    <a:pt x="280" y="545"/>
                    <a:pt x="282" y="548"/>
                  </a:cubicBezTo>
                  <a:cubicBezTo>
                    <a:pt x="283" y="550"/>
                    <a:pt x="285" y="551"/>
                    <a:pt x="287" y="551"/>
                  </a:cubicBezTo>
                  <a:cubicBezTo>
                    <a:pt x="288" y="551"/>
                    <a:pt x="289" y="551"/>
                    <a:pt x="290" y="551"/>
                  </a:cubicBezTo>
                  <a:cubicBezTo>
                    <a:pt x="310" y="542"/>
                    <a:pt x="310" y="542"/>
                    <a:pt x="310" y="542"/>
                  </a:cubicBezTo>
                  <a:cubicBezTo>
                    <a:pt x="318" y="560"/>
                    <a:pt x="334" y="573"/>
                    <a:pt x="354" y="576"/>
                  </a:cubicBezTo>
                  <a:cubicBezTo>
                    <a:pt x="354" y="598"/>
                    <a:pt x="354" y="598"/>
                    <a:pt x="354" y="598"/>
                  </a:cubicBezTo>
                  <a:cubicBezTo>
                    <a:pt x="354" y="601"/>
                    <a:pt x="357" y="604"/>
                    <a:pt x="360" y="604"/>
                  </a:cubicBezTo>
                  <a:cubicBezTo>
                    <a:pt x="364" y="604"/>
                    <a:pt x="366" y="601"/>
                    <a:pt x="366" y="598"/>
                  </a:cubicBezTo>
                  <a:cubicBezTo>
                    <a:pt x="366" y="576"/>
                    <a:pt x="366" y="576"/>
                    <a:pt x="366" y="576"/>
                  </a:cubicBezTo>
                  <a:cubicBezTo>
                    <a:pt x="388" y="573"/>
                    <a:pt x="406" y="558"/>
                    <a:pt x="412" y="537"/>
                  </a:cubicBezTo>
                  <a:cubicBezTo>
                    <a:pt x="412" y="537"/>
                    <a:pt x="412" y="537"/>
                    <a:pt x="412" y="537"/>
                  </a:cubicBezTo>
                  <a:cubicBezTo>
                    <a:pt x="436" y="537"/>
                    <a:pt x="436" y="537"/>
                    <a:pt x="436" y="537"/>
                  </a:cubicBezTo>
                  <a:cubicBezTo>
                    <a:pt x="440" y="537"/>
                    <a:pt x="442" y="534"/>
                    <a:pt x="442" y="531"/>
                  </a:cubicBezTo>
                  <a:cubicBezTo>
                    <a:pt x="442" y="528"/>
                    <a:pt x="440" y="525"/>
                    <a:pt x="436" y="525"/>
                  </a:cubicBezTo>
                  <a:close/>
                  <a:moveTo>
                    <a:pt x="360" y="558"/>
                  </a:moveTo>
                  <a:cubicBezTo>
                    <a:pt x="341" y="558"/>
                    <a:pt x="325" y="542"/>
                    <a:pt x="325" y="522"/>
                  </a:cubicBezTo>
                  <a:cubicBezTo>
                    <a:pt x="325" y="503"/>
                    <a:pt x="341" y="487"/>
                    <a:pt x="360" y="487"/>
                  </a:cubicBezTo>
                  <a:cubicBezTo>
                    <a:pt x="367" y="487"/>
                    <a:pt x="373" y="489"/>
                    <a:pt x="379" y="492"/>
                  </a:cubicBezTo>
                  <a:cubicBezTo>
                    <a:pt x="379" y="492"/>
                    <a:pt x="379" y="493"/>
                    <a:pt x="380" y="493"/>
                  </a:cubicBezTo>
                  <a:cubicBezTo>
                    <a:pt x="380" y="494"/>
                    <a:pt x="381" y="494"/>
                    <a:pt x="382" y="495"/>
                  </a:cubicBezTo>
                  <a:cubicBezTo>
                    <a:pt x="391" y="501"/>
                    <a:pt x="396" y="511"/>
                    <a:pt x="396" y="522"/>
                  </a:cubicBezTo>
                  <a:cubicBezTo>
                    <a:pt x="396" y="542"/>
                    <a:pt x="380" y="558"/>
                    <a:pt x="360" y="558"/>
                  </a:cubicBezTo>
                  <a:close/>
                  <a:moveTo>
                    <a:pt x="484" y="525"/>
                  </a:moveTo>
                  <a:cubicBezTo>
                    <a:pt x="460" y="525"/>
                    <a:pt x="460" y="525"/>
                    <a:pt x="460" y="525"/>
                  </a:cubicBezTo>
                  <a:cubicBezTo>
                    <a:pt x="457" y="525"/>
                    <a:pt x="454" y="528"/>
                    <a:pt x="454" y="531"/>
                  </a:cubicBezTo>
                  <a:cubicBezTo>
                    <a:pt x="454" y="534"/>
                    <a:pt x="457" y="537"/>
                    <a:pt x="460" y="537"/>
                  </a:cubicBezTo>
                  <a:cubicBezTo>
                    <a:pt x="484" y="537"/>
                    <a:pt x="484" y="537"/>
                    <a:pt x="484" y="537"/>
                  </a:cubicBezTo>
                  <a:cubicBezTo>
                    <a:pt x="488" y="537"/>
                    <a:pt x="490" y="534"/>
                    <a:pt x="490" y="531"/>
                  </a:cubicBezTo>
                  <a:cubicBezTo>
                    <a:pt x="490" y="528"/>
                    <a:pt x="488" y="525"/>
                    <a:pt x="484" y="525"/>
                  </a:cubicBezTo>
                  <a:close/>
                  <a:moveTo>
                    <a:pt x="263" y="549"/>
                  </a:moveTo>
                  <a:cubicBezTo>
                    <a:pt x="241" y="559"/>
                    <a:pt x="241" y="559"/>
                    <a:pt x="241" y="559"/>
                  </a:cubicBezTo>
                  <a:cubicBezTo>
                    <a:pt x="238" y="560"/>
                    <a:pt x="236" y="564"/>
                    <a:pt x="238" y="567"/>
                  </a:cubicBezTo>
                  <a:cubicBezTo>
                    <a:pt x="239" y="569"/>
                    <a:pt x="241" y="570"/>
                    <a:pt x="243" y="570"/>
                  </a:cubicBezTo>
                  <a:cubicBezTo>
                    <a:pt x="244" y="570"/>
                    <a:pt x="245" y="570"/>
                    <a:pt x="245" y="570"/>
                  </a:cubicBezTo>
                  <a:cubicBezTo>
                    <a:pt x="267" y="560"/>
                    <a:pt x="267" y="560"/>
                    <a:pt x="267" y="560"/>
                  </a:cubicBezTo>
                  <a:cubicBezTo>
                    <a:pt x="271" y="559"/>
                    <a:pt x="272" y="555"/>
                    <a:pt x="271" y="552"/>
                  </a:cubicBezTo>
                  <a:cubicBezTo>
                    <a:pt x="269" y="549"/>
                    <a:pt x="266" y="548"/>
                    <a:pt x="263" y="549"/>
                  </a:cubicBezTo>
                  <a:close/>
                  <a:moveTo>
                    <a:pt x="287" y="357"/>
                  </a:moveTo>
                  <a:cubicBezTo>
                    <a:pt x="293" y="357"/>
                    <a:pt x="299" y="356"/>
                    <a:pt x="305" y="354"/>
                  </a:cubicBezTo>
                  <a:cubicBezTo>
                    <a:pt x="303" y="356"/>
                    <a:pt x="303" y="358"/>
                    <a:pt x="304" y="360"/>
                  </a:cubicBezTo>
                  <a:cubicBezTo>
                    <a:pt x="312" y="383"/>
                    <a:pt x="312" y="383"/>
                    <a:pt x="312" y="383"/>
                  </a:cubicBezTo>
                  <a:cubicBezTo>
                    <a:pt x="313" y="385"/>
                    <a:pt x="315" y="387"/>
                    <a:pt x="317" y="387"/>
                  </a:cubicBezTo>
                  <a:cubicBezTo>
                    <a:pt x="318" y="387"/>
                    <a:pt x="319" y="387"/>
                    <a:pt x="320" y="386"/>
                  </a:cubicBezTo>
                  <a:cubicBezTo>
                    <a:pt x="323" y="385"/>
                    <a:pt x="324" y="382"/>
                    <a:pt x="323" y="379"/>
                  </a:cubicBezTo>
                  <a:cubicBezTo>
                    <a:pt x="315" y="356"/>
                    <a:pt x="315" y="356"/>
                    <a:pt x="315" y="356"/>
                  </a:cubicBezTo>
                  <a:cubicBezTo>
                    <a:pt x="314" y="354"/>
                    <a:pt x="312" y="352"/>
                    <a:pt x="309" y="352"/>
                  </a:cubicBezTo>
                  <a:cubicBezTo>
                    <a:pt x="320" y="347"/>
                    <a:pt x="328" y="340"/>
                    <a:pt x="334" y="330"/>
                  </a:cubicBezTo>
                  <a:cubicBezTo>
                    <a:pt x="335" y="330"/>
                    <a:pt x="336" y="331"/>
                    <a:pt x="337" y="331"/>
                  </a:cubicBezTo>
                  <a:cubicBezTo>
                    <a:pt x="351" y="336"/>
                    <a:pt x="351" y="336"/>
                    <a:pt x="351" y="336"/>
                  </a:cubicBezTo>
                  <a:cubicBezTo>
                    <a:pt x="351" y="336"/>
                    <a:pt x="352" y="336"/>
                    <a:pt x="353" y="336"/>
                  </a:cubicBezTo>
                  <a:cubicBezTo>
                    <a:pt x="355" y="336"/>
                    <a:pt x="357" y="334"/>
                    <a:pt x="358" y="332"/>
                  </a:cubicBezTo>
                  <a:cubicBezTo>
                    <a:pt x="359" y="329"/>
                    <a:pt x="357" y="325"/>
                    <a:pt x="354" y="324"/>
                  </a:cubicBezTo>
                  <a:cubicBezTo>
                    <a:pt x="340" y="320"/>
                    <a:pt x="340" y="320"/>
                    <a:pt x="340" y="320"/>
                  </a:cubicBezTo>
                  <a:cubicBezTo>
                    <a:pt x="340" y="320"/>
                    <a:pt x="339" y="319"/>
                    <a:pt x="338" y="319"/>
                  </a:cubicBezTo>
                  <a:cubicBezTo>
                    <a:pt x="340" y="314"/>
                    <a:pt x="341" y="309"/>
                    <a:pt x="341" y="304"/>
                  </a:cubicBezTo>
                  <a:cubicBezTo>
                    <a:pt x="341" y="297"/>
                    <a:pt x="340" y="291"/>
                    <a:pt x="337" y="285"/>
                  </a:cubicBezTo>
                  <a:cubicBezTo>
                    <a:pt x="351" y="275"/>
                    <a:pt x="351" y="275"/>
                    <a:pt x="351" y="275"/>
                  </a:cubicBezTo>
                  <a:cubicBezTo>
                    <a:pt x="353" y="273"/>
                    <a:pt x="354" y="269"/>
                    <a:pt x="352" y="266"/>
                  </a:cubicBezTo>
                  <a:cubicBezTo>
                    <a:pt x="350" y="264"/>
                    <a:pt x="346" y="263"/>
                    <a:pt x="343" y="265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322" y="260"/>
                    <a:pt x="306" y="250"/>
                    <a:pt x="287" y="250"/>
                  </a:cubicBezTo>
                  <a:cubicBezTo>
                    <a:pt x="280" y="250"/>
                    <a:pt x="273" y="251"/>
                    <a:pt x="266" y="254"/>
                  </a:cubicBezTo>
                  <a:cubicBezTo>
                    <a:pt x="266" y="253"/>
                    <a:pt x="266" y="252"/>
                    <a:pt x="265" y="251"/>
                  </a:cubicBezTo>
                  <a:cubicBezTo>
                    <a:pt x="252" y="231"/>
                    <a:pt x="252" y="231"/>
                    <a:pt x="252" y="231"/>
                  </a:cubicBezTo>
                  <a:cubicBezTo>
                    <a:pt x="250" y="229"/>
                    <a:pt x="246" y="228"/>
                    <a:pt x="243" y="230"/>
                  </a:cubicBezTo>
                  <a:cubicBezTo>
                    <a:pt x="240" y="232"/>
                    <a:pt x="240" y="235"/>
                    <a:pt x="242" y="238"/>
                  </a:cubicBezTo>
                  <a:cubicBezTo>
                    <a:pt x="255" y="258"/>
                    <a:pt x="255" y="258"/>
                    <a:pt x="255" y="258"/>
                  </a:cubicBezTo>
                  <a:cubicBezTo>
                    <a:pt x="256" y="258"/>
                    <a:pt x="256" y="259"/>
                    <a:pt x="257" y="259"/>
                  </a:cubicBezTo>
                  <a:cubicBezTo>
                    <a:pt x="244" y="268"/>
                    <a:pt x="236" y="282"/>
                    <a:pt x="234" y="298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08" y="305"/>
                    <a:pt x="206" y="308"/>
                    <a:pt x="207" y="311"/>
                  </a:cubicBezTo>
                  <a:cubicBezTo>
                    <a:pt x="208" y="314"/>
                    <a:pt x="210" y="316"/>
                    <a:pt x="213" y="316"/>
                  </a:cubicBezTo>
                  <a:cubicBezTo>
                    <a:pt x="214" y="316"/>
                    <a:pt x="214" y="316"/>
                    <a:pt x="215" y="316"/>
                  </a:cubicBezTo>
                  <a:cubicBezTo>
                    <a:pt x="234" y="310"/>
                    <a:pt x="234" y="310"/>
                    <a:pt x="234" y="310"/>
                  </a:cubicBezTo>
                  <a:cubicBezTo>
                    <a:pt x="238" y="337"/>
                    <a:pt x="260" y="357"/>
                    <a:pt x="287" y="357"/>
                  </a:cubicBezTo>
                  <a:close/>
                  <a:moveTo>
                    <a:pt x="287" y="268"/>
                  </a:moveTo>
                  <a:cubicBezTo>
                    <a:pt x="307" y="268"/>
                    <a:pt x="323" y="284"/>
                    <a:pt x="323" y="304"/>
                  </a:cubicBezTo>
                  <a:cubicBezTo>
                    <a:pt x="323" y="323"/>
                    <a:pt x="307" y="339"/>
                    <a:pt x="287" y="339"/>
                  </a:cubicBezTo>
                  <a:cubicBezTo>
                    <a:pt x="268" y="339"/>
                    <a:pt x="252" y="323"/>
                    <a:pt x="252" y="304"/>
                  </a:cubicBezTo>
                  <a:cubicBezTo>
                    <a:pt x="252" y="284"/>
                    <a:pt x="268" y="268"/>
                    <a:pt x="287" y="268"/>
                  </a:cubicBezTo>
                  <a:close/>
                  <a:moveTo>
                    <a:pt x="324" y="398"/>
                  </a:moveTo>
                  <a:cubicBezTo>
                    <a:pt x="321" y="399"/>
                    <a:pt x="319" y="402"/>
                    <a:pt x="320" y="405"/>
                  </a:cubicBezTo>
                  <a:cubicBezTo>
                    <a:pt x="328" y="428"/>
                    <a:pt x="328" y="428"/>
                    <a:pt x="328" y="428"/>
                  </a:cubicBezTo>
                  <a:cubicBezTo>
                    <a:pt x="329" y="430"/>
                    <a:pt x="332" y="432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9" y="430"/>
                    <a:pt x="341" y="427"/>
                    <a:pt x="340" y="424"/>
                  </a:cubicBezTo>
                  <a:cubicBezTo>
                    <a:pt x="331" y="401"/>
                    <a:pt x="331" y="401"/>
                    <a:pt x="331" y="401"/>
                  </a:cubicBezTo>
                  <a:cubicBezTo>
                    <a:pt x="330" y="398"/>
                    <a:pt x="327" y="397"/>
                    <a:pt x="324" y="398"/>
                  </a:cubicBezTo>
                  <a:close/>
                  <a:moveTo>
                    <a:pt x="366" y="261"/>
                  </a:moveTo>
                  <a:cubicBezTo>
                    <a:pt x="367" y="261"/>
                    <a:pt x="368" y="261"/>
                    <a:pt x="369" y="260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91" y="243"/>
                    <a:pt x="392" y="240"/>
                    <a:pt x="389" y="237"/>
                  </a:cubicBezTo>
                  <a:cubicBezTo>
                    <a:pt x="387" y="234"/>
                    <a:pt x="384" y="234"/>
                    <a:pt x="381" y="236"/>
                  </a:cubicBezTo>
                  <a:cubicBezTo>
                    <a:pt x="362" y="251"/>
                    <a:pt x="362" y="251"/>
                    <a:pt x="362" y="251"/>
                  </a:cubicBezTo>
                  <a:cubicBezTo>
                    <a:pt x="359" y="253"/>
                    <a:pt x="359" y="256"/>
                    <a:pt x="361" y="259"/>
                  </a:cubicBezTo>
                  <a:cubicBezTo>
                    <a:pt x="362" y="261"/>
                    <a:pt x="364" y="261"/>
                    <a:pt x="366" y="261"/>
                  </a:cubicBezTo>
                  <a:close/>
                  <a:moveTo>
                    <a:pt x="818" y="317"/>
                  </a:moveTo>
                  <a:cubicBezTo>
                    <a:pt x="795" y="310"/>
                    <a:pt x="795" y="310"/>
                    <a:pt x="795" y="310"/>
                  </a:cubicBezTo>
                  <a:cubicBezTo>
                    <a:pt x="792" y="309"/>
                    <a:pt x="788" y="311"/>
                    <a:pt x="788" y="315"/>
                  </a:cubicBezTo>
                  <a:cubicBezTo>
                    <a:pt x="787" y="318"/>
                    <a:pt x="789" y="321"/>
                    <a:pt x="792" y="322"/>
                  </a:cubicBezTo>
                  <a:cubicBezTo>
                    <a:pt x="815" y="328"/>
                    <a:pt x="815" y="328"/>
                    <a:pt x="815" y="328"/>
                  </a:cubicBezTo>
                  <a:cubicBezTo>
                    <a:pt x="816" y="328"/>
                    <a:pt x="816" y="328"/>
                    <a:pt x="817" y="328"/>
                  </a:cubicBezTo>
                  <a:cubicBezTo>
                    <a:pt x="819" y="328"/>
                    <a:pt x="822" y="327"/>
                    <a:pt x="822" y="324"/>
                  </a:cubicBezTo>
                  <a:cubicBezTo>
                    <a:pt x="823" y="321"/>
                    <a:pt x="821" y="317"/>
                    <a:pt x="818" y="317"/>
                  </a:cubicBezTo>
                  <a:close/>
                  <a:moveTo>
                    <a:pt x="698" y="540"/>
                  </a:moveTo>
                  <a:cubicBezTo>
                    <a:pt x="676" y="530"/>
                    <a:pt x="676" y="530"/>
                    <a:pt x="676" y="530"/>
                  </a:cubicBezTo>
                  <a:cubicBezTo>
                    <a:pt x="676" y="530"/>
                    <a:pt x="676" y="530"/>
                    <a:pt x="676" y="530"/>
                  </a:cubicBezTo>
                  <a:cubicBezTo>
                    <a:pt x="676" y="528"/>
                    <a:pt x="677" y="525"/>
                    <a:pt x="677" y="522"/>
                  </a:cubicBezTo>
                  <a:cubicBezTo>
                    <a:pt x="677" y="498"/>
                    <a:pt x="661" y="478"/>
                    <a:pt x="639" y="471"/>
                  </a:cubicBezTo>
                  <a:cubicBezTo>
                    <a:pt x="647" y="450"/>
                    <a:pt x="647" y="450"/>
                    <a:pt x="647" y="450"/>
                  </a:cubicBezTo>
                  <a:cubicBezTo>
                    <a:pt x="648" y="447"/>
                    <a:pt x="646" y="444"/>
                    <a:pt x="643" y="443"/>
                  </a:cubicBezTo>
                  <a:cubicBezTo>
                    <a:pt x="640" y="442"/>
                    <a:pt x="636" y="443"/>
                    <a:pt x="635" y="446"/>
                  </a:cubicBezTo>
                  <a:cubicBezTo>
                    <a:pt x="627" y="469"/>
                    <a:pt x="627" y="469"/>
                    <a:pt x="627" y="469"/>
                  </a:cubicBezTo>
                  <a:cubicBezTo>
                    <a:pt x="627" y="469"/>
                    <a:pt x="627" y="469"/>
                    <a:pt x="627" y="469"/>
                  </a:cubicBezTo>
                  <a:cubicBezTo>
                    <a:pt x="626" y="469"/>
                    <a:pt x="624" y="469"/>
                    <a:pt x="623" y="469"/>
                  </a:cubicBezTo>
                  <a:cubicBezTo>
                    <a:pt x="613" y="469"/>
                    <a:pt x="604" y="472"/>
                    <a:pt x="596" y="476"/>
                  </a:cubicBezTo>
                  <a:cubicBezTo>
                    <a:pt x="592" y="471"/>
                    <a:pt x="592" y="471"/>
                    <a:pt x="592" y="471"/>
                  </a:cubicBezTo>
                  <a:cubicBezTo>
                    <a:pt x="590" y="469"/>
                    <a:pt x="586" y="469"/>
                    <a:pt x="583" y="471"/>
                  </a:cubicBezTo>
                  <a:cubicBezTo>
                    <a:pt x="581" y="473"/>
                    <a:pt x="581" y="477"/>
                    <a:pt x="583" y="479"/>
                  </a:cubicBezTo>
                  <a:cubicBezTo>
                    <a:pt x="586" y="483"/>
                    <a:pt x="586" y="483"/>
                    <a:pt x="586" y="483"/>
                  </a:cubicBezTo>
                  <a:cubicBezTo>
                    <a:pt x="576" y="493"/>
                    <a:pt x="569" y="507"/>
                    <a:pt x="569" y="522"/>
                  </a:cubicBezTo>
                  <a:cubicBezTo>
                    <a:pt x="569" y="523"/>
                    <a:pt x="569" y="524"/>
                    <a:pt x="570" y="525"/>
                  </a:cubicBezTo>
                  <a:cubicBezTo>
                    <a:pt x="547" y="525"/>
                    <a:pt x="547" y="525"/>
                    <a:pt x="547" y="525"/>
                  </a:cubicBezTo>
                  <a:cubicBezTo>
                    <a:pt x="544" y="525"/>
                    <a:pt x="541" y="528"/>
                    <a:pt x="541" y="531"/>
                  </a:cubicBezTo>
                  <a:cubicBezTo>
                    <a:pt x="541" y="534"/>
                    <a:pt x="544" y="537"/>
                    <a:pt x="547" y="537"/>
                  </a:cubicBezTo>
                  <a:cubicBezTo>
                    <a:pt x="571" y="537"/>
                    <a:pt x="571" y="537"/>
                    <a:pt x="571" y="537"/>
                  </a:cubicBezTo>
                  <a:cubicBezTo>
                    <a:pt x="571" y="537"/>
                    <a:pt x="571" y="537"/>
                    <a:pt x="571" y="537"/>
                  </a:cubicBezTo>
                  <a:cubicBezTo>
                    <a:pt x="577" y="558"/>
                    <a:pt x="595" y="573"/>
                    <a:pt x="617" y="576"/>
                  </a:cubicBezTo>
                  <a:cubicBezTo>
                    <a:pt x="617" y="598"/>
                    <a:pt x="617" y="598"/>
                    <a:pt x="617" y="598"/>
                  </a:cubicBezTo>
                  <a:cubicBezTo>
                    <a:pt x="617" y="601"/>
                    <a:pt x="620" y="604"/>
                    <a:pt x="623" y="604"/>
                  </a:cubicBezTo>
                  <a:cubicBezTo>
                    <a:pt x="626" y="604"/>
                    <a:pt x="629" y="601"/>
                    <a:pt x="629" y="598"/>
                  </a:cubicBezTo>
                  <a:cubicBezTo>
                    <a:pt x="629" y="576"/>
                    <a:pt x="629" y="576"/>
                    <a:pt x="629" y="576"/>
                  </a:cubicBezTo>
                  <a:cubicBezTo>
                    <a:pt x="649" y="573"/>
                    <a:pt x="666" y="560"/>
                    <a:pt x="673" y="542"/>
                  </a:cubicBezTo>
                  <a:cubicBezTo>
                    <a:pt x="694" y="551"/>
                    <a:pt x="694" y="551"/>
                    <a:pt x="694" y="551"/>
                  </a:cubicBezTo>
                  <a:cubicBezTo>
                    <a:pt x="695" y="551"/>
                    <a:pt x="695" y="551"/>
                    <a:pt x="696" y="551"/>
                  </a:cubicBezTo>
                  <a:cubicBezTo>
                    <a:pt x="698" y="551"/>
                    <a:pt x="701" y="550"/>
                    <a:pt x="702" y="548"/>
                  </a:cubicBezTo>
                  <a:cubicBezTo>
                    <a:pt x="703" y="545"/>
                    <a:pt x="702" y="541"/>
                    <a:pt x="698" y="540"/>
                  </a:cubicBezTo>
                  <a:close/>
                  <a:moveTo>
                    <a:pt x="623" y="558"/>
                  </a:moveTo>
                  <a:cubicBezTo>
                    <a:pt x="603" y="558"/>
                    <a:pt x="587" y="542"/>
                    <a:pt x="587" y="522"/>
                  </a:cubicBezTo>
                  <a:cubicBezTo>
                    <a:pt x="587" y="511"/>
                    <a:pt x="593" y="501"/>
                    <a:pt x="601" y="495"/>
                  </a:cubicBezTo>
                  <a:cubicBezTo>
                    <a:pt x="602" y="494"/>
                    <a:pt x="603" y="494"/>
                    <a:pt x="604" y="493"/>
                  </a:cubicBezTo>
                  <a:cubicBezTo>
                    <a:pt x="604" y="493"/>
                    <a:pt x="604" y="492"/>
                    <a:pt x="605" y="492"/>
                  </a:cubicBezTo>
                  <a:cubicBezTo>
                    <a:pt x="610" y="489"/>
                    <a:pt x="616" y="487"/>
                    <a:pt x="623" y="487"/>
                  </a:cubicBezTo>
                  <a:cubicBezTo>
                    <a:pt x="643" y="487"/>
                    <a:pt x="659" y="503"/>
                    <a:pt x="659" y="522"/>
                  </a:cubicBezTo>
                  <a:cubicBezTo>
                    <a:pt x="659" y="542"/>
                    <a:pt x="643" y="558"/>
                    <a:pt x="623" y="558"/>
                  </a:cubicBezTo>
                  <a:close/>
                  <a:moveTo>
                    <a:pt x="888" y="441"/>
                  </a:moveTo>
                  <a:cubicBezTo>
                    <a:pt x="885" y="440"/>
                    <a:pt x="881" y="441"/>
                    <a:pt x="880" y="445"/>
                  </a:cubicBezTo>
                  <a:cubicBezTo>
                    <a:pt x="873" y="467"/>
                    <a:pt x="873" y="467"/>
                    <a:pt x="873" y="467"/>
                  </a:cubicBezTo>
                  <a:cubicBezTo>
                    <a:pt x="872" y="471"/>
                    <a:pt x="874" y="474"/>
                    <a:pt x="877" y="475"/>
                  </a:cubicBezTo>
                  <a:cubicBezTo>
                    <a:pt x="878" y="475"/>
                    <a:pt x="878" y="475"/>
                    <a:pt x="879" y="475"/>
                  </a:cubicBezTo>
                  <a:cubicBezTo>
                    <a:pt x="881" y="475"/>
                    <a:pt x="884" y="474"/>
                    <a:pt x="884" y="471"/>
                  </a:cubicBezTo>
                  <a:cubicBezTo>
                    <a:pt x="892" y="448"/>
                    <a:pt x="892" y="448"/>
                    <a:pt x="892" y="448"/>
                  </a:cubicBezTo>
                  <a:cubicBezTo>
                    <a:pt x="893" y="445"/>
                    <a:pt x="891" y="442"/>
                    <a:pt x="888" y="441"/>
                  </a:cubicBezTo>
                  <a:close/>
                  <a:moveTo>
                    <a:pt x="873" y="486"/>
                  </a:moveTo>
                  <a:cubicBezTo>
                    <a:pt x="870" y="485"/>
                    <a:pt x="867" y="487"/>
                    <a:pt x="866" y="490"/>
                  </a:cubicBezTo>
                  <a:cubicBezTo>
                    <a:pt x="858" y="513"/>
                    <a:pt x="858" y="513"/>
                    <a:pt x="858" y="513"/>
                  </a:cubicBezTo>
                  <a:cubicBezTo>
                    <a:pt x="857" y="516"/>
                    <a:pt x="859" y="520"/>
                    <a:pt x="862" y="521"/>
                  </a:cubicBezTo>
                  <a:cubicBezTo>
                    <a:pt x="863" y="521"/>
                    <a:pt x="863" y="521"/>
                    <a:pt x="864" y="521"/>
                  </a:cubicBezTo>
                  <a:cubicBezTo>
                    <a:pt x="866" y="521"/>
                    <a:pt x="869" y="519"/>
                    <a:pt x="870" y="517"/>
                  </a:cubicBezTo>
                  <a:cubicBezTo>
                    <a:pt x="877" y="494"/>
                    <a:pt x="877" y="494"/>
                    <a:pt x="877" y="494"/>
                  </a:cubicBezTo>
                  <a:cubicBezTo>
                    <a:pt x="878" y="491"/>
                    <a:pt x="876" y="487"/>
                    <a:pt x="873" y="486"/>
                  </a:cubicBezTo>
                  <a:close/>
                  <a:moveTo>
                    <a:pt x="772" y="304"/>
                  </a:moveTo>
                  <a:cubicBezTo>
                    <a:pt x="749" y="298"/>
                    <a:pt x="749" y="298"/>
                    <a:pt x="749" y="298"/>
                  </a:cubicBezTo>
                  <a:cubicBezTo>
                    <a:pt x="748" y="282"/>
                    <a:pt x="739" y="268"/>
                    <a:pt x="726" y="259"/>
                  </a:cubicBezTo>
                  <a:cubicBezTo>
                    <a:pt x="727" y="259"/>
                    <a:pt x="727" y="258"/>
                    <a:pt x="728" y="258"/>
                  </a:cubicBezTo>
                  <a:cubicBezTo>
                    <a:pt x="742" y="238"/>
                    <a:pt x="742" y="238"/>
                    <a:pt x="742" y="238"/>
                  </a:cubicBezTo>
                  <a:cubicBezTo>
                    <a:pt x="743" y="235"/>
                    <a:pt x="743" y="232"/>
                    <a:pt x="740" y="230"/>
                  </a:cubicBezTo>
                  <a:cubicBezTo>
                    <a:pt x="737" y="228"/>
                    <a:pt x="734" y="229"/>
                    <a:pt x="732" y="231"/>
                  </a:cubicBezTo>
                  <a:cubicBezTo>
                    <a:pt x="718" y="251"/>
                    <a:pt x="718" y="251"/>
                    <a:pt x="718" y="251"/>
                  </a:cubicBezTo>
                  <a:cubicBezTo>
                    <a:pt x="717" y="252"/>
                    <a:pt x="717" y="253"/>
                    <a:pt x="717" y="254"/>
                  </a:cubicBezTo>
                  <a:cubicBezTo>
                    <a:pt x="710" y="251"/>
                    <a:pt x="703" y="250"/>
                    <a:pt x="696" y="250"/>
                  </a:cubicBezTo>
                  <a:cubicBezTo>
                    <a:pt x="677" y="250"/>
                    <a:pt x="661" y="260"/>
                    <a:pt x="651" y="274"/>
                  </a:cubicBezTo>
                  <a:cubicBezTo>
                    <a:pt x="640" y="265"/>
                    <a:pt x="640" y="265"/>
                    <a:pt x="640" y="265"/>
                  </a:cubicBezTo>
                  <a:cubicBezTo>
                    <a:pt x="637" y="263"/>
                    <a:pt x="634" y="264"/>
                    <a:pt x="632" y="266"/>
                  </a:cubicBezTo>
                  <a:cubicBezTo>
                    <a:pt x="630" y="269"/>
                    <a:pt x="630" y="273"/>
                    <a:pt x="633" y="275"/>
                  </a:cubicBezTo>
                  <a:cubicBezTo>
                    <a:pt x="646" y="285"/>
                    <a:pt x="646" y="285"/>
                    <a:pt x="646" y="285"/>
                  </a:cubicBezTo>
                  <a:cubicBezTo>
                    <a:pt x="644" y="291"/>
                    <a:pt x="642" y="297"/>
                    <a:pt x="642" y="304"/>
                  </a:cubicBezTo>
                  <a:cubicBezTo>
                    <a:pt x="642" y="309"/>
                    <a:pt x="643" y="314"/>
                    <a:pt x="645" y="319"/>
                  </a:cubicBezTo>
                  <a:cubicBezTo>
                    <a:pt x="644" y="319"/>
                    <a:pt x="644" y="320"/>
                    <a:pt x="643" y="320"/>
                  </a:cubicBezTo>
                  <a:cubicBezTo>
                    <a:pt x="629" y="324"/>
                    <a:pt x="629" y="324"/>
                    <a:pt x="629" y="324"/>
                  </a:cubicBezTo>
                  <a:cubicBezTo>
                    <a:pt x="626" y="325"/>
                    <a:pt x="624" y="328"/>
                    <a:pt x="625" y="332"/>
                  </a:cubicBezTo>
                  <a:cubicBezTo>
                    <a:pt x="626" y="334"/>
                    <a:pt x="628" y="336"/>
                    <a:pt x="631" y="336"/>
                  </a:cubicBezTo>
                  <a:cubicBezTo>
                    <a:pt x="631" y="336"/>
                    <a:pt x="632" y="336"/>
                    <a:pt x="633" y="336"/>
                  </a:cubicBezTo>
                  <a:cubicBezTo>
                    <a:pt x="647" y="331"/>
                    <a:pt x="647" y="331"/>
                    <a:pt x="647" y="331"/>
                  </a:cubicBezTo>
                  <a:cubicBezTo>
                    <a:pt x="648" y="331"/>
                    <a:pt x="649" y="330"/>
                    <a:pt x="649" y="330"/>
                  </a:cubicBezTo>
                  <a:cubicBezTo>
                    <a:pt x="655" y="340"/>
                    <a:pt x="663" y="347"/>
                    <a:pt x="674" y="352"/>
                  </a:cubicBezTo>
                  <a:cubicBezTo>
                    <a:pt x="671" y="352"/>
                    <a:pt x="669" y="354"/>
                    <a:pt x="668" y="356"/>
                  </a:cubicBezTo>
                  <a:cubicBezTo>
                    <a:pt x="660" y="379"/>
                    <a:pt x="660" y="379"/>
                    <a:pt x="660" y="379"/>
                  </a:cubicBezTo>
                  <a:cubicBezTo>
                    <a:pt x="659" y="382"/>
                    <a:pt x="661" y="385"/>
                    <a:pt x="664" y="386"/>
                  </a:cubicBezTo>
                  <a:cubicBezTo>
                    <a:pt x="664" y="387"/>
                    <a:pt x="665" y="387"/>
                    <a:pt x="666" y="387"/>
                  </a:cubicBezTo>
                  <a:cubicBezTo>
                    <a:pt x="668" y="387"/>
                    <a:pt x="671" y="385"/>
                    <a:pt x="671" y="383"/>
                  </a:cubicBezTo>
                  <a:cubicBezTo>
                    <a:pt x="680" y="360"/>
                    <a:pt x="680" y="360"/>
                    <a:pt x="680" y="360"/>
                  </a:cubicBezTo>
                  <a:cubicBezTo>
                    <a:pt x="680" y="358"/>
                    <a:pt x="680" y="356"/>
                    <a:pt x="678" y="354"/>
                  </a:cubicBezTo>
                  <a:cubicBezTo>
                    <a:pt x="684" y="356"/>
                    <a:pt x="690" y="357"/>
                    <a:pt x="696" y="357"/>
                  </a:cubicBezTo>
                  <a:cubicBezTo>
                    <a:pt x="723" y="357"/>
                    <a:pt x="746" y="337"/>
                    <a:pt x="749" y="310"/>
                  </a:cubicBezTo>
                  <a:cubicBezTo>
                    <a:pt x="769" y="316"/>
                    <a:pt x="769" y="316"/>
                    <a:pt x="769" y="316"/>
                  </a:cubicBezTo>
                  <a:cubicBezTo>
                    <a:pt x="769" y="316"/>
                    <a:pt x="770" y="316"/>
                    <a:pt x="770" y="316"/>
                  </a:cubicBezTo>
                  <a:cubicBezTo>
                    <a:pt x="773" y="316"/>
                    <a:pt x="775" y="314"/>
                    <a:pt x="776" y="311"/>
                  </a:cubicBezTo>
                  <a:cubicBezTo>
                    <a:pt x="777" y="308"/>
                    <a:pt x="775" y="305"/>
                    <a:pt x="772" y="304"/>
                  </a:cubicBezTo>
                  <a:close/>
                  <a:moveTo>
                    <a:pt x="696" y="339"/>
                  </a:moveTo>
                  <a:cubicBezTo>
                    <a:pt x="676" y="339"/>
                    <a:pt x="660" y="323"/>
                    <a:pt x="660" y="304"/>
                  </a:cubicBezTo>
                  <a:cubicBezTo>
                    <a:pt x="660" y="284"/>
                    <a:pt x="676" y="268"/>
                    <a:pt x="696" y="268"/>
                  </a:cubicBezTo>
                  <a:cubicBezTo>
                    <a:pt x="716" y="268"/>
                    <a:pt x="732" y="284"/>
                    <a:pt x="732" y="304"/>
                  </a:cubicBezTo>
                  <a:cubicBezTo>
                    <a:pt x="732" y="323"/>
                    <a:pt x="716" y="339"/>
                    <a:pt x="696" y="339"/>
                  </a:cubicBezTo>
                  <a:close/>
                  <a:moveTo>
                    <a:pt x="743" y="559"/>
                  </a:moveTo>
                  <a:cubicBezTo>
                    <a:pt x="720" y="549"/>
                    <a:pt x="720" y="549"/>
                    <a:pt x="720" y="549"/>
                  </a:cubicBezTo>
                  <a:cubicBezTo>
                    <a:pt x="717" y="548"/>
                    <a:pt x="714" y="549"/>
                    <a:pt x="713" y="552"/>
                  </a:cubicBezTo>
                  <a:cubicBezTo>
                    <a:pt x="711" y="555"/>
                    <a:pt x="713" y="559"/>
                    <a:pt x="716" y="560"/>
                  </a:cubicBezTo>
                  <a:cubicBezTo>
                    <a:pt x="738" y="570"/>
                    <a:pt x="738" y="570"/>
                    <a:pt x="738" y="570"/>
                  </a:cubicBezTo>
                  <a:cubicBezTo>
                    <a:pt x="739" y="570"/>
                    <a:pt x="739" y="570"/>
                    <a:pt x="740" y="570"/>
                  </a:cubicBezTo>
                  <a:cubicBezTo>
                    <a:pt x="743" y="570"/>
                    <a:pt x="745" y="569"/>
                    <a:pt x="746" y="567"/>
                  </a:cubicBezTo>
                  <a:cubicBezTo>
                    <a:pt x="747" y="564"/>
                    <a:pt x="746" y="560"/>
                    <a:pt x="743" y="559"/>
                  </a:cubicBezTo>
                  <a:close/>
                  <a:moveTo>
                    <a:pt x="647" y="431"/>
                  </a:moveTo>
                  <a:cubicBezTo>
                    <a:pt x="648" y="432"/>
                    <a:pt x="649" y="432"/>
                    <a:pt x="649" y="432"/>
                  </a:cubicBezTo>
                  <a:cubicBezTo>
                    <a:pt x="652" y="432"/>
                    <a:pt x="654" y="430"/>
                    <a:pt x="655" y="428"/>
                  </a:cubicBezTo>
                  <a:cubicBezTo>
                    <a:pt x="663" y="405"/>
                    <a:pt x="663" y="405"/>
                    <a:pt x="663" y="405"/>
                  </a:cubicBezTo>
                  <a:cubicBezTo>
                    <a:pt x="664" y="402"/>
                    <a:pt x="663" y="399"/>
                    <a:pt x="660" y="398"/>
                  </a:cubicBezTo>
                  <a:cubicBezTo>
                    <a:pt x="656" y="397"/>
                    <a:pt x="653" y="398"/>
                    <a:pt x="652" y="401"/>
                  </a:cubicBezTo>
                  <a:cubicBezTo>
                    <a:pt x="644" y="424"/>
                    <a:pt x="644" y="424"/>
                    <a:pt x="644" y="424"/>
                  </a:cubicBezTo>
                  <a:cubicBezTo>
                    <a:pt x="642" y="427"/>
                    <a:pt x="644" y="430"/>
                    <a:pt x="647" y="431"/>
                  </a:cubicBezTo>
                  <a:close/>
                  <a:moveTo>
                    <a:pt x="414" y="461"/>
                  </a:moveTo>
                  <a:cubicBezTo>
                    <a:pt x="416" y="461"/>
                    <a:pt x="417" y="461"/>
                    <a:pt x="419" y="459"/>
                  </a:cubicBezTo>
                  <a:cubicBezTo>
                    <a:pt x="435" y="441"/>
                    <a:pt x="435" y="441"/>
                    <a:pt x="435" y="441"/>
                  </a:cubicBezTo>
                  <a:cubicBezTo>
                    <a:pt x="437" y="439"/>
                    <a:pt x="437" y="435"/>
                    <a:pt x="434" y="433"/>
                  </a:cubicBezTo>
                  <a:cubicBezTo>
                    <a:pt x="432" y="431"/>
                    <a:pt x="428" y="431"/>
                    <a:pt x="426" y="433"/>
                  </a:cubicBezTo>
                  <a:cubicBezTo>
                    <a:pt x="410" y="451"/>
                    <a:pt x="410" y="451"/>
                    <a:pt x="410" y="451"/>
                  </a:cubicBezTo>
                  <a:cubicBezTo>
                    <a:pt x="408" y="454"/>
                    <a:pt x="408" y="457"/>
                    <a:pt x="410" y="460"/>
                  </a:cubicBezTo>
                  <a:cubicBezTo>
                    <a:pt x="411" y="461"/>
                    <a:pt x="413" y="461"/>
                    <a:pt x="414" y="461"/>
                  </a:cubicBezTo>
                  <a:close/>
                  <a:moveTo>
                    <a:pt x="437" y="200"/>
                  </a:moveTo>
                  <a:cubicBezTo>
                    <a:pt x="438" y="202"/>
                    <a:pt x="440" y="202"/>
                    <a:pt x="442" y="202"/>
                  </a:cubicBezTo>
                  <a:cubicBezTo>
                    <a:pt x="443" y="202"/>
                    <a:pt x="444" y="202"/>
                    <a:pt x="445" y="201"/>
                  </a:cubicBezTo>
                  <a:cubicBezTo>
                    <a:pt x="462" y="188"/>
                    <a:pt x="462" y="188"/>
                    <a:pt x="462" y="188"/>
                  </a:cubicBezTo>
                  <a:cubicBezTo>
                    <a:pt x="471" y="193"/>
                    <a:pt x="481" y="197"/>
                    <a:pt x="492" y="197"/>
                  </a:cubicBezTo>
                  <a:cubicBezTo>
                    <a:pt x="502" y="197"/>
                    <a:pt x="513" y="193"/>
                    <a:pt x="521" y="188"/>
                  </a:cubicBezTo>
                  <a:cubicBezTo>
                    <a:pt x="538" y="201"/>
                    <a:pt x="538" y="201"/>
                    <a:pt x="538" y="201"/>
                  </a:cubicBezTo>
                  <a:cubicBezTo>
                    <a:pt x="539" y="202"/>
                    <a:pt x="540" y="202"/>
                    <a:pt x="542" y="202"/>
                  </a:cubicBezTo>
                  <a:cubicBezTo>
                    <a:pt x="543" y="202"/>
                    <a:pt x="545" y="202"/>
                    <a:pt x="546" y="200"/>
                  </a:cubicBezTo>
                  <a:cubicBezTo>
                    <a:pt x="548" y="197"/>
                    <a:pt x="548" y="194"/>
                    <a:pt x="545" y="192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40" y="170"/>
                    <a:pt x="545" y="157"/>
                    <a:pt x="545" y="143"/>
                  </a:cubicBezTo>
                  <a:cubicBezTo>
                    <a:pt x="545" y="130"/>
                    <a:pt x="541" y="119"/>
                    <a:pt x="533" y="110"/>
                  </a:cubicBezTo>
                  <a:cubicBezTo>
                    <a:pt x="546" y="93"/>
                    <a:pt x="546" y="93"/>
                    <a:pt x="546" y="93"/>
                  </a:cubicBezTo>
                  <a:cubicBezTo>
                    <a:pt x="548" y="90"/>
                    <a:pt x="548" y="86"/>
                    <a:pt x="545" y="84"/>
                  </a:cubicBezTo>
                  <a:cubicBezTo>
                    <a:pt x="542" y="82"/>
                    <a:pt x="539" y="83"/>
                    <a:pt x="536" y="85"/>
                  </a:cubicBezTo>
                  <a:cubicBezTo>
                    <a:pt x="525" y="101"/>
                    <a:pt x="525" y="101"/>
                    <a:pt x="525" y="101"/>
                  </a:cubicBezTo>
                  <a:cubicBezTo>
                    <a:pt x="516" y="94"/>
                    <a:pt x="504" y="89"/>
                    <a:pt x="492" y="89"/>
                  </a:cubicBezTo>
                  <a:cubicBezTo>
                    <a:pt x="479" y="89"/>
                    <a:pt x="468" y="94"/>
                    <a:pt x="459" y="101"/>
                  </a:cubicBezTo>
                  <a:cubicBezTo>
                    <a:pt x="447" y="85"/>
                    <a:pt x="447" y="85"/>
                    <a:pt x="447" y="85"/>
                  </a:cubicBezTo>
                  <a:cubicBezTo>
                    <a:pt x="445" y="83"/>
                    <a:pt x="441" y="82"/>
                    <a:pt x="438" y="84"/>
                  </a:cubicBezTo>
                  <a:cubicBezTo>
                    <a:pt x="436" y="86"/>
                    <a:pt x="435" y="90"/>
                    <a:pt x="437" y="93"/>
                  </a:cubicBezTo>
                  <a:cubicBezTo>
                    <a:pt x="450" y="110"/>
                    <a:pt x="450" y="110"/>
                    <a:pt x="450" y="110"/>
                  </a:cubicBezTo>
                  <a:cubicBezTo>
                    <a:pt x="442" y="119"/>
                    <a:pt x="438" y="130"/>
                    <a:pt x="438" y="143"/>
                  </a:cubicBezTo>
                  <a:cubicBezTo>
                    <a:pt x="438" y="157"/>
                    <a:pt x="444" y="170"/>
                    <a:pt x="453" y="180"/>
                  </a:cubicBezTo>
                  <a:cubicBezTo>
                    <a:pt x="438" y="192"/>
                    <a:pt x="438" y="192"/>
                    <a:pt x="438" y="192"/>
                  </a:cubicBezTo>
                  <a:cubicBezTo>
                    <a:pt x="435" y="194"/>
                    <a:pt x="435" y="197"/>
                    <a:pt x="437" y="200"/>
                  </a:cubicBezTo>
                  <a:close/>
                  <a:moveTo>
                    <a:pt x="492" y="107"/>
                  </a:moveTo>
                  <a:cubicBezTo>
                    <a:pt x="511" y="107"/>
                    <a:pt x="527" y="123"/>
                    <a:pt x="527" y="143"/>
                  </a:cubicBezTo>
                  <a:cubicBezTo>
                    <a:pt x="527" y="163"/>
                    <a:pt x="511" y="179"/>
                    <a:pt x="492" y="179"/>
                  </a:cubicBezTo>
                  <a:cubicBezTo>
                    <a:pt x="472" y="179"/>
                    <a:pt x="456" y="163"/>
                    <a:pt x="456" y="143"/>
                  </a:cubicBezTo>
                  <a:cubicBezTo>
                    <a:pt x="456" y="123"/>
                    <a:pt x="472" y="107"/>
                    <a:pt x="492" y="107"/>
                  </a:cubicBezTo>
                  <a:close/>
                  <a:moveTo>
                    <a:pt x="423" y="73"/>
                  </a:moveTo>
                  <a:cubicBezTo>
                    <a:pt x="424" y="75"/>
                    <a:pt x="426" y="76"/>
                    <a:pt x="428" y="76"/>
                  </a:cubicBezTo>
                  <a:cubicBezTo>
                    <a:pt x="429" y="76"/>
                    <a:pt x="430" y="75"/>
                    <a:pt x="431" y="75"/>
                  </a:cubicBezTo>
                  <a:cubicBezTo>
                    <a:pt x="434" y="73"/>
                    <a:pt x="434" y="69"/>
                    <a:pt x="432" y="66"/>
                  </a:cubicBezTo>
                  <a:cubicBezTo>
                    <a:pt x="418" y="47"/>
                    <a:pt x="418" y="47"/>
                    <a:pt x="418" y="47"/>
                  </a:cubicBezTo>
                  <a:cubicBezTo>
                    <a:pt x="416" y="44"/>
                    <a:pt x="412" y="44"/>
                    <a:pt x="410" y="46"/>
                  </a:cubicBezTo>
                  <a:cubicBezTo>
                    <a:pt x="407" y="48"/>
                    <a:pt x="406" y="52"/>
                    <a:pt x="408" y="54"/>
                  </a:cubicBezTo>
                  <a:lnTo>
                    <a:pt x="423" y="73"/>
                  </a:lnTo>
                  <a:close/>
                  <a:moveTo>
                    <a:pt x="560" y="436"/>
                  </a:moveTo>
                  <a:cubicBezTo>
                    <a:pt x="557" y="433"/>
                    <a:pt x="554" y="433"/>
                    <a:pt x="551" y="435"/>
                  </a:cubicBezTo>
                  <a:cubicBezTo>
                    <a:pt x="549" y="438"/>
                    <a:pt x="549" y="441"/>
                    <a:pt x="551" y="444"/>
                  </a:cubicBezTo>
                  <a:cubicBezTo>
                    <a:pt x="567" y="462"/>
                    <a:pt x="567" y="462"/>
                    <a:pt x="567" y="462"/>
                  </a:cubicBezTo>
                  <a:cubicBezTo>
                    <a:pt x="568" y="463"/>
                    <a:pt x="570" y="464"/>
                    <a:pt x="571" y="464"/>
                  </a:cubicBezTo>
                  <a:cubicBezTo>
                    <a:pt x="573" y="464"/>
                    <a:pt x="574" y="463"/>
                    <a:pt x="575" y="462"/>
                  </a:cubicBezTo>
                  <a:cubicBezTo>
                    <a:pt x="578" y="460"/>
                    <a:pt x="578" y="456"/>
                    <a:pt x="576" y="454"/>
                  </a:cubicBezTo>
                  <a:lnTo>
                    <a:pt x="560" y="436"/>
                  </a:lnTo>
                  <a:close/>
                  <a:moveTo>
                    <a:pt x="188" y="310"/>
                  </a:moveTo>
                  <a:cubicBezTo>
                    <a:pt x="165" y="317"/>
                    <a:pt x="165" y="317"/>
                    <a:pt x="165" y="317"/>
                  </a:cubicBezTo>
                  <a:cubicBezTo>
                    <a:pt x="162" y="317"/>
                    <a:pt x="160" y="321"/>
                    <a:pt x="161" y="324"/>
                  </a:cubicBezTo>
                  <a:cubicBezTo>
                    <a:pt x="162" y="327"/>
                    <a:pt x="164" y="328"/>
                    <a:pt x="167" y="328"/>
                  </a:cubicBezTo>
                  <a:cubicBezTo>
                    <a:pt x="167" y="328"/>
                    <a:pt x="168" y="328"/>
                    <a:pt x="168" y="328"/>
                  </a:cubicBezTo>
                  <a:cubicBezTo>
                    <a:pt x="191" y="322"/>
                    <a:pt x="191" y="322"/>
                    <a:pt x="191" y="322"/>
                  </a:cubicBezTo>
                  <a:cubicBezTo>
                    <a:pt x="195" y="321"/>
                    <a:pt x="197" y="318"/>
                    <a:pt x="196" y="315"/>
                  </a:cubicBezTo>
                  <a:cubicBezTo>
                    <a:pt x="195" y="311"/>
                    <a:pt x="191" y="309"/>
                    <a:pt x="188" y="310"/>
                  </a:cubicBezTo>
                  <a:close/>
                  <a:moveTo>
                    <a:pt x="118" y="490"/>
                  </a:moveTo>
                  <a:cubicBezTo>
                    <a:pt x="117" y="487"/>
                    <a:pt x="113" y="485"/>
                    <a:pt x="110" y="486"/>
                  </a:cubicBezTo>
                  <a:cubicBezTo>
                    <a:pt x="107" y="487"/>
                    <a:pt x="105" y="491"/>
                    <a:pt x="106" y="494"/>
                  </a:cubicBezTo>
                  <a:cubicBezTo>
                    <a:pt x="114" y="517"/>
                    <a:pt x="114" y="517"/>
                    <a:pt x="114" y="517"/>
                  </a:cubicBezTo>
                  <a:cubicBezTo>
                    <a:pt x="114" y="519"/>
                    <a:pt x="117" y="521"/>
                    <a:pt x="119" y="521"/>
                  </a:cubicBezTo>
                  <a:cubicBezTo>
                    <a:pt x="120" y="521"/>
                    <a:pt x="121" y="521"/>
                    <a:pt x="121" y="521"/>
                  </a:cubicBezTo>
                  <a:cubicBezTo>
                    <a:pt x="124" y="520"/>
                    <a:pt x="126" y="516"/>
                    <a:pt x="125" y="513"/>
                  </a:cubicBezTo>
                  <a:lnTo>
                    <a:pt x="118" y="490"/>
                  </a:lnTo>
                  <a:close/>
                  <a:moveTo>
                    <a:pt x="747" y="220"/>
                  </a:moveTo>
                  <a:cubicBezTo>
                    <a:pt x="748" y="221"/>
                    <a:pt x="749" y="221"/>
                    <a:pt x="750" y="221"/>
                  </a:cubicBezTo>
                  <a:cubicBezTo>
                    <a:pt x="752" y="221"/>
                    <a:pt x="754" y="220"/>
                    <a:pt x="755" y="218"/>
                  </a:cubicBezTo>
                  <a:cubicBezTo>
                    <a:pt x="769" y="199"/>
                    <a:pt x="769" y="199"/>
                    <a:pt x="769" y="199"/>
                  </a:cubicBezTo>
                  <a:cubicBezTo>
                    <a:pt x="771" y="196"/>
                    <a:pt x="770" y="192"/>
                    <a:pt x="768" y="190"/>
                  </a:cubicBezTo>
                  <a:cubicBezTo>
                    <a:pt x="765" y="189"/>
                    <a:pt x="761" y="189"/>
                    <a:pt x="759" y="192"/>
                  </a:cubicBezTo>
                  <a:cubicBezTo>
                    <a:pt x="746" y="212"/>
                    <a:pt x="746" y="212"/>
                    <a:pt x="746" y="212"/>
                  </a:cubicBezTo>
                  <a:cubicBezTo>
                    <a:pt x="744" y="214"/>
                    <a:pt x="744" y="218"/>
                    <a:pt x="747" y="220"/>
                  </a:cubicBezTo>
                  <a:close/>
                  <a:moveTo>
                    <a:pt x="110" y="467"/>
                  </a:moveTo>
                  <a:cubicBezTo>
                    <a:pt x="103" y="445"/>
                    <a:pt x="103" y="445"/>
                    <a:pt x="103" y="445"/>
                  </a:cubicBezTo>
                  <a:cubicBezTo>
                    <a:pt x="102" y="441"/>
                    <a:pt x="98" y="440"/>
                    <a:pt x="95" y="441"/>
                  </a:cubicBezTo>
                  <a:cubicBezTo>
                    <a:pt x="92" y="442"/>
                    <a:pt x="90" y="445"/>
                    <a:pt x="91" y="448"/>
                  </a:cubicBezTo>
                  <a:cubicBezTo>
                    <a:pt x="99" y="471"/>
                    <a:pt x="99" y="471"/>
                    <a:pt x="99" y="471"/>
                  </a:cubicBezTo>
                  <a:cubicBezTo>
                    <a:pt x="100" y="474"/>
                    <a:pt x="102" y="475"/>
                    <a:pt x="105" y="475"/>
                  </a:cubicBezTo>
                  <a:cubicBezTo>
                    <a:pt x="105" y="475"/>
                    <a:pt x="106" y="475"/>
                    <a:pt x="106" y="475"/>
                  </a:cubicBezTo>
                  <a:cubicBezTo>
                    <a:pt x="110" y="474"/>
                    <a:pt x="111" y="471"/>
                    <a:pt x="110" y="467"/>
                  </a:cubicBezTo>
                  <a:close/>
                  <a:moveTo>
                    <a:pt x="370" y="335"/>
                  </a:moveTo>
                  <a:cubicBezTo>
                    <a:pt x="369" y="339"/>
                    <a:pt x="370" y="342"/>
                    <a:pt x="374" y="343"/>
                  </a:cubicBezTo>
                  <a:cubicBezTo>
                    <a:pt x="396" y="350"/>
                    <a:pt x="396" y="350"/>
                    <a:pt x="396" y="350"/>
                  </a:cubicBezTo>
                  <a:cubicBezTo>
                    <a:pt x="397" y="350"/>
                    <a:pt x="398" y="350"/>
                    <a:pt x="398" y="350"/>
                  </a:cubicBezTo>
                  <a:cubicBezTo>
                    <a:pt x="401" y="350"/>
                    <a:pt x="403" y="349"/>
                    <a:pt x="404" y="346"/>
                  </a:cubicBezTo>
                  <a:cubicBezTo>
                    <a:pt x="405" y="343"/>
                    <a:pt x="403" y="340"/>
                    <a:pt x="400" y="339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4" y="330"/>
                    <a:pt x="371" y="332"/>
                    <a:pt x="370" y="335"/>
                  </a:cubicBezTo>
                  <a:close/>
                  <a:moveTo>
                    <a:pt x="404" y="232"/>
                  </a:moveTo>
                  <a:cubicBezTo>
                    <a:pt x="405" y="232"/>
                    <a:pt x="406" y="231"/>
                    <a:pt x="407" y="231"/>
                  </a:cubicBezTo>
                  <a:cubicBezTo>
                    <a:pt x="426" y="216"/>
                    <a:pt x="426" y="216"/>
                    <a:pt x="426" y="216"/>
                  </a:cubicBezTo>
                  <a:cubicBezTo>
                    <a:pt x="429" y="214"/>
                    <a:pt x="429" y="210"/>
                    <a:pt x="427" y="207"/>
                  </a:cubicBezTo>
                  <a:cubicBezTo>
                    <a:pt x="425" y="205"/>
                    <a:pt x="422" y="204"/>
                    <a:pt x="419" y="206"/>
                  </a:cubicBezTo>
                  <a:cubicBezTo>
                    <a:pt x="400" y="221"/>
                    <a:pt x="400" y="221"/>
                    <a:pt x="400" y="221"/>
                  </a:cubicBezTo>
                  <a:cubicBezTo>
                    <a:pt x="397" y="223"/>
                    <a:pt x="397" y="227"/>
                    <a:pt x="399" y="230"/>
                  </a:cubicBezTo>
                  <a:cubicBezTo>
                    <a:pt x="400" y="231"/>
                    <a:pt x="402" y="232"/>
                    <a:pt x="404" y="232"/>
                  </a:cubicBezTo>
                  <a:close/>
                  <a:moveTo>
                    <a:pt x="595" y="245"/>
                  </a:moveTo>
                  <a:cubicBezTo>
                    <a:pt x="614" y="260"/>
                    <a:pt x="614" y="260"/>
                    <a:pt x="614" y="260"/>
                  </a:cubicBezTo>
                  <a:cubicBezTo>
                    <a:pt x="615" y="261"/>
                    <a:pt x="616" y="261"/>
                    <a:pt x="617" y="261"/>
                  </a:cubicBezTo>
                  <a:cubicBezTo>
                    <a:pt x="619" y="261"/>
                    <a:pt x="621" y="261"/>
                    <a:pt x="622" y="259"/>
                  </a:cubicBezTo>
                  <a:cubicBezTo>
                    <a:pt x="624" y="256"/>
                    <a:pt x="624" y="253"/>
                    <a:pt x="621" y="251"/>
                  </a:cubicBezTo>
                  <a:cubicBezTo>
                    <a:pt x="602" y="236"/>
                    <a:pt x="602" y="236"/>
                    <a:pt x="602" y="236"/>
                  </a:cubicBezTo>
                  <a:cubicBezTo>
                    <a:pt x="600" y="234"/>
                    <a:pt x="596" y="234"/>
                    <a:pt x="594" y="237"/>
                  </a:cubicBezTo>
                  <a:cubicBezTo>
                    <a:pt x="592" y="240"/>
                    <a:pt x="592" y="243"/>
                    <a:pt x="595" y="245"/>
                  </a:cubicBezTo>
                  <a:close/>
                  <a:moveTo>
                    <a:pt x="557" y="216"/>
                  </a:moveTo>
                  <a:cubicBezTo>
                    <a:pt x="576" y="231"/>
                    <a:pt x="576" y="231"/>
                    <a:pt x="576" y="231"/>
                  </a:cubicBezTo>
                  <a:cubicBezTo>
                    <a:pt x="577" y="231"/>
                    <a:pt x="578" y="232"/>
                    <a:pt x="580" y="232"/>
                  </a:cubicBezTo>
                  <a:cubicBezTo>
                    <a:pt x="581" y="232"/>
                    <a:pt x="583" y="231"/>
                    <a:pt x="584" y="230"/>
                  </a:cubicBezTo>
                  <a:cubicBezTo>
                    <a:pt x="586" y="227"/>
                    <a:pt x="586" y="223"/>
                    <a:pt x="583" y="221"/>
                  </a:cubicBezTo>
                  <a:cubicBezTo>
                    <a:pt x="564" y="206"/>
                    <a:pt x="564" y="206"/>
                    <a:pt x="564" y="206"/>
                  </a:cubicBezTo>
                  <a:cubicBezTo>
                    <a:pt x="562" y="204"/>
                    <a:pt x="558" y="205"/>
                    <a:pt x="556" y="207"/>
                  </a:cubicBezTo>
                  <a:cubicBezTo>
                    <a:pt x="554" y="210"/>
                    <a:pt x="554" y="214"/>
                    <a:pt x="557" y="216"/>
                  </a:cubicBezTo>
                  <a:close/>
                  <a:moveTo>
                    <a:pt x="606" y="331"/>
                  </a:moveTo>
                  <a:cubicBezTo>
                    <a:pt x="583" y="338"/>
                    <a:pt x="583" y="338"/>
                    <a:pt x="583" y="338"/>
                  </a:cubicBezTo>
                  <a:cubicBezTo>
                    <a:pt x="580" y="339"/>
                    <a:pt x="578" y="343"/>
                    <a:pt x="579" y="346"/>
                  </a:cubicBezTo>
                  <a:cubicBezTo>
                    <a:pt x="580" y="348"/>
                    <a:pt x="582" y="350"/>
                    <a:pt x="585" y="350"/>
                  </a:cubicBezTo>
                  <a:cubicBezTo>
                    <a:pt x="586" y="350"/>
                    <a:pt x="586" y="350"/>
                    <a:pt x="587" y="350"/>
                  </a:cubicBezTo>
                  <a:cubicBezTo>
                    <a:pt x="610" y="343"/>
                    <a:pt x="610" y="343"/>
                    <a:pt x="610" y="343"/>
                  </a:cubicBezTo>
                  <a:cubicBezTo>
                    <a:pt x="613" y="342"/>
                    <a:pt x="615" y="338"/>
                    <a:pt x="614" y="335"/>
                  </a:cubicBezTo>
                  <a:cubicBezTo>
                    <a:pt x="613" y="332"/>
                    <a:pt x="609" y="330"/>
                    <a:pt x="606" y="3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7529804" y="2192979"/>
              <a:ext cx="103096" cy="200528"/>
            </a:xfrm>
            <a:custGeom>
              <a:avLst/>
              <a:gdLst>
                <a:gd name="T0" fmla="*/ 26 w 546"/>
                <a:gd name="T1" fmla="*/ 418 h 1064"/>
                <a:gd name="T2" fmla="*/ 26 w 546"/>
                <a:gd name="T3" fmla="*/ 418 h 1064"/>
                <a:gd name="T4" fmla="*/ 81 w 546"/>
                <a:gd name="T5" fmla="*/ 533 h 1064"/>
                <a:gd name="T6" fmla="*/ 466 w 546"/>
                <a:gd name="T7" fmla="*/ 533 h 1064"/>
                <a:gd name="T8" fmla="*/ 81 w 546"/>
                <a:gd name="T9" fmla="*/ 533 h 1064"/>
                <a:gd name="T10" fmla="*/ 252 w 546"/>
                <a:gd name="T11" fmla="*/ 532 h 1064"/>
                <a:gd name="T12" fmla="*/ 271 w 546"/>
                <a:gd name="T13" fmla="*/ 548 h 1064"/>
                <a:gd name="T14" fmla="*/ 273 w 546"/>
                <a:gd name="T15" fmla="*/ 549 h 1064"/>
                <a:gd name="T16" fmla="*/ 290 w 546"/>
                <a:gd name="T17" fmla="*/ 531 h 1064"/>
                <a:gd name="T18" fmla="*/ 382 w 546"/>
                <a:gd name="T19" fmla="*/ 428 h 1064"/>
                <a:gd name="T20" fmla="*/ 271 w 546"/>
                <a:gd name="T21" fmla="*/ 514 h 1064"/>
                <a:gd name="T22" fmla="*/ 185 w 546"/>
                <a:gd name="T23" fmla="*/ 461 h 1064"/>
                <a:gd name="T24" fmla="*/ 546 w 546"/>
                <a:gd name="T25" fmla="*/ 533 h 1064"/>
                <a:gd name="T26" fmla="*/ 493 w 546"/>
                <a:gd name="T27" fmla="*/ 695 h 1064"/>
                <a:gd name="T28" fmla="*/ 493 w 546"/>
                <a:gd name="T29" fmla="*/ 695 h 1064"/>
                <a:gd name="T30" fmla="*/ 415 w 546"/>
                <a:gd name="T31" fmla="*/ 861 h 1064"/>
                <a:gd name="T32" fmla="*/ 411 w 546"/>
                <a:gd name="T33" fmla="*/ 1025 h 1064"/>
                <a:gd name="T34" fmla="*/ 273 w 546"/>
                <a:gd name="T35" fmla="*/ 1064 h 1064"/>
                <a:gd name="T36" fmla="*/ 131 w 546"/>
                <a:gd name="T37" fmla="*/ 1021 h 1064"/>
                <a:gd name="T38" fmla="*/ 100 w 546"/>
                <a:gd name="T39" fmla="*/ 828 h 1064"/>
                <a:gd name="T40" fmla="*/ 0 w 546"/>
                <a:gd name="T41" fmla="*/ 533 h 1064"/>
                <a:gd name="T42" fmla="*/ 26 w 546"/>
                <a:gd name="T43" fmla="*/ 417 h 1064"/>
                <a:gd name="T44" fmla="*/ 46 w 546"/>
                <a:gd name="T45" fmla="*/ 381 h 1064"/>
                <a:gd name="T46" fmla="*/ 131 w 546"/>
                <a:gd name="T47" fmla="*/ 202 h 1064"/>
                <a:gd name="T48" fmla="*/ 131 w 546"/>
                <a:gd name="T49" fmla="*/ 43 h 1064"/>
                <a:gd name="T50" fmla="*/ 273 w 546"/>
                <a:gd name="T51" fmla="*/ 0 h 1064"/>
                <a:gd name="T52" fmla="*/ 415 w 546"/>
                <a:gd name="T53" fmla="*/ 43 h 1064"/>
                <a:gd name="T54" fmla="*/ 386 w 546"/>
                <a:gd name="T55" fmla="*/ 201 h 1064"/>
                <a:gd name="T56" fmla="*/ 273 w 546"/>
                <a:gd name="T57" fmla="*/ 29 h 1064"/>
                <a:gd name="T58" fmla="*/ 160 w 546"/>
                <a:gd name="T59" fmla="*/ 201 h 1064"/>
                <a:gd name="T60" fmla="*/ 160 w 546"/>
                <a:gd name="T61" fmla="*/ 201 h 1064"/>
                <a:gd name="T62" fmla="*/ 386 w 546"/>
                <a:gd name="T63" fmla="*/ 201 h 1064"/>
                <a:gd name="T64" fmla="*/ 396 w 546"/>
                <a:gd name="T65" fmla="*/ 201 h 1064"/>
                <a:gd name="T66" fmla="*/ 446 w 546"/>
                <a:gd name="T67" fmla="*/ 235 h 1064"/>
                <a:gd name="T68" fmla="*/ 546 w 546"/>
                <a:gd name="T69" fmla="*/ 533 h 1064"/>
                <a:gd name="T70" fmla="*/ 145 w 546"/>
                <a:gd name="T71" fmla="*/ 260 h 1064"/>
                <a:gd name="T72" fmla="*/ 401 w 546"/>
                <a:gd name="T73" fmla="*/ 260 h 1064"/>
                <a:gd name="T74" fmla="*/ 401 w 546"/>
                <a:gd name="T75" fmla="*/ 233 h 1064"/>
                <a:gd name="T76" fmla="*/ 131 w 546"/>
                <a:gd name="T77" fmla="*/ 246 h 1064"/>
                <a:gd name="T78" fmla="*/ 273 w 546"/>
                <a:gd name="T79" fmla="*/ 862 h 1064"/>
                <a:gd name="T80" fmla="*/ 160 w 546"/>
                <a:gd name="T81" fmla="*/ 862 h 1064"/>
                <a:gd name="T82" fmla="*/ 273 w 546"/>
                <a:gd name="T83" fmla="*/ 1035 h 1064"/>
                <a:gd name="T84" fmla="*/ 273 w 546"/>
                <a:gd name="T85" fmla="*/ 1035 h 1064"/>
                <a:gd name="T86" fmla="*/ 386 w 546"/>
                <a:gd name="T87" fmla="*/ 862 h 1064"/>
                <a:gd name="T88" fmla="*/ 401 w 546"/>
                <a:gd name="T89" fmla="*/ 803 h 1064"/>
                <a:gd name="T90" fmla="*/ 273 w 546"/>
                <a:gd name="T91" fmla="*/ 806 h 1064"/>
                <a:gd name="T92" fmla="*/ 145 w 546"/>
                <a:gd name="T93" fmla="*/ 803 h 1064"/>
                <a:gd name="T94" fmla="*/ 145 w 546"/>
                <a:gd name="T95" fmla="*/ 831 h 1064"/>
                <a:gd name="T96" fmla="*/ 415 w 546"/>
                <a:gd name="T97" fmla="*/ 817 h 1064"/>
                <a:gd name="T98" fmla="*/ 273 w 546"/>
                <a:gd name="T99" fmla="*/ 289 h 1064"/>
                <a:gd name="T100" fmla="*/ 273 w 546"/>
                <a:gd name="T101" fmla="*/ 777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6" h="1064">
                  <a:moveTo>
                    <a:pt x="26" y="417"/>
                  </a:moveTo>
                  <a:cubicBezTo>
                    <a:pt x="26" y="417"/>
                    <a:pt x="26" y="417"/>
                    <a:pt x="26" y="418"/>
                  </a:cubicBezTo>
                  <a:cubicBezTo>
                    <a:pt x="26" y="418"/>
                    <a:pt x="26" y="418"/>
                    <a:pt x="26" y="418"/>
                  </a:cubicBezTo>
                  <a:cubicBezTo>
                    <a:pt x="26" y="418"/>
                    <a:pt x="26" y="418"/>
                    <a:pt x="26" y="418"/>
                  </a:cubicBezTo>
                  <a:cubicBezTo>
                    <a:pt x="26" y="418"/>
                    <a:pt x="26" y="417"/>
                    <a:pt x="26" y="417"/>
                  </a:cubicBezTo>
                  <a:close/>
                  <a:moveTo>
                    <a:pt x="81" y="533"/>
                  </a:moveTo>
                  <a:cubicBezTo>
                    <a:pt x="81" y="427"/>
                    <a:pt x="167" y="341"/>
                    <a:pt x="273" y="341"/>
                  </a:cubicBezTo>
                  <a:cubicBezTo>
                    <a:pt x="379" y="341"/>
                    <a:pt x="466" y="427"/>
                    <a:pt x="466" y="533"/>
                  </a:cubicBezTo>
                  <a:cubicBezTo>
                    <a:pt x="466" y="639"/>
                    <a:pt x="379" y="726"/>
                    <a:pt x="273" y="726"/>
                  </a:cubicBezTo>
                  <a:cubicBezTo>
                    <a:pt x="167" y="726"/>
                    <a:pt x="81" y="639"/>
                    <a:pt x="81" y="533"/>
                  </a:cubicBezTo>
                  <a:close/>
                  <a:moveTo>
                    <a:pt x="187" y="479"/>
                  </a:moveTo>
                  <a:cubicBezTo>
                    <a:pt x="252" y="532"/>
                    <a:pt x="252" y="532"/>
                    <a:pt x="252" y="532"/>
                  </a:cubicBezTo>
                  <a:cubicBezTo>
                    <a:pt x="249" y="537"/>
                    <a:pt x="249" y="543"/>
                    <a:pt x="253" y="548"/>
                  </a:cubicBezTo>
                  <a:cubicBezTo>
                    <a:pt x="258" y="553"/>
                    <a:pt x="266" y="553"/>
                    <a:pt x="271" y="548"/>
                  </a:cubicBezTo>
                  <a:cubicBezTo>
                    <a:pt x="272" y="548"/>
                    <a:pt x="272" y="548"/>
                    <a:pt x="272" y="548"/>
                  </a:cubicBezTo>
                  <a:cubicBezTo>
                    <a:pt x="273" y="549"/>
                    <a:pt x="273" y="549"/>
                    <a:pt x="273" y="549"/>
                  </a:cubicBezTo>
                  <a:cubicBezTo>
                    <a:pt x="279" y="553"/>
                    <a:pt x="287" y="553"/>
                    <a:pt x="291" y="547"/>
                  </a:cubicBezTo>
                  <a:cubicBezTo>
                    <a:pt x="295" y="542"/>
                    <a:pt x="294" y="535"/>
                    <a:pt x="290" y="531"/>
                  </a:cubicBezTo>
                  <a:cubicBezTo>
                    <a:pt x="381" y="446"/>
                    <a:pt x="381" y="446"/>
                    <a:pt x="381" y="446"/>
                  </a:cubicBezTo>
                  <a:cubicBezTo>
                    <a:pt x="386" y="442"/>
                    <a:pt x="387" y="434"/>
                    <a:pt x="382" y="428"/>
                  </a:cubicBezTo>
                  <a:cubicBezTo>
                    <a:pt x="377" y="423"/>
                    <a:pt x="369" y="423"/>
                    <a:pt x="364" y="428"/>
                  </a:cubicBezTo>
                  <a:cubicBezTo>
                    <a:pt x="271" y="514"/>
                    <a:pt x="271" y="514"/>
                    <a:pt x="271" y="514"/>
                  </a:cubicBezTo>
                  <a:cubicBezTo>
                    <a:pt x="203" y="459"/>
                    <a:pt x="203" y="459"/>
                    <a:pt x="203" y="459"/>
                  </a:cubicBezTo>
                  <a:cubicBezTo>
                    <a:pt x="197" y="455"/>
                    <a:pt x="189" y="456"/>
                    <a:pt x="185" y="461"/>
                  </a:cubicBezTo>
                  <a:cubicBezTo>
                    <a:pt x="180" y="467"/>
                    <a:pt x="181" y="475"/>
                    <a:pt x="187" y="479"/>
                  </a:cubicBezTo>
                  <a:close/>
                  <a:moveTo>
                    <a:pt x="546" y="533"/>
                  </a:moveTo>
                  <a:cubicBezTo>
                    <a:pt x="546" y="594"/>
                    <a:pt x="526" y="650"/>
                    <a:pt x="493" y="695"/>
                  </a:cubicBezTo>
                  <a:cubicBezTo>
                    <a:pt x="493" y="695"/>
                    <a:pt x="493" y="695"/>
                    <a:pt x="493" y="695"/>
                  </a:cubicBezTo>
                  <a:cubicBezTo>
                    <a:pt x="488" y="701"/>
                    <a:pt x="483" y="707"/>
                    <a:pt x="478" y="713"/>
                  </a:cubicBezTo>
                  <a:cubicBezTo>
                    <a:pt x="483" y="707"/>
                    <a:pt x="488" y="701"/>
                    <a:pt x="493" y="695"/>
                  </a:cubicBezTo>
                  <a:cubicBezTo>
                    <a:pt x="451" y="777"/>
                    <a:pt x="454" y="804"/>
                    <a:pt x="446" y="828"/>
                  </a:cubicBezTo>
                  <a:cubicBezTo>
                    <a:pt x="438" y="852"/>
                    <a:pt x="423" y="859"/>
                    <a:pt x="415" y="861"/>
                  </a:cubicBezTo>
                  <a:cubicBezTo>
                    <a:pt x="415" y="1021"/>
                    <a:pt x="415" y="1021"/>
                    <a:pt x="415" y="1021"/>
                  </a:cubicBezTo>
                  <a:cubicBezTo>
                    <a:pt x="411" y="1025"/>
                    <a:pt x="411" y="1025"/>
                    <a:pt x="411" y="1025"/>
                  </a:cubicBezTo>
                  <a:cubicBezTo>
                    <a:pt x="368" y="1063"/>
                    <a:pt x="277" y="1064"/>
                    <a:pt x="273" y="1064"/>
                  </a:cubicBezTo>
                  <a:cubicBezTo>
                    <a:pt x="273" y="1064"/>
                    <a:pt x="273" y="1064"/>
                    <a:pt x="273" y="1064"/>
                  </a:cubicBezTo>
                  <a:cubicBezTo>
                    <a:pt x="269" y="1064"/>
                    <a:pt x="178" y="1063"/>
                    <a:pt x="135" y="1025"/>
                  </a:cubicBezTo>
                  <a:cubicBezTo>
                    <a:pt x="131" y="1021"/>
                    <a:pt x="131" y="1021"/>
                    <a:pt x="131" y="1021"/>
                  </a:cubicBezTo>
                  <a:cubicBezTo>
                    <a:pt x="131" y="861"/>
                    <a:pt x="131" y="861"/>
                    <a:pt x="131" y="861"/>
                  </a:cubicBezTo>
                  <a:cubicBezTo>
                    <a:pt x="123" y="859"/>
                    <a:pt x="108" y="852"/>
                    <a:pt x="100" y="828"/>
                  </a:cubicBezTo>
                  <a:cubicBezTo>
                    <a:pt x="92" y="804"/>
                    <a:pt x="95" y="776"/>
                    <a:pt x="52" y="693"/>
                  </a:cubicBezTo>
                  <a:cubicBezTo>
                    <a:pt x="19" y="648"/>
                    <a:pt x="0" y="593"/>
                    <a:pt x="0" y="533"/>
                  </a:cubicBezTo>
                  <a:cubicBezTo>
                    <a:pt x="0" y="492"/>
                    <a:pt x="9" y="453"/>
                    <a:pt x="26" y="418"/>
                  </a:cubicBezTo>
                  <a:cubicBezTo>
                    <a:pt x="26" y="417"/>
                    <a:pt x="26" y="417"/>
                    <a:pt x="26" y="417"/>
                  </a:cubicBezTo>
                  <a:cubicBezTo>
                    <a:pt x="26" y="417"/>
                    <a:pt x="26" y="417"/>
                    <a:pt x="26" y="417"/>
                  </a:cubicBezTo>
                  <a:cubicBezTo>
                    <a:pt x="32" y="405"/>
                    <a:pt x="39" y="393"/>
                    <a:pt x="46" y="381"/>
                  </a:cubicBezTo>
                  <a:cubicBezTo>
                    <a:pt x="96" y="290"/>
                    <a:pt x="91" y="261"/>
                    <a:pt x="100" y="235"/>
                  </a:cubicBezTo>
                  <a:cubicBezTo>
                    <a:pt x="108" y="210"/>
                    <a:pt x="124" y="204"/>
                    <a:pt x="131" y="202"/>
                  </a:cubicBezTo>
                  <a:cubicBezTo>
                    <a:pt x="131" y="201"/>
                    <a:pt x="131" y="201"/>
                    <a:pt x="131" y="20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78" y="0"/>
                    <a:pt x="269" y="0"/>
                    <a:pt x="273" y="0"/>
                  </a:cubicBezTo>
                  <a:cubicBezTo>
                    <a:pt x="277" y="0"/>
                    <a:pt x="368" y="0"/>
                    <a:pt x="411" y="38"/>
                  </a:cubicBezTo>
                  <a:cubicBezTo>
                    <a:pt x="415" y="43"/>
                    <a:pt x="415" y="43"/>
                    <a:pt x="415" y="43"/>
                  </a:cubicBezTo>
                  <a:cubicBezTo>
                    <a:pt x="415" y="201"/>
                    <a:pt x="415" y="201"/>
                    <a:pt x="415" y="201"/>
                  </a:cubicBezTo>
                  <a:cubicBezTo>
                    <a:pt x="386" y="201"/>
                    <a:pt x="386" y="201"/>
                    <a:pt x="386" y="201"/>
                  </a:cubicBezTo>
                  <a:cubicBezTo>
                    <a:pt x="386" y="56"/>
                    <a:pt x="386" y="56"/>
                    <a:pt x="386" y="56"/>
                  </a:cubicBezTo>
                  <a:cubicBezTo>
                    <a:pt x="356" y="34"/>
                    <a:pt x="295" y="29"/>
                    <a:pt x="273" y="29"/>
                  </a:cubicBezTo>
                  <a:cubicBezTo>
                    <a:pt x="251" y="29"/>
                    <a:pt x="190" y="34"/>
                    <a:pt x="160" y="56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59" y="201"/>
                    <a:pt x="159" y="201"/>
                    <a:pt x="159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160" y="201"/>
                    <a:pt x="160" y="201"/>
                    <a:pt x="160" y="201"/>
                  </a:cubicBezTo>
                  <a:cubicBezTo>
                    <a:pt x="386" y="201"/>
                    <a:pt x="386" y="201"/>
                    <a:pt x="386" y="201"/>
                  </a:cubicBezTo>
                  <a:cubicBezTo>
                    <a:pt x="386" y="201"/>
                    <a:pt x="386" y="201"/>
                    <a:pt x="386" y="201"/>
                  </a:cubicBezTo>
                  <a:cubicBezTo>
                    <a:pt x="396" y="201"/>
                    <a:pt x="396" y="201"/>
                    <a:pt x="396" y="201"/>
                  </a:cubicBezTo>
                  <a:cubicBezTo>
                    <a:pt x="410" y="201"/>
                    <a:pt x="410" y="201"/>
                    <a:pt x="410" y="201"/>
                  </a:cubicBezTo>
                  <a:cubicBezTo>
                    <a:pt x="410" y="201"/>
                    <a:pt x="435" y="201"/>
                    <a:pt x="446" y="235"/>
                  </a:cubicBezTo>
                  <a:cubicBezTo>
                    <a:pt x="455" y="261"/>
                    <a:pt x="450" y="289"/>
                    <a:pt x="499" y="379"/>
                  </a:cubicBezTo>
                  <a:cubicBezTo>
                    <a:pt x="529" y="423"/>
                    <a:pt x="546" y="476"/>
                    <a:pt x="546" y="533"/>
                  </a:cubicBezTo>
                  <a:close/>
                  <a:moveTo>
                    <a:pt x="131" y="246"/>
                  </a:moveTo>
                  <a:cubicBezTo>
                    <a:pt x="131" y="254"/>
                    <a:pt x="137" y="260"/>
                    <a:pt x="145" y="260"/>
                  </a:cubicBezTo>
                  <a:cubicBezTo>
                    <a:pt x="273" y="260"/>
                    <a:pt x="273" y="260"/>
                    <a:pt x="273" y="260"/>
                  </a:cubicBezTo>
                  <a:cubicBezTo>
                    <a:pt x="401" y="260"/>
                    <a:pt x="401" y="260"/>
                    <a:pt x="401" y="260"/>
                  </a:cubicBezTo>
                  <a:cubicBezTo>
                    <a:pt x="409" y="260"/>
                    <a:pt x="415" y="254"/>
                    <a:pt x="415" y="246"/>
                  </a:cubicBezTo>
                  <a:cubicBezTo>
                    <a:pt x="415" y="239"/>
                    <a:pt x="409" y="233"/>
                    <a:pt x="401" y="233"/>
                  </a:cubicBezTo>
                  <a:cubicBezTo>
                    <a:pt x="145" y="233"/>
                    <a:pt x="145" y="233"/>
                    <a:pt x="145" y="233"/>
                  </a:cubicBezTo>
                  <a:cubicBezTo>
                    <a:pt x="137" y="233"/>
                    <a:pt x="131" y="239"/>
                    <a:pt x="131" y="246"/>
                  </a:cubicBezTo>
                  <a:close/>
                  <a:moveTo>
                    <a:pt x="386" y="862"/>
                  </a:moveTo>
                  <a:cubicBezTo>
                    <a:pt x="273" y="862"/>
                    <a:pt x="273" y="862"/>
                    <a:pt x="273" y="862"/>
                  </a:cubicBezTo>
                  <a:cubicBezTo>
                    <a:pt x="273" y="862"/>
                    <a:pt x="273" y="862"/>
                    <a:pt x="273" y="862"/>
                  </a:cubicBezTo>
                  <a:cubicBezTo>
                    <a:pt x="160" y="862"/>
                    <a:pt x="160" y="862"/>
                    <a:pt x="160" y="862"/>
                  </a:cubicBezTo>
                  <a:cubicBezTo>
                    <a:pt x="160" y="1008"/>
                    <a:pt x="160" y="1008"/>
                    <a:pt x="160" y="1008"/>
                  </a:cubicBezTo>
                  <a:cubicBezTo>
                    <a:pt x="190" y="1030"/>
                    <a:pt x="251" y="1035"/>
                    <a:pt x="273" y="1035"/>
                  </a:cubicBezTo>
                  <a:cubicBezTo>
                    <a:pt x="273" y="1049"/>
                    <a:pt x="273" y="1049"/>
                    <a:pt x="273" y="1049"/>
                  </a:cubicBezTo>
                  <a:cubicBezTo>
                    <a:pt x="273" y="1035"/>
                    <a:pt x="273" y="1035"/>
                    <a:pt x="273" y="1035"/>
                  </a:cubicBezTo>
                  <a:cubicBezTo>
                    <a:pt x="295" y="1035"/>
                    <a:pt x="356" y="1030"/>
                    <a:pt x="386" y="1008"/>
                  </a:cubicBezTo>
                  <a:lnTo>
                    <a:pt x="386" y="862"/>
                  </a:lnTo>
                  <a:close/>
                  <a:moveTo>
                    <a:pt x="415" y="817"/>
                  </a:moveTo>
                  <a:cubicBezTo>
                    <a:pt x="415" y="810"/>
                    <a:pt x="409" y="803"/>
                    <a:pt x="401" y="803"/>
                  </a:cubicBezTo>
                  <a:cubicBezTo>
                    <a:pt x="311" y="803"/>
                    <a:pt x="311" y="803"/>
                    <a:pt x="311" y="803"/>
                  </a:cubicBezTo>
                  <a:cubicBezTo>
                    <a:pt x="299" y="805"/>
                    <a:pt x="286" y="806"/>
                    <a:pt x="273" y="806"/>
                  </a:cubicBezTo>
                  <a:cubicBezTo>
                    <a:pt x="260" y="806"/>
                    <a:pt x="248" y="805"/>
                    <a:pt x="235" y="803"/>
                  </a:cubicBezTo>
                  <a:cubicBezTo>
                    <a:pt x="145" y="803"/>
                    <a:pt x="145" y="803"/>
                    <a:pt x="145" y="803"/>
                  </a:cubicBezTo>
                  <a:cubicBezTo>
                    <a:pt x="137" y="803"/>
                    <a:pt x="131" y="810"/>
                    <a:pt x="131" y="817"/>
                  </a:cubicBezTo>
                  <a:cubicBezTo>
                    <a:pt x="131" y="825"/>
                    <a:pt x="137" y="831"/>
                    <a:pt x="145" y="831"/>
                  </a:cubicBezTo>
                  <a:cubicBezTo>
                    <a:pt x="401" y="831"/>
                    <a:pt x="401" y="831"/>
                    <a:pt x="401" y="831"/>
                  </a:cubicBezTo>
                  <a:cubicBezTo>
                    <a:pt x="409" y="831"/>
                    <a:pt x="415" y="825"/>
                    <a:pt x="415" y="817"/>
                  </a:cubicBezTo>
                  <a:close/>
                  <a:moveTo>
                    <a:pt x="517" y="533"/>
                  </a:moveTo>
                  <a:cubicBezTo>
                    <a:pt x="517" y="399"/>
                    <a:pt x="408" y="289"/>
                    <a:pt x="273" y="289"/>
                  </a:cubicBezTo>
                  <a:cubicBezTo>
                    <a:pt x="139" y="289"/>
                    <a:pt x="29" y="399"/>
                    <a:pt x="29" y="533"/>
                  </a:cubicBezTo>
                  <a:cubicBezTo>
                    <a:pt x="29" y="668"/>
                    <a:pt x="139" y="777"/>
                    <a:pt x="273" y="777"/>
                  </a:cubicBezTo>
                  <a:cubicBezTo>
                    <a:pt x="408" y="777"/>
                    <a:pt x="517" y="668"/>
                    <a:pt x="517" y="53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4" name="그룹 33"/>
            <p:cNvGrpSpPr/>
            <p:nvPr/>
          </p:nvGrpSpPr>
          <p:grpSpPr>
            <a:xfrm>
              <a:off x="6929747" y="2357365"/>
              <a:ext cx="10268" cy="1054"/>
              <a:chOff x="3189215" y="2168526"/>
              <a:chExt cx="61912" cy="6350"/>
            </a:xfrm>
            <a:grpFill/>
          </p:grpSpPr>
          <p:sp>
            <p:nvSpPr>
              <p:cNvPr id="79" name="Freeform 57"/>
              <p:cNvSpPr>
                <a:spLocks/>
              </p:cNvSpPr>
              <p:nvPr/>
            </p:nvSpPr>
            <p:spPr bwMode="auto">
              <a:xfrm>
                <a:off x="3222552" y="2168526"/>
                <a:ext cx="28575" cy="6350"/>
              </a:xfrm>
              <a:custGeom>
                <a:avLst/>
                <a:gdLst>
                  <a:gd name="T0" fmla="*/ 49 w 55"/>
                  <a:gd name="T1" fmla="*/ 12 h 12"/>
                  <a:gd name="T2" fmla="*/ 6 w 55"/>
                  <a:gd name="T3" fmla="*/ 12 h 12"/>
                  <a:gd name="T4" fmla="*/ 0 w 55"/>
                  <a:gd name="T5" fmla="*/ 6 h 12"/>
                  <a:gd name="T6" fmla="*/ 6 w 55"/>
                  <a:gd name="T7" fmla="*/ 0 h 12"/>
                  <a:gd name="T8" fmla="*/ 49 w 55"/>
                  <a:gd name="T9" fmla="*/ 0 h 12"/>
                  <a:gd name="T10" fmla="*/ 55 w 55"/>
                  <a:gd name="T11" fmla="*/ 6 h 12"/>
                  <a:gd name="T12" fmla="*/ 49 w 5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2">
                    <a:moveTo>
                      <a:pt x="4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2" y="0"/>
                      <a:pt x="55" y="3"/>
                      <a:pt x="55" y="6"/>
                    </a:cubicBezTo>
                    <a:cubicBezTo>
                      <a:pt x="55" y="10"/>
                      <a:pt x="52" y="12"/>
                      <a:pt x="4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Freeform 58"/>
              <p:cNvSpPr>
                <a:spLocks/>
              </p:cNvSpPr>
              <p:nvPr/>
            </p:nvSpPr>
            <p:spPr bwMode="auto">
              <a:xfrm>
                <a:off x="3189215" y="2168526"/>
                <a:ext cx="28575" cy="6350"/>
              </a:xfrm>
              <a:custGeom>
                <a:avLst/>
                <a:gdLst>
                  <a:gd name="T0" fmla="*/ 49 w 55"/>
                  <a:gd name="T1" fmla="*/ 12 h 12"/>
                  <a:gd name="T2" fmla="*/ 6 w 55"/>
                  <a:gd name="T3" fmla="*/ 12 h 12"/>
                  <a:gd name="T4" fmla="*/ 0 w 55"/>
                  <a:gd name="T5" fmla="*/ 6 h 12"/>
                  <a:gd name="T6" fmla="*/ 6 w 55"/>
                  <a:gd name="T7" fmla="*/ 0 h 12"/>
                  <a:gd name="T8" fmla="*/ 49 w 55"/>
                  <a:gd name="T9" fmla="*/ 0 h 12"/>
                  <a:gd name="T10" fmla="*/ 55 w 55"/>
                  <a:gd name="T11" fmla="*/ 6 h 12"/>
                  <a:gd name="T12" fmla="*/ 49 w 5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2">
                    <a:moveTo>
                      <a:pt x="4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2" y="0"/>
                      <a:pt x="55" y="3"/>
                      <a:pt x="55" y="6"/>
                    </a:cubicBezTo>
                    <a:cubicBezTo>
                      <a:pt x="55" y="10"/>
                      <a:pt x="52" y="12"/>
                      <a:pt x="4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5" name="Freeform 78"/>
            <p:cNvSpPr>
              <a:spLocks noEditPoints="1"/>
            </p:cNvSpPr>
            <p:nvPr/>
          </p:nvSpPr>
          <p:spPr bwMode="auto">
            <a:xfrm rot="19247696">
              <a:off x="6707760" y="2426088"/>
              <a:ext cx="151515" cy="151042"/>
            </a:xfrm>
            <a:custGeom>
              <a:avLst/>
              <a:gdLst>
                <a:gd name="T0" fmla="*/ 697 w 958"/>
                <a:gd name="T1" fmla="*/ 659 h 956"/>
                <a:gd name="T2" fmla="*/ 738 w 958"/>
                <a:gd name="T3" fmla="*/ 240 h 956"/>
                <a:gd name="T4" fmla="*/ 952 w 958"/>
                <a:gd name="T5" fmla="*/ 338 h 956"/>
                <a:gd name="T6" fmla="*/ 693 w 958"/>
                <a:gd name="T7" fmla="*/ 99 h 956"/>
                <a:gd name="T8" fmla="*/ 673 w 958"/>
                <a:gd name="T9" fmla="*/ 264 h 956"/>
                <a:gd name="T10" fmla="*/ 255 w 958"/>
                <a:gd name="T11" fmla="*/ 172 h 956"/>
                <a:gd name="T12" fmla="*/ 172 w 958"/>
                <a:gd name="T13" fmla="*/ 88 h 956"/>
                <a:gd name="T14" fmla="*/ 107 w 958"/>
                <a:gd name="T15" fmla="*/ 266 h 956"/>
                <a:gd name="T16" fmla="*/ 326 w 958"/>
                <a:gd name="T17" fmla="*/ 380 h 956"/>
                <a:gd name="T18" fmla="*/ 124 w 958"/>
                <a:gd name="T19" fmla="*/ 717 h 956"/>
                <a:gd name="T20" fmla="*/ 88 w 958"/>
                <a:gd name="T21" fmla="*/ 786 h 956"/>
                <a:gd name="T22" fmla="*/ 259 w 958"/>
                <a:gd name="T23" fmla="*/ 842 h 956"/>
                <a:gd name="T24" fmla="*/ 577 w 958"/>
                <a:gd name="T25" fmla="*/ 631 h 956"/>
                <a:gd name="T26" fmla="*/ 688 w 958"/>
                <a:gd name="T27" fmla="*/ 849 h 956"/>
                <a:gd name="T28" fmla="*/ 786 w 958"/>
                <a:gd name="T29" fmla="*/ 870 h 956"/>
                <a:gd name="T30" fmla="*/ 834 w 958"/>
                <a:gd name="T31" fmla="*/ 199 h 956"/>
                <a:gd name="T32" fmla="*/ 172 w 958"/>
                <a:gd name="T33" fmla="*/ 117 h 956"/>
                <a:gd name="T34" fmla="*/ 144 w 958"/>
                <a:gd name="T35" fmla="*/ 738 h 956"/>
                <a:gd name="T36" fmla="*/ 493 w 958"/>
                <a:gd name="T37" fmla="*/ 601 h 956"/>
                <a:gd name="T38" fmla="*/ 292 w 958"/>
                <a:gd name="T39" fmla="*/ 665 h 956"/>
                <a:gd name="T40" fmla="*/ 290 w 958"/>
                <a:gd name="T41" fmla="*/ 299 h 956"/>
                <a:gd name="T42" fmla="*/ 479 w 958"/>
                <a:gd name="T43" fmla="*/ 471 h 956"/>
                <a:gd name="T44" fmla="*/ 611 w 958"/>
                <a:gd name="T45" fmla="*/ 360 h 956"/>
                <a:gd name="T46" fmla="*/ 786 w 958"/>
                <a:gd name="T47" fmla="*/ 841 h 956"/>
                <a:gd name="T48" fmla="*/ 555 w 958"/>
                <a:gd name="T49" fmla="*/ 897 h 956"/>
                <a:gd name="T50" fmla="*/ 440 w 958"/>
                <a:gd name="T51" fmla="*/ 56 h 956"/>
                <a:gd name="T52" fmla="*/ 541 w 958"/>
                <a:gd name="T53" fmla="*/ 52 h 956"/>
                <a:gd name="T54" fmla="*/ 487 w 958"/>
                <a:gd name="T55" fmla="*/ 54 h 956"/>
                <a:gd name="T56" fmla="*/ 672 w 958"/>
                <a:gd name="T57" fmla="*/ 871 h 956"/>
                <a:gd name="T58" fmla="*/ 634 w 958"/>
                <a:gd name="T59" fmla="*/ 76 h 956"/>
                <a:gd name="T60" fmla="*/ 298 w 958"/>
                <a:gd name="T61" fmla="*/ 876 h 956"/>
                <a:gd name="T62" fmla="*/ 604 w 958"/>
                <a:gd name="T63" fmla="*/ 898 h 956"/>
                <a:gd name="T64" fmla="*/ 321 w 958"/>
                <a:gd name="T65" fmla="*/ 71 h 956"/>
                <a:gd name="T66" fmla="*/ 368 w 958"/>
                <a:gd name="T67" fmla="*/ 68 h 956"/>
                <a:gd name="T68" fmla="*/ 437 w 958"/>
                <a:gd name="T69" fmla="*/ 902 h 956"/>
                <a:gd name="T70" fmla="*/ 484 w 958"/>
                <a:gd name="T71" fmla="*/ 904 h 956"/>
                <a:gd name="T72" fmla="*/ 484 w 958"/>
                <a:gd name="T73" fmla="*/ 904 h 956"/>
                <a:gd name="T74" fmla="*/ 390 w 958"/>
                <a:gd name="T75" fmla="*/ 895 h 956"/>
                <a:gd name="T76" fmla="*/ 581 w 958"/>
                <a:gd name="T77" fmla="*/ 66 h 956"/>
                <a:gd name="T78" fmla="*/ 873 w 958"/>
                <a:gd name="T79" fmla="*/ 320 h 956"/>
                <a:gd name="T80" fmla="*/ 67 w 958"/>
                <a:gd name="T81" fmla="*/ 583 h 956"/>
                <a:gd name="T82" fmla="*/ 914 w 958"/>
                <a:gd name="T83" fmla="*/ 433 h 956"/>
                <a:gd name="T84" fmla="*/ 901 w 958"/>
                <a:gd name="T85" fmla="*/ 392 h 956"/>
                <a:gd name="T86" fmla="*/ 306 w 958"/>
                <a:gd name="T87" fmla="*/ 84 h 956"/>
                <a:gd name="T88" fmla="*/ 48 w 958"/>
                <a:gd name="T89" fmla="*/ 459 h 956"/>
                <a:gd name="T90" fmla="*/ 875 w 958"/>
                <a:gd name="T91" fmla="*/ 293 h 956"/>
                <a:gd name="T92" fmla="*/ 46 w 958"/>
                <a:gd name="T93" fmla="*/ 417 h 956"/>
                <a:gd name="T94" fmla="*/ 909 w 958"/>
                <a:gd name="T95" fmla="*/ 509 h 956"/>
                <a:gd name="T96" fmla="*/ 899 w 958"/>
                <a:gd name="T97" fmla="*/ 599 h 956"/>
                <a:gd name="T98" fmla="*/ 854 w 958"/>
                <a:gd name="T99" fmla="*/ 691 h 956"/>
                <a:gd name="T100" fmla="*/ 883 w 958"/>
                <a:gd name="T101" fmla="*/ 645 h 956"/>
                <a:gd name="T102" fmla="*/ 677 w 958"/>
                <a:gd name="T103" fmla="*/ 96 h 956"/>
                <a:gd name="T104" fmla="*/ 100 w 958"/>
                <a:gd name="T105" fmla="*/ 671 h 956"/>
                <a:gd name="T106" fmla="*/ 73 w 958"/>
                <a:gd name="T107" fmla="*/ 606 h 956"/>
                <a:gd name="T108" fmla="*/ 91 w 958"/>
                <a:gd name="T109" fmla="*/ 305 h 956"/>
                <a:gd name="T110" fmla="*/ 52 w 958"/>
                <a:gd name="T111" fmla="*/ 543 h 956"/>
                <a:gd name="T112" fmla="*/ 71 w 958"/>
                <a:gd name="T113" fmla="*/ 323 h 956"/>
                <a:gd name="T114" fmla="*/ 172 w 958"/>
                <a:gd name="T115" fmla="*/ 767 h 956"/>
                <a:gd name="T116" fmla="*/ 786 w 958"/>
                <a:gd name="T117" fmla="*/ 767 h 956"/>
                <a:gd name="T118" fmla="*/ 767 w 958"/>
                <a:gd name="T119" fmla="*/ 172 h 956"/>
                <a:gd name="T120" fmla="*/ 397 w 958"/>
                <a:gd name="T121" fmla="*/ 524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58" h="956">
                  <a:moveTo>
                    <a:pt x="932" y="620"/>
                  </a:moveTo>
                  <a:cubicBezTo>
                    <a:pt x="849" y="703"/>
                    <a:pt x="849" y="703"/>
                    <a:pt x="849" y="703"/>
                  </a:cubicBezTo>
                  <a:cubicBezTo>
                    <a:pt x="849" y="702"/>
                    <a:pt x="848" y="702"/>
                    <a:pt x="848" y="702"/>
                  </a:cubicBezTo>
                  <a:cubicBezTo>
                    <a:pt x="845" y="700"/>
                    <a:pt x="842" y="701"/>
                    <a:pt x="840" y="703"/>
                  </a:cubicBezTo>
                  <a:cubicBezTo>
                    <a:pt x="837" y="708"/>
                    <a:pt x="834" y="712"/>
                    <a:pt x="832" y="716"/>
                  </a:cubicBezTo>
                  <a:cubicBezTo>
                    <a:pt x="819" y="707"/>
                    <a:pt x="803" y="702"/>
                    <a:pt x="786" y="702"/>
                  </a:cubicBezTo>
                  <a:cubicBezTo>
                    <a:pt x="768" y="702"/>
                    <a:pt x="751" y="708"/>
                    <a:pt x="738" y="718"/>
                  </a:cubicBezTo>
                  <a:cubicBezTo>
                    <a:pt x="694" y="674"/>
                    <a:pt x="694" y="674"/>
                    <a:pt x="694" y="674"/>
                  </a:cubicBezTo>
                  <a:cubicBezTo>
                    <a:pt x="696" y="669"/>
                    <a:pt x="697" y="664"/>
                    <a:pt x="697" y="659"/>
                  </a:cubicBezTo>
                  <a:cubicBezTo>
                    <a:pt x="697" y="648"/>
                    <a:pt x="693" y="639"/>
                    <a:pt x="686" y="632"/>
                  </a:cubicBezTo>
                  <a:cubicBezTo>
                    <a:pt x="632" y="577"/>
                    <a:pt x="632" y="577"/>
                    <a:pt x="632" y="577"/>
                  </a:cubicBezTo>
                  <a:cubicBezTo>
                    <a:pt x="630" y="576"/>
                    <a:pt x="630" y="574"/>
                    <a:pt x="630" y="573"/>
                  </a:cubicBezTo>
                  <a:cubicBezTo>
                    <a:pt x="630" y="385"/>
                    <a:pt x="630" y="385"/>
                    <a:pt x="630" y="385"/>
                  </a:cubicBezTo>
                  <a:cubicBezTo>
                    <a:pt x="630" y="383"/>
                    <a:pt x="630" y="381"/>
                    <a:pt x="632" y="380"/>
                  </a:cubicBezTo>
                  <a:cubicBezTo>
                    <a:pt x="686" y="326"/>
                    <a:pt x="686" y="326"/>
                    <a:pt x="686" y="326"/>
                  </a:cubicBezTo>
                  <a:cubicBezTo>
                    <a:pt x="693" y="319"/>
                    <a:pt x="697" y="309"/>
                    <a:pt x="697" y="299"/>
                  </a:cubicBezTo>
                  <a:cubicBezTo>
                    <a:pt x="697" y="294"/>
                    <a:pt x="696" y="289"/>
                    <a:pt x="694" y="284"/>
                  </a:cubicBezTo>
                  <a:cubicBezTo>
                    <a:pt x="738" y="240"/>
                    <a:pt x="738" y="240"/>
                    <a:pt x="738" y="240"/>
                  </a:cubicBezTo>
                  <a:cubicBezTo>
                    <a:pt x="751" y="250"/>
                    <a:pt x="768" y="255"/>
                    <a:pt x="786" y="255"/>
                  </a:cubicBezTo>
                  <a:cubicBezTo>
                    <a:pt x="803" y="255"/>
                    <a:pt x="819" y="250"/>
                    <a:pt x="832" y="242"/>
                  </a:cubicBezTo>
                  <a:cubicBezTo>
                    <a:pt x="835" y="247"/>
                    <a:pt x="838" y="252"/>
                    <a:pt x="841" y="257"/>
                  </a:cubicBezTo>
                  <a:cubicBezTo>
                    <a:pt x="843" y="259"/>
                    <a:pt x="844" y="260"/>
                    <a:pt x="846" y="260"/>
                  </a:cubicBezTo>
                  <a:cubicBezTo>
                    <a:pt x="848" y="260"/>
                    <a:pt x="849" y="259"/>
                    <a:pt x="850" y="259"/>
                  </a:cubicBezTo>
                  <a:cubicBezTo>
                    <a:pt x="850" y="258"/>
                    <a:pt x="851" y="258"/>
                    <a:pt x="851" y="257"/>
                  </a:cubicBezTo>
                  <a:cubicBezTo>
                    <a:pt x="932" y="338"/>
                    <a:pt x="932" y="338"/>
                    <a:pt x="932" y="338"/>
                  </a:cubicBezTo>
                  <a:cubicBezTo>
                    <a:pt x="935" y="341"/>
                    <a:pt x="938" y="342"/>
                    <a:pt x="942" y="342"/>
                  </a:cubicBezTo>
                  <a:cubicBezTo>
                    <a:pt x="946" y="342"/>
                    <a:pt x="949" y="341"/>
                    <a:pt x="952" y="338"/>
                  </a:cubicBezTo>
                  <a:cubicBezTo>
                    <a:pt x="958" y="332"/>
                    <a:pt x="958" y="323"/>
                    <a:pt x="952" y="317"/>
                  </a:cubicBezTo>
                  <a:cubicBezTo>
                    <a:pt x="855" y="220"/>
                    <a:pt x="855" y="220"/>
                    <a:pt x="855" y="220"/>
                  </a:cubicBezTo>
                  <a:cubicBezTo>
                    <a:pt x="864" y="206"/>
                    <a:pt x="870" y="189"/>
                    <a:pt x="870" y="172"/>
                  </a:cubicBezTo>
                  <a:cubicBezTo>
                    <a:pt x="870" y="125"/>
                    <a:pt x="832" y="88"/>
                    <a:pt x="786" y="88"/>
                  </a:cubicBezTo>
                  <a:cubicBezTo>
                    <a:pt x="768" y="88"/>
                    <a:pt x="752" y="94"/>
                    <a:pt x="738" y="103"/>
                  </a:cubicBezTo>
                  <a:cubicBezTo>
                    <a:pt x="640" y="5"/>
                    <a:pt x="640" y="5"/>
                    <a:pt x="640" y="5"/>
                  </a:cubicBezTo>
                  <a:cubicBezTo>
                    <a:pt x="635" y="0"/>
                    <a:pt x="626" y="0"/>
                    <a:pt x="620" y="5"/>
                  </a:cubicBezTo>
                  <a:cubicBezTo>
                    <a:pt x="614" y="11"/>
                    <a:pt x="614" y="20"/>
                    <a:pt x="620" y="26"/>
                  </a:cubicBezTo>
                  <a:cubicBezTo>
                    <a:pt x="693" y="99"/>
                    <a:pt x="693" y="99"/>
                    <a:pt x="693" y="99"/>
                  </a:cubicBezTo>
                  <a:cubicBezTo>
                    <a:pt x="691" y="99"/>
                    <a:pt x="689" y="100"/>
                    <a:pt x="688" y="102"/>
                  </a:cubicBezTo>
                  <a:cubicBezTo>
                    <a:pt x="686" y="105"/>
                    <a:pt x="687" y="108"/>
                    <a:pt x="690" y="110"/>
                  </a:cubicBezTo>
                  <a:cubicBezTo>
                    <a:pt x="697" y="114"/>
                    <a:pt x="704" y="118"/>
                    <a:pt x="710" y="122"/>
                  </a:cubicBezTo>
                  <a:cubicBezTo>
                    <a:pt x="711" y="123"/>
                    <a:pt x="713" y="123"/>
                    <a:pt x="714" y="123"/>
                  </a:cubicBezTo>
                  <a:cubicBezTo>
                    <a:pt x="715" y="123"/>
                    <a:pt x="716" y="123"/>
                    <a:pt x="717" y="122"/>
                  </a:cubicBezTo>
                  <a:cubicBezTo>
                    <a:pt x="718" y="124"/>
                    <a:pt x="718" y="124"/>
                    <a:pt x="718" y="124"/>
                  </a:cubicBezTo>
                  <a:cubicBezTo>
                    <a:pt x="708" y="137"/>
                    <a:pt x="702" y="154"/>
                    <a:pt x="702" y="172"/>
                  </a:cubicBezTo>
                  <a:cubicBezTo>
                    <a:pt x="702" y="189"/>
                    <a:pt x="708" y="206"/>
                    <a:pt x="717" y="219"/>
                  </a:cubicBezTo>
                  <a:cubicBezTo>
                    <a:pt x="673" y="264"/>
                    <a:pt x="673" y="264"/>
                    <a:pt x="673" y="264"/>
                  </a:cubicBezTo>
                  <a:cubicBezTo>
                    <a:pt x="660" y="258"/>
                    <a:pt x="643" y="261"/>
                    <a:pt x="632" y="272"/>
                  </a:cubicBezTo>
                  <a:cubicBezTo>
                    <a:pt x="577" y="326"/>
                    <a:pt x="577" y="326"/>
                    <a:pt x="577" y="326"/>
                  </a:cubicBezTo>
                  <a:cubicBezTo>
                    <a:pt x="576" y="327"/>
                    <a:pt x="574" y="328"/>
                    <a:pt x="573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83" y="328"/>
                    <a:pt x="382" y="327"/>
                    <a:pt x="380" y="326"/>
                  </a:cubicBezTo>
                  <a:cubicBezTo>
                    <a:pt x="326" y="272"/>
                    <a:pt x="326" y="272"/>
                    <a:pt x="326" y="272"/>
                  </a:cubicBezTo>
                  <a:cubicBezTo>
                    <a:pt x="315" y="261"/>
                    <a:pt x="298" y="258"/>
                    <a:pt x="284" y="264"/>
                  </a:cubicBezTo>
                  <a:cubicBezTo>
                    <a:pt x="240" y="219"/>
                    <a:pt x="240" y="219"/>
                    <a:pt x="240" y="219"/>
                  </a:cubicBezTo>
                  <a:cubicBezTo>
                    <a:pt x="250" y="206"/>
                    <a:pt x="255" y="189"/>
                    <a:pt x="255" y="172"/>
                  </a:cubicBezTo>
                  <a:cubicBezTo>
                    <a:pt x="255" y="155"/>
                    <a:pt x="250" y="139"/>
                    <a:pt x="242" y="126"/>
                  </a:cubicBezTo>
                  <a:cubicBezTo>
                    <a:pt x="248" y="122"/>
                    <a:pt x="255" y="118"/>
                    <a:pt x="261" y="114"/>
                  </a:cubicBezTo>
                  <a:cubicBezTo>
                    <a:pt x="264" y="112"/>
                    <a:pt x="265" y="108"/>
                    <a:pt x="263" y="105"/>
                  </a:cubicBezTo>
                  <a:cubicBezTo>
                    <a:pt x="263" y="104"/>
                    <a:pt x="262" y="103"/>
                    <a:pt x="261" y="103"/>
                  </a:cubicBezTo>
                  <a:cubicBezTo>
                    <a:pt x="338" y="26"/>
                    <a:pt x="338" y="26"/>
                    <a:pt x="338" y="26"/>
                  </a:cubicBezTo>
                  <a:cubicBezTo>
                    <a:pt x="344" y="20"/>
                    <a:pt x="344" y="11"/>
                    <a:pt x="338" y="5"/>
                  </a:cubicBezTo>
                  <a:cubicBezTo>
                    <a:pt x="332" y="0"/>
                    <a:pt x="323" y="0"/>
                    <a:pt x="318" y="5"/>
                  </a:cubicBezTo>
                  <a:cubicBezTo>
                    <a:pt x="220" y="103"/>
                    <a:pt x="220" y="103"/>
                    <a:pt x="220" y="103"/>
                  </a:cubicBezTo>
                  <a:cubicBezTo>
                    <a:pt x="206" y="94"/>
                    <a:pt x="190" y="88"/>
                    <a:pt x="172" y="88"/>
                  </a:cubicBezTo>
                  <a:cubicBezTo>
                    <a:pt x="126" y="88"/>
                    <a:pt x="88" y="125"/>
                    <a:pt x="88" y="172"/>
                  </a:cubicBezTo>
                  <a:cubicBezTo>
                    <a:pt x="88" y="189"/>
                    <a:pt x="94" y="206"/>
                    <a:pt x="103" y="220"/>
                  </a:cubicBezTo>
                  <a:cubicBezTo>
                    <a:pt x="6" y="317"/>
                    <a:pt x="6" y="317"/>
                    <a:pt x="6" y="317"/>
                  </a:cubicBezTo>
                  <a:cubicBezTo>
                    <a:pt x="0" y="323"/>
                    <a:pt x="0" y="332"/>
                    <a:pt x="6" y="338"/>
                  </a:cubicBezTo>
                  <a:cubicBezTo>
                    <a:pt x="8" y="341"/>
                    <a:pt x="12" y="342"/>
                    <a:pt x="16" y="342"/>
                  </a:cubicBezTo>
                  <a:cubicBezTo>
                    <a:pt x="19" y="342"/>
                    <a:pt x="23" y="341"/>
                    <a:pt x="26" y="338"/>
                  </a:cubicBezTo>
                  <a:cubicBezTo>
                    <a:pt x="102" y="262"/>
                    <a:pt x="102" y="262"/>
                    <a:pt x="102" y="262"/>
                  </a:cubicBezTo>
                  <a:cubicBezTo>
                    <a:pt x="102" y="263"/>
                    <a:pt x="103" y="264"/>
                    <a:pt x="104" y="265"/>
                  </a:cubicBezTo>
                  <a:cubicBezTo>
                    <a:pt x="105" y="266"/>
                    <a:pt x="106" y="266"/>
                    <a:pt x="107" y="266"/>
                  </a:cubicBezTo>
                  <a:cubicBezTo>
                    <a:pt x="110" y="266"/>
                    <a:pt x="112" y="265"/>
                    <a:pt x="113" y="263"/>
                  </a:cubicBezTo>
                  <a:cubicBezTo>
                    <a:pt x="117" y="256"/>
                    <a:pt x="121" y="250"/>
                    <a:pt x="125" y="243"/>
                  </a:cubicBezTo>
                  <a:cubicBezTo>
                    <a:pt x="126" y="243"/>
                    <a:pt x="126" y="242"/>
                    <a:pt x="126" y="242"/>
                  </a:cubicBezTo>
                  <a:cubicBezTo>
                    <a:pt x="139" y="250"/>
                    <a:pt x="155" y="255"/>
                    <a:pt x="172" y="255"/>
                  </a:cubicBezTo>
                  <a:cubicBezTo>
                    <a:pt x="190" y="255"/>
                    <a:pt x="206" y="250"/>
                    <a:pt x="220" y="240"/>
                  </a:cubicBezTo>
                  <a:cubicBezTo>
                    <a:pt x="264" y="284"/>
                    <a:pt x="264" y="284"/>
                    <a:pt x="264" y="284"/>
                  </a:cubicBezTo>
                  <a:cubicBezTo>
                    <a:pt x="262" y="289"/>
                    <a:pt x="261" y="294"/>
                    <a:pt x="261" y="299"/>
                  </a:cubicBezTo>
                  <a:cubicBezTo>
                    <a:pt x="261" y="309"/>
                    <a:pt x="265" y="319"/>
                    <a:pt x="272" y="326"/>
                  </a:cubicBezTo>
                  <a:cubicBezTo>
                    <a:pt x="326" y="380"/>
                    <a:pt x="326" y="380"/>
                    <a:pt x="326" y="380"/>
                  </a:cubicBezTo>
                  <a:cubicBezTo>
                    <a:pt x="327" y="381"/>
                    <a:pt x="328" y="383"/>
                    <a:pt x="328" y="385"/>
                  </a:cubicBezTo>
                  <a:cubicBezTo>
                    <a:pt x="328" y="573"/>
                    <a:pt x="328" y="573"/>
                    <a:pt x="328" y="573"/>
                  </a:cubicBezTo>
                  <a:cubicBezTo>
                    <a:pt x="328" y="574"/>
                    <a:pt x="327" y="576"/>
                    <a:pt x="326" y="577"/>
                  </a:cubicBezTo>
                  <a:cubicBezTo>
                    <a:pt x="272" y="632"/>
                    <a:pt x="272" y="632"/>
                    <a:pt x="272" y="632"/>
                  </a:cubicBezTo>
                  <a:cubicBezTo>
                    <a:pt x="265" y="639"/>
                    <a:pt x="261" y="648"/>
                    <a:pt x="261" y="659"/>
                  </a:cubicBezTo>
                  <a:cubicBezTo>
                    <a:pt x="261" y="664"/>
                    <a:pt x="262" y="669"/>
                    <a:pt x="264" y="674"/>
                  </a:cubicBezTo>
                  <a:cubicBezTo>
                    <a:pt x="220" y="718"/>
                    <a:pt x="220" y="718"/>
                    <a:pt x="220" y="718"/>
                  </a:cubicBezTo>
                  <a:cubicBezTo>
                    <a:pt x="206" y="708"/>
                    <a:pt x="190" y="702"/>
                    <a:pt x="172" y="702"/>
                  </a:cubicBezTo>
                  <a:cubicBezTo>
                    <a:pt x="154" y="702"/>
                    <a:pt x="138" y="708"/>
                    <a:pt x="124" y="717"/>
                  </a:cubicBezTo>
                  <a:cubicBezTo>
                    <a:pt x="125" y="715"/>
                    <a:pt x="125" y="714"/>
                    <a:pt x="124" y="712"/>
                  </a:cubicBezTo>
                  <a:cubicBezTo>
                    <a:pt x="119" y="705"/>
                    <a:pt x="115" y="699"/>
                    <a:pt x="111" y="692"/>
                  </a:cubicBezTo>
                  <a:cubicBezTo>
                    <a:pt x="109" y="689"/>
                    <a:pt x="106" y="688"/>
                    <a:pt x="103" y="690"/>
                  </a:cubicBezTo>
                  <a:cubicBezTo>
                    <a:pt x="101" y="691"/>
                    <a:pt x="100" y="692"/>
                    <a:pt x="100" y="694"/>
                  </a:cubicBezTo>
                  <a:cubicBezTo>
                    <a:pt x="26" y="620"/>
                    <a:pt x="26" y="620"/>
                    <a:pt x="26" y="620"/>
                  </a:cubicBezTo>
                  <a:cubicBezTo>
                    <a:pt x="20" y="614"/>
                    <a:pt x="11" y="614"/>
                    <a:pt x="6" y="620"/>
                  </a:cubicBezTo>
                  <a:cubicBezTo>
                    <a:pt x="0" y="625"/>
                    <a:pt x="0" y="635"/>
                    <a:pt x="6" y="640"/>
                  </a:cubicBezTo>
                  <a:cubicBezTo>
                    <a:pt x="103" y="738"/>
                    <a:pt x="103" y="738"/>
                    <a:pt x="103" y="738"/>
                  </a:cubicBezTo>
                  <a:cubicBezTo>
                    <a:pt x="94" y="752"/>
                    <a:pt x="88" y="768"/>
                    <a:pt x="88" y="786"/>
                  </a:cubicBezTo>
                  <a:cubicBezTo>
                    <a:pt x="88" y="832"/>
                    <a:pt x="126" y="870"/>
                    <a:pt x="172" y="870"/>
                  </a:cubicBezTo>
                  <a:cubicBezTo>
                    <a:pt x="190" y="870"/>
                    <a:pt x="206" y="864"/>
                    <a:pt x="220" y="854"/>
                  </a:cubicBezTo>
                  <a:cubicBezTo>
                    <a:pt x="318" y="952"/>
                    <a:pt x="318" y="952"/>
                    <a:pt x="318" y="952"/>
                  </a:cubicBezTo>
                  <a:cubicBezTo>
                    <a:pt x="320" y="955"/>
                    <a:pt x="324" y="956"/>
                    <a:pt x="328" y="956"/>
                  </a:cubicBezTo>
                  <a:cubicBezTo>
                    <a:pt x="331" y="956"/>
                    <a:pt x="335" y="955"/>
                    <a:pt x="338" y="952"/>
                  </a:cubicBezTo>
                  <a:cubicBezTo>
                    <a:pt x="344" y="947"/>
                    <a:pt x="344" y="937"/>
                    <a:pt x="338" y="932"/>
                  </a:cubicBezTo>
                  <a:cubicBezTo>
                    <a:pt x="259" y="853"/>
                    <a:pt x="259" y="853"/>
                    <a:pt x="259" y="853"/>
                  </a:cubicBezTo>
                  <a:cubicBezTo>
                    <a:pt x="260" y="852"/>
                    <a:pt x="260" y="851"/>
                    <a:pt x="261" y="851"/>
                  </a:cubicBezTo>
                  <a:cubicBezTo>
                    <a:pt x="262" y="848"/>
                    <a:pt x="262" y="844"/>
                    <a:pt x="259" y="842"/>
                  </a:cubicBezTo>
                  <a:cubicBezTo>
                    <a:pt x="253" y="839"/>
                    <a:pt x="247" y="835"/>
                    <a:pt x="242" y="832"/>
                  </a:cubicBezTo>
                  <a:cubicBezTo>
                    <a:pt x="250" y="818"/>
                    <a:pt x="255" y="803"/>
                    <a:pt x="255" y="786"/>
                  </a:cubicBezTo>
                  <a:cubicBezTo>
                    <a:pt x="255" y="768"/>
                    <a:pt x="250" y="752"/>
                    <a:pt x="240" y="738"/>
                  </a:cubicBezTo>
                  <a:cubicBezTo>
                    <a:pt x="284" y="694"/>
                    <a:pt x="284" y="694"/>
                    <a:pt x="284" y="694"/>
                  </a:cubicBezTo>
                  <a:cubicBezTo>
                    <a:pt x="298" y="699"/>
                    <a:pt x="315" y="697"/>
                    <a:pt x="326" y="686"/>
                  </a:cubicBezTo>
                  <a:cubicBezTo>
                    <a:pt x="380" y="631"/>
                    <a:pt x="380" y="631"/>
                    <a:pt x="380" y="631"/>
                  </a:cubicBezTo>
                  <a:cubicBezTo>
                    <a:pt x="382" y="630"/>
                    <a:pt x="383" y="630"/>
                    <a:pt x="385" y="630"/>
                  </a:cubicBezTo>
                  <a:cubicBezTo>
                    <a:pt x="573" y="630"/>
                    <a:pt x="573" y="630"/>
                    <a:pt x="573" y="630"/>
                  </a:cubicBezTo>
                  <a:cubicBezTo>
                    <a:pt x="575" y="630"/>
                    <a:pt x="576" y="630"/>
                    <a:pt x="577" y="631"/>
                  </a:cubicBezTo>
                  <a:cubicBezTo>
                    <a:pt x="632" y="686"/>
                    <a:pt x="632" y="686"/>
                    <a:pt x="632" y="686"/>
                  </a:cubicBezTo>
                  <a:cubicBezTo>
                    <a:pt x="639" y="693"/>
                    <a:pt x="649" y="697"/>
                    <a:pt x="659" y="697"/>
                  </a:cubicBezTo>
                  <a:cubicBezTo>
                    <a:pt x="664" y="697"/>
                    <a:pt x="669" y="696"/>
                    <a:pt x="674" y="694"/>
                  </a:cubicBezTo>
                  <a:cubicBezTo>
                    <a:pt x="717" y="738"/>
                    <a:pt x="717" y="738"/>
                    <a:pt x="717" y="738"/>
                  </a:cubicBezTo>
                  <a:cubicBezTo>
                    <a:pt x="708" y="752"/>
                    <a:pt x="702" y="768"/>
                    <a:pt x="702" y="786"/>
                  </a:cubicBezTo>
                  <a:cubicBezTo>
                    <a:pt x="702" y="804"/>
                    <a:pt x="708" y="820"/>
                    <a:pt x="718" y="834"/>
                  </a:cubicBezTo>
                  <a:cubicBezTo>
                    <a:pt x="715" y="837"/>
                    <a:pt x="715" y="837"/>
                    <a:pt x="715" y="837"/>
                  </a:cubicBezTo>
                  <a:cubicBezTo>
                    <a:pt x="713" y="836"/>
                    <a:pt x="710" y="836"/>
                    <a:pt x="708" y="837"/>
                  </a:cubicBezTo>
                  <a:cubicBezTo>
                    <a:pt x="701" y="841"/>
                    <a:pt x="694" y="845"/>
                    <a:pt x="688" y="849"/>
                  </a:cubicBezTo>
                  <a:cubicBezTo>
                    <a:pt x="685" y="851"/>
                    <a:pt x="684" y="854"/>
                    <a:pt x="685" y="857"/>
                  </a:cubicBezTo>
                  <a:cubicBezTo>
                    <a:pt x="686" y="859"/>
                    <a:pt x="688" y="860"/>
                    <a:pt x="690" y="860"/>
                  </a:cubicBezTo>
                  <a:cubicBezTo>
                    <a:pt x="691" y="860"/>
                    <a:pt x="691" y="860"/>
                    <a:pt x="691" y="860"/>
                  </a:cubicBezTo>
                  <a:cubicBezTo>
                    <a:pt x="620" y="932"/>
                    <a:pt x="620" y="932"/>
                    <a:pt x="620" y="932"/>
                  </a:cubicBezTo>
                  <a:cubicBezTo>
                    <a:pt x="614" y="937"/>
                    <a:pt x="614" y="947"/>
                    <a:pt x="620" y="952"/>
                  </a:cubicBezTo>
                  <a:cubicBezTo>
                    <a:pt x="623" y="955"/>
                    <a:pt x="626" y="956"/>
                    <a:pt x="630" y="956"/>
                  </a:cubicBezTo>
                  <a:cubicBezTo>
                    <a:pt x="634" y="956"/>
                    <a:pt x="637" y="955"/>
                    <a:pt x="640" y="952"/>
                  </a:cubicBezTo>
                  <a:cubicBezTo>
                    <a:pt x="738" y="854"/>
                    <a:pt x="738" y="854"/>
                    <a:pt x="738" y="854"/>
                  </a:cubicBezTo>
                  <a:cubicBezTo>
                    <a:pt x="752" y="864"/>
                    <a:pt x="768" y="870"/>
                    <a:pt x="786" y="870"/>
                  </a:cubicBezTo>
                  <a:cubicBezTo>
                    <a:pt x="832" y="870"/>
                    <a:pt x="870" y="832"/>
                    <a:pt x="870" y="786"/>
                  </a:cubicBezTo>
                  <a:cubicBezTo>
                    <a:pt x="870" y="768"/>
                    <a:pt x="864" y="752"/>
                    <a:pt x="855" y="738"/>
                  </a:cubicBezTo>
                  <a:cubicBezTo>
                    <a:pt x="952" y="640"/>
                    <a:pt x="952" y="640"/>
                    <a:pt x="952" y="640"/>
                  </a:cubicBezTo>
                  <a:cubicBezTo>
                    <a:pt x="958" y="635"/>
                    <a:pt x="958" y="625"/>
                    <a:pt x="952" y="620"/>
                  </a:cubicBezTo>
                  <a:cubicBezTo>
                    <a:pt x="947" y="614"/>
                    <a:pt x="938" y="614"/>
                    <a:pt x="932" y="620"/>
                  </a:cubicBezTo>
                  <a:close/>
                  <a:moveTo>
                    <a:pt x="759" y="124"/>
                  </a:moveTo>
                  <a:cubicBezTo>
                    <a:pt x="767" y="119"/>
                    <a:pt x="776" y="117"/>
                    <a:pt x="786" y="117"/>
                  </a:cubicBezTo>
                  <a:cubicBezTo>
                    <a:pt x="816" y="117"/>
                    <a:pt x="841" y="141"/>
                    <a:pt x="841" y="172"/>
                  </a:cubicBezTo>
                  <a:cubicBezTo>
                    <a:pt x="841" y="182"/>
                    <a:pt x="838" y="191"/>
                    <a:pt x="834" y="199"/>
                  </a:cubicBezTo>
                  <a:cubicBezTo>
                    <a:pt x="829" y="207"/>
                    <a:pt x="822" y="214"/>
                    <a:pt x="813" y="219"/>
                  </a:cubicBezTo>
                  <a:cubicBezTo>
                    <a:pt x="805" y="224"/>
                    <a:pt x="796" y="227"/>
                    <a:pt x="786" y="227"/>
                  </a:cubicBezTo>
                  <a:cubicBezTo>
                    <a:pt x="756" y="227"/>
                    <a:pt x="731" y="202"/>
                    <a:pt x="731" y="172"/>
                  </a:cubicBezTo>
                  <a:cubicBezTo>
                    <a:pt x="731" y="162"/>
                    <a:pt x="734" y="152"/>
                    <a:pt x="738" y="144"/>
                  </a:cubicBezTo>
                  <a:cubicBezTo>
                    <a:pt x="743" y="136"/>
                    <a:pt x="750" y="129"/>
                    <a:pt x="759" y="124"/>
                  </a:cubicBezTo>
                  <a:close/>
                  <a:moveTo>
                    <a:pt x="144" y="219"/>
                  </a:moveTo>
                  <a:cubicBezTo>
                    <a:pt x="136" y="214"/>
                    <a:pt x="129" y="207"/>
                    <a:pt x="124" y="199"/>
                  </a:cubicBezTo>
                  <a:cubicBezTo>
                    <a:pt x="119" y="191"/>
                    <a:pt x="117" y="182"/>
                    <a:pt x="117" y="172"/>
                  </a:cubicBezTo>
                  <a:cubicBezTo>
                    <a:pt x="117" y="141"/>
                    <a:pt x="141" y="117"/>
                    <a:pt x="172" y="117"/>
                  </a:cubicBezTo>
                  <a:cubicBezTo>
                    <a:pt x="182" y="117"/>
                    <a:pt x="191" y="119"/>
                    <a:pt x="199" y="124"/>
                  </a:cubicBezTo>
                  <a:cubicBezTo>
                    <a:pt x="207" y="129"/>
                    <a:pt x="214" y="136"/>
                    <a:pt x="219" y="144"/>
                  </a:cubicBezTo>
                  <a:cubicBezTo>
                    <a:pt x="224" y="152"/>
                    <a:pt x="227" y="162"/>
                    <a:pt x="227" y="172"/>
                  </a:cubicBezTo>
                  <a:cubicBezTo>
                    <a:pt x="227" y="202"/>
                    <a:pt x="202" y="227"/>
                    <a:pt x="172" y="227"/>
                  </a:cubicBezTo>
                  <a:cubicBezTo>
                    <a:pt x="162" y="227"/>
                    <a:pt x="152" y="224"/>
                    <a:pt x="144" y="219"/>
                  </a:cubicBezTo>
                  <a:close/>
                  <a:moveTo>
                    <a:pt x="172" y="841"/>
                  </a:moveTo>
                  <a:cubicBezTo>
                    <a:pt x="141" y="841"/>
                    <a:pt x="117" y="816"/>
                    <a:pt x="117" y="786"/>
                  </a:cubicBezTo>
                  <a:cubicBezTo>
                    <a:pt x="117" y="776"/>
                    <a:pt x="119" y="767"/>
                    <a:pt x="124" y="759"/>
                  </a:cubicBezTo>
                  <a:cubicBezTo>
                    <a:pt x="129" y="750"/>
                    <a:pt x="136" y="743"/>
                    <a:pt x="144" y="738"/>
                  </a:cubicBezTo>
                  <a:cubicBezTo>
                    <a:pt x="152" y="734"/>
                    <a:pt x="162" y="731"/>
                    <a:pt x="172" y="731"/>
                  </a:cubicBezTo>
                  <a:cubicBezTo>
                    <a:pt x="202" y="731"/>
                    <a:pt x="227" y="756"/>
                    <a:pt x="227" y="786"/>
                  </a:cubicBezTo>
                  <a:cubicBezTo>
                    <a:pt x="227" y="796"/>
                    <a:pt x="224" y="805"/>
                    <a:pt x="219" y="813"/>
                  </a:cubicBezTo>
                  <a:cubicBezTo>
                    <a:pt x="214" y="822"/>
                    <a:pt x="207" y="829"/>
                    <a:pt x="199" y="834"/>
                  </a:cubicBezTo>
                  <a:cubicBezTo>
                    <a:pt x="191" y="838"/>
                    <a:pt x="182" y="841"/>
                    <a:pt x="172" y="841"/>
                  </a:cubicBezTo>
                  <a:close/>
                  <a:moveTo>
                    <a:pt x="652" y="665"/>
                  </a:moveTo>
                  <a:cubicBezTo>
                    <a:pt x="598" y="611"/>
                    <a:pt x="598" y="611"/>
                    <a:pt x="598" y="611"/>
                  </a:cubicBezTo>
                  <a:cubicBezTo>
                    <a:pt x="591" y="605"/>
                    <a:pt x="582" y="601"/>
                    <a:pt x="573" y="601"/>
                  </a:cubicBezTo>
                  <a:cubicBezTo>
                    <a:pt x="493" y="601"/>
                    <a:pt x="493" y="601"/>
                    <a:pt x="493" y="601"/>
                  </a:cubicBezTo>
                  <a:cubicBezTo>
                    <a:pt x="493" y="589"/>
                    <a:pt x="493" y="589"/>
                    <a:pt x="493" y="589"/>
                  </a:cubicBezTo>
                  <a:cubicBezTo>
                    <a:pt x="493" y="581"/>
                    <a:pt x="487" y="574"/>
                    <a:pt x="479" y="574"/>
                  </a:cubicBezTo>
                  <a:cubicBezTo>
                    <a:pt x="471" y="574"/>
                    <a:pt x="465" y="581"/>
                    <a:pt x="465" y="589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385" y="601"/>
                    <a:pt x="385" y="601"/>
                    <a:pt x="385" y="601"/>
                  </a:cubicBezTo>
                  <a:cubicBezTo>
                    <a:pt x="376" y="601"/>
                    <a:pt x="367" y="605"/>
                    <a:pt x="360" y="611"/>
                  </a:cubicBezTo>
                  <a:cubicBezTo>
                    <a:pt x="306" y="665"/>
                    <a:pt x="306" y="665"/>
                    <a:pt x="306" y="665"/>
                  </a:cubicBezTo>
                  <a:cubicBezTo>
                    <a:pt x="302" y="669"/>
                    <a:pt x="296" y="669"/>
                    <a:pt x="292" y="665"/>
                  </a:cubicBezTo>
                  <a:cubicBezTo>
                    <a:pt x="292" y="665"/>
                    <a:pt x="292" y="665"/>
                    <a:pt x="292" y="665"/>
                  </a:cubicBezTo>
                  <a:cubicBezTo>
                    <a:pt x="292" y="665"/>
                    <a:pt x="292" y="665"/>
                    <a:pt x="292" y="665"/>
                  </a:cubicBezTo>
                  <a:cubicBezTo>
                    <a:pt x="290" y="663"/>
                    <a:pt x="290" y="661"/>
                    <a:pt x="290" y="659"/>
                  </a:cubicBezTo>
                  <a:cubicBezTo>
                    <a:pt x="290" y="656"/>
                    <a:pt x="290" y="654"/>
                    <a:pt x="292" y="652"/>
                  </a:cubicBezTo>
                  <a:cubicBezTo>
                    <a:pt x="347" y="598"/>
                    <a:pt x="347" y="598"/>
                    <a:pt x="347" y="598"/>
                  </a:cubicBezTo>
                  <a:cubicBezTo>
                    <a:pt x="353" y="591"/>
                    <a:pt x="357" y="582"/>
                    <a:pt x="357" y="573"/>
                  </a:cubicBezTo>
                  <a:cubicBezTo>
                    <a:pt x="357" y="385"/>
                    <a:pt x="357" y="385"/>
                    <a:pt x="357" y="385"/>
                  </a:cubicBezTo>
                  <a:cubicBezTo>
                    <a:pt x="357" y="376"/>
                    <a:pt x="353" y="367"/>
                    <a:pt x="347" y="360"/>
                  </a:cubicBezTo>
                  <a:cubicBezTo>
                    <a:pt x="292" y="306"/>
                    <a:pt x="292" y="306"/>
                    <a:pt x="292" y="306"/>
                  </a:cubicBezTo>
                  <a:cubicBezTo>
                    <a:pt x="290" y="304"/>
                    <a:pt x="290" y="301"/>
                    <a:pt x="290" y="299"/>
                  </a:cubicBezTo>
                  <a:cubicBezTo>
                    <a:pt x="290" y="296"/>
                    <a:pt x="290" y="294"/>
                    <a:pt x="292" y="292"/>
                  </a:cubicBezTo>
                  <a:cubicBezTo>
                    <a:pt x="292" y="292"/>
                    <a:pt x="292" y="292"/>
                    <a:pt x="292" y="292"/>
                  </a:cubicBezTo>
                  <a:cubicBezTo>
                    <a:pt x="292" y="292"/>
                    <a:pt x="292" y="292"/>
                    <a:pt x="292" y="292"/>
                  </a:cubicBezTo>
                  <a:cubicBezTo>
                    <a:pt x="296" y="289"/>
                    <a:pt x="302" y="289"/>
                    <a:pt x="306" y="292"/>
                  </a:cubicBezTo>
                  <a:cubicBezTo>
                    <a:pt x="360" y="346"/>
                    <a:pt x="360" y="346"/>
                    <a:pt x="360" y="346"/>
                  </a:cubicBezTo>
                  <a:cubicBezTo>
                    <a:pt x="367" y="353"/>
                    <a:pt x="376" y="357"/>
                    <a:pt x="385" y="357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65" y="457"/>
                    <a:pt x="465" y="457"/>
                    <a:pt x="465" y="457"/>
                  </a:cubicBezTo>
                  <a:cubicBezTo>
                    <a:pt x="465" y="465"/>
                    <a:pt x="471" y="471"/>
                    <a:pt x="479" y="471"/>
                  </a:cubicBezTo>
                  <a:cubicBezTo>
                    <a:pt x="487" y="471"/>
                    <a:pt x="493" y="465"/>
                    <a:pt x="493" y="457"/>
                  </a:cubicBezTo>
                  <a:cubicBezTo>
                    <a:pt x="493" y="357"/>
                    <a:pt x="493" y="357"/>
                    <a:pt x="493" y="357"/>
                  </a:cubicBezTo>
                  <a:cubicBezTo>
                    <a:pt x="573" y="357"/>
                    <a:pt x="573" y="357"/>
                    <a:pt x="573" y="357"/>
                  </a:cubicBezTo>
                  <a:cubicBezTo>
                    <a:pt x="582" y="357"/>
                    <a:pt x="591" y="353"/>
                    <a:pt x="598" y="346"/>
                  </a:cubicBezTo>
                  <a:cubicBezTo>
                    <a:pt x="652" y="292"/>
                    <a:pt x="652" y="292"/>
                    <a:pt x="652" y="292"/>
                  </a:cubicBezTo>
                  <a:cubicBezTo>
                    <a:pt x="656" y="289"/>
                    <a:pt x="662" y="289"/>
                    <a:pt x="666" y="292"/>
                  </a:cubicBezTo>
                  <a:cubicBezTo>
                    <a:pt x="667" y="294"/>
                    <a:pt x="668" y="296"/>
                    <a:pt x="668" y="299"/>
                  </a:cubicBezTo>
                  <a:cubicBezTo>
                    <a:pt x="668" y="301"/>
                    <a:pt x="667" y="304"/>
                    <a:pt x="666" y="306"/>
                  </a:cubicBezTo>
                  <a:cubicBezTo>
                    <a:pt x="611" y="360"/>
                    <a:pt x="611" y="360"/>
                    <a:pt x="611" y="360"/>
                  </a:cubicBezTo>
                  <a:cubicBezTo>
                    <a:pt x="605" y="367"/>
                    <a:pt x="601" y="376"/>
                    <a:pt x="601" y="385"/>
                  </a:cubicBezTo>
                  <a:cubicBezTo>
                    <a:pt x="601" y="573"/>
                    <a:pt x="601" y="573"/>
                    <a:pt x="601" y="573"/>
                  </a:cubicBezTo>
                  <a:cubicBezTo>
                    <a:pt x="601" y="582"/>
                    <a:pt x="605" y="591"/>
                    <a:pt x="611" y="598"/>
                  </a:cubicBezTo>
                  <a:cubicBezTo>
                    <a:pt x="666" y="652"/>
                    <a:pt x="666" y="652"/>
                    <a:pt x="666" y="652"/>
                  </a:cubicBezTo>
                  <a:cubicBezTo>
                    <a:pt x="667" y="654"/>
                    <a:pt x="668" y="656"/>
                    <a:pt x="668" y="659"/>
                  </a:cubicBezTo>
                  <a:cubicBezTo>
                    <a:pt x="668" y="661"/>
                    <a:pt x="667" y="664"/>
                    <a:pt x="665" y="665"/>
                  </a:cubicBezTo>
                  <a:cubicBezTo>
                    <a:pt x="662" y="669"/>
                    <a:pt x="656" y="669"/>
                    <a:pt x="652" y="665"/>
                  </a:cubicBezTo>
                  <a:close/>
                  <a:moveTo>
                    <a:pt x="841" y="786"/>
                  </a:moveTo>
                  <a:cubicBezTo>
                    <a:pt x="841" y="816"/>
                    <a:pt x="816" y="841"/>
                    <a:pt x="786" y="841"/>
                  </a:cubicBezTo>
                  <a:cubicBezTo>
                    <a:pt x="776" y="841"/>
                    <a:pt x="767" y="838"/>
                    <a:pt x="759" y="834"/>
                  </a:cubicBezTo>
                  <a:cubicBezTo>
                    <a:pt x="750" y="829"/>
                    <a:pt x="743" y="822"/>
                    <a:pt x="738" y="813"/>
                  </a:cubicBezTo>
                  <a:cubicBezTo>
                    <a:pt x="734" y="805"/>
                    <a:pt x="731" y="796"/>
                    <a:pt x="731" y="786"/>
                  </a:cubicBezTo>
                  <a:cubicBezTo>
                    <a:pt x="731" y="756"/>
                    <a:pt x="756" y="731"/>
                    <a:pt x="786" y="731"/>
                  </a:cubicBezTo>
                  <a:cubicBezTo>
                    <a:pt x="796" y="731"/>
                    <a:pt x="805" y="734"/>
                    <a:pt x="813" y="738"/>
                  </a:cubicBezTo>
                  <a:cubicBezTo>
                    <a:pt x="822" y="743"/>
                    <a:pt x="829" y="750"/>
                    <a:pt x="834" y="759"/>
                  </a:cubicBezTo>
                  <a:cubicBezTo>
                    <a:pt x="838" y="767"/>
                    <a:pt x="841" y="776"/>
                    <a:pt x="841" y="786"/>
                  </a:cubicBezTo>
                  <a:close/>
                  <a:moveTo>
                    <a:pt x="578" y="892"/>
                  </a:moveTo>
                  <a:cubicBezTo>
                    <a:pt x="570" y="894"/>
                    <a:pt x="563" y="896"/>
                    <a:pt x="555" y="897"/>
                  </a:cubicBezTo>
                  <a:cubicBezTo>
                    <a:pt x="551" y="898"/>
                    <a:pt x="549" y="901"/>
                    <a:pt x="550" y="904"/>
                  </a:cubicBezTo>
                  <a:cubicBezTo>
                    <a:pt x="550" y="907"/>
                    <a:pt x="553" y="909"/>
                    <a:pt x="556" y="909"/>
                  </a:cubicBezTo>
                  <a:cubicBezTo>
                    <a:pt x="556" y="909"/>
                    <a:pt x="557" y="909"/>
                    <a:pt x="557" y="909"/>
                  </a:cubicBezTo>
                  <a:cubicBezTo>
                    <a:pt x="565" y="907"/>
                    <a:pt x="573" y="906"/>
                    <a:pt x="581" y="904"/>
                  </a:cubicBezTo>
                  <a:cubicBezTo>
                    <a:pt x="584" y="903"/>
                    <a:pt x="586" y="900"/>
                    <a:pt x="585" y="897"/>
                  </a:cubicBezTo>
                  <a:cubicBezTo>
                    <a:pt x="584" y="893"/>
                    <a:pt x="581" y="891"/>
                    <a:pt x="578" y="892"/>
                  </a:cubicBezTo>
                  <a:close/>
                  <a:moveTo>
                    <a:pt x="415" y="58"/>
                  </a:moveTo>
                  <a:cubicBezTo>
                    <a:pt x="416" y="58"/>
                    <a:pt x="416" y="58"/>
                    <a:pt x="416" y="58"/>
                  </a:cubicBezTo>
                  <a:cubicBezTo>
                    <a:pt x="424" y="57"/>
                    <a:pt x="432" y="56"/>
                    <a:pt x="440" y="56"/>
                  </a:cubicBezTo>
                  <a:cubicBezTo>
                    <a:pt x="443" y="55"/>
                    <a:pt x="445" y="52"/>
                    <a:pt x="445" y="49"/>
                  </a:cubicBezTo>
                  <a:cubicBezTo>
                    <a:pt x="445" y="46"/>
                    <a:pt x="442" y="43"/>
                    <a:pt x="439" y="44"/>
                  </a:cubicBezTo>
                  <a:cubicBezTo>
                    <a:pt x="430" y="44"/>
                    <a:pt x="422" y="45"/>
                    <a:pt x="414" y="47"/>
                  </a:cubicBezTo>
                  <a:cubicBezTo>
                    <a:pt x="411" y="47"/>
                    <a:pt x="409" y="50"/>
                    <a:pt x="409" y="53"/>
                  </a:cubicBezTo>
                  <a:cubicBezTo>
                    <a:pt x="410" y="56"/>
                    <a:pt x="412" y="58"/>
                    <a:pt x="415" y="58"/>
                  </a:cubicBezTo>
                  <a:close/>
                  <a:moveTo>
                    <a:pt x="511" y="55"/>
                  </a:moveTo>
                  <a:cubicBezTo>
                    <a:pt x="518" y="56"/>
                    <a:pt x="526" y="56"/>
                    <a:pt x="534" y="57"/>
                  </a:cubicBezTo>
                  <a:cubicBezTo>
                    <a:pt x="534" y="57"/>
                    <a:pt x="535" y="57"/>
                    <a:pt x="535" y="57"/>
                  </a:cubicBezTo>
                  <a:cubicBezTo>
                    <a:pt x="538" y="57"/>
                    <a:pt x="540" y="55"/>
                    <a:pt x="541" y="52"/>
                  </a:cubicBezTo>
                  <a:cubicBezTo>
                    <a:pt x="541" y="49"/>
                    <a:pt x="539" y="46"/>
                    <a:pt x="536" y="45"/>
                  </a:cubicBezTo>
                  <a:cubicBezTo>
                    <a:pt x="528" y="44"/>
                    <a:pt x="520" y="44"/>
                    <a:pt x="511" y="43"/>
                  </a:cubicBezTo>
                  <a:cubicBezTo>
                    <a:pt x="508" y="42"/>
                    <a:pt x="505" y="45"/>
                    <a:pt x="505" y="49"/>
                  </a:cubicBezTo>
                  <a:cubicBezTo>
                    <a:pt x="505" y="52"/>
                    <a:pt x="507" y="55"/>
                    <a:pt x="511" y="55"/>
                  </a:cubicBezTo>
                  <a:close/>
                  <a:moveTo>
                    <a:pt x="463" y="54"/>
                  </a:moveTo>
                  <a:cubicBezTo>
                    <a:pt x="463" y="54"/>
                    <a:pt x="463" y="54"/>
                    <a:pt x="463" y="54"/>
                  </a:cubicBezTo>
                  <a:cubicBezTo>
                    <a:pt x="468" y="54"/>
                    <a:pt x="474" y="54"/>
                    <a:pt x="479" y="54"/>
                  </a:cubicBezTo>
                  <a:cubicBezTo>
                    <a:pt x="487" y="54"/>
                    <a:pt x="487" y="54"/>
                    <a:pt x="487" y="54"/>
                  </a:cubicBezTo>
                  <a:cubicBezTo>
                    <a:pt x="487" y="54"/>
                    <a:pt x="487" y="54"/>
                    <a:pt x="487" y="54"/>
                  </a:cubicBezTo>
                  <a:cubicBezTo>
                    <a:pt x="490" y="54"/>
                    <a:pt x="493" y="51"/>
                    <a:pt x="493" y="48"/>
                  </a:cubicBezTo>
                  <a:cubicBezTo>
                    <a:pt x="493" y="45"/>
                    <a:pt x="490" y="42"/>
                    <a:pt x="487" y="42"/>
                  </a:cubicBezTo>
                  <a:cubicBezTo>
                    <a:pt x="479" y="42"/>
                    <a:pt x="479" y="42"/>
                    <a:pt x="479" y="42"/>
                  </a:cubicBezTo>
                  <a:cubicBezTo>
                    <a:pt x="474" y="42"/>
                    <a:pt x="468" y="42"/>
                    <a:pt x="463" y="42"/>
                  </a:cubicBezTo>
                  <a:cubicBezTo>
                    <a:pt x="460" y="42"/>
                    <a:pt x="457" y="45"/>
                    <a:pt x="457" y="48"/>
                  </a:cubicBezTo>
                  <a:cubicBezTo>
                    <a:pt x="457" y="52"/>
                    <a:pt x="460" y="54"/>
                    <a:pt x="463" y="54"/>
                  </a:cubicBezTo>
                  <a:close/>
                  <a:moveTo>
                    <a:pt x="648" y="882"/>
                  </a:moveTo>
                  <a:cubicBezTo>
                    <a:pt x="648" y="882"/>
                    <a:pt x="649" y="881"/>
                    <a:pt x="650" y="881"/>
                  </a:cubicBezTo>
                  <a:cubicBezTo>
                    <a:pt x="657" y="878"/>
                    <a:pt x="665" y="875"/>
                    <a:pt x="672" y="871"/>
                  </a:cubicBezTo>
                  <a:cubicBezTo>
                    <a:pt x="675" y="870"/>
                    <a:pt x="676" y="866"/>
                    <a:pt x="675" y="863"/>
                  </a:cubicBezTo>
                  <a:cubicBezTo>
                    <a:pt x="673" y="860"/>
                    <a:pt x="670" y="859"/>
                    <a:pt x="667" y="860"/>
                  </a:cubicBezTo>
                  <a:cubicBezTo>
                    <a:pt x="660" y="864"/>
                    <a:pt x="652" y="867"/>
                    <a:pt x="645" y="870"/>
                  </a:cubicBezTo>
                  <a:cubicBezTo>
                    <a:pt x="642" y="871"/>
                    <a:pt x="641" y="875"/>
                    <a:pt x="642" y="878"/>
                  </a:cubicBezTo>
                  <a:cubicBezTo>
                    <a:pt x="643" y="880"/>
                    <a:pt x="645" y="882"/>
                    <a:pt x="648" y="882"/>
                  </a:cubicBezTo>
                  <a:close/>
                  <a:moveTo>
                    <a:pt x="603" y="72"/>
                  </a:moveTo>
                  <a:cubicBezTo>
                    <a:pt x="611" y="75"/>
                    <a:pt x="618" y="77"/>
                    <a:pt x="626" y="80"/>
                  </a:cubicBezTo>
                  <a:cubicBezTo>
                    <a:pt x="627" y="80"/>
                    <a:pt x="627" y="80"/>
                    <a:pt x="628" y="80"/>
                  </a:cubicBezTo>
                  <a:cubicBezTo>
                    <a:pt x="630" y="80"/>
                    <a:pt x="633" y="79"/>
                    <a:pt x="634" y="76"/>
                  </a:cubicBezTo>
                  <a:cubicBezTo>
                    <a:pt x="635" y="73"/>
                    <a:pt x="633" y="70"/>
                    <a:pt x="630" y="69"/>
                  </a:cubicBezTo>
                  <a:cubicBezTo>
                    <a:pt x="622" y="66"/>
                    <a:pt x="615" y="63"/>
                    <a:pt x="607" y="61"/>
                  </a:cubicBezTo>
                  <a:cubicBezTo>
                    <a:pt x="604" y="60"/>
                    <a:pt x="600" y="62"/>
                    <a:pt x="599" y="65"/>
                  </a:cubicBezTo>
                  <a:cubicBezTo>
                    <a:pt x="598" y="68"/>
                    <a:pt x="600" y="71"/>
                    <a:pt x="603" y="72"/>
                  </a:cubicBezTo>
                  <a:close/>
                  <a:moveTo>
                    <a:pt x="279" y="854"/>
                  </a:moveTo>
                  <a:cubicBezTo>
                    <a:pt x="276" y="853"/>
                    <a:pt x="273" y="854"/>
                    <a:pt x="271" y="857"/>
                  </a:cubicBezTo>
                  <a:cubicBezTo>
                    <a:pt x="270" y="859"/>
                    <a:pt x="271" y="863"/>
                    <a:pt x="274" y="865"/>
                  </a:cubicBezTo>
                  <a:cubicBezTo>
                    <a:pt x="281" y="869"/>
                    <a:pt x="288" y="872"/>
                    <a:pt x="295" y="876"/>
                  </a:cubicBezTo>
                  <a:cubicBezTo>
                    <a:pt x="296" y="876"/>
                    <a:pt x="297" y="876"/>
                    <a:pt x="298" y="876"/>
                  </a:cubicBezTo>
                  <a:cubicBezTo>
                    <a:pt x="300" y="876"/>
                    <a:pt x="302" y="875"/>
                    <a:pt x="303" y="873"/>
                  </a:cubicBezTo>
                  <a:cubicBezTo>
                    <a:pt x="305" y="870"/>
                    <a:pt x="304" y="866"/>
                    <a:pt x="301" y="865"/>
                  </a:cubicBezTo>
                  <a:cubicBezTo>
                    <a:pt x="293" y="861"/>
                    <a:pt x="286" y="858"/>
                    <a:pt x="279" y="854"/>
                  </a:cubicBezTo>
                  <a:close/>
                  <a:moveTo>
                    <a:pt x="631" y="882"/>
                  </a:moveTo>
                  <a:cubicBezTo>
                    <a:pt x="630" y="879"/>
                    <a:pt x="626" y="878"/>
                    <a:pt x="623" y="879"/>
                  </a:cubicBezTo>
                  <a:cubicBezTo>
                    <a:pt x="616" y="881"/>
                    <a:pt x="608" y="884"/>
                    <a:pt x="601" y="886"/>
                  </a:cubicBezTo>
                  <a:cubicBezTo>
                    <a:pt x="598" y="887"/>
                    <a:pt x="596" y="890"/>
                    <a:pt x="597" y="894"/>
                  </a:cubicBezTo>
                  <a:cubicBezTo>
                    <a:pt x="597" y="896"/>
                    <a:pt x="600" y="898"/>
                    <a:pt x="602" y="898"/>
                  </a:cubicBezTo>
                  <a:cubicBezTo>
                    <a:pt x="603" y="898"/>
                    <a:pt x="604" y="898"/>
                    <a:pt x="604" y="898"/>
                  </a:cubicBezTo>
                  <a:cubicBezTo>
                    <a:pt x="612" y="895"/>
                    <a:pt x="620" y="893"/>
                    <a:pt x="627" y="890"/>
                  </a:cubicBezTo>
                  <a:cubicBezTo>
                    <a:pt x="630" y="889"/>
                    <a:pt x="632" y="885"/>
                    <a:pt x="631" y="882"/>
                  </a:cubicBezTo>
                  <a:close/>
                  <a:moveTo>
                    <a:pt x="317" y="79"/>
                  </a:moveTo>
                  <a:cubicBezTo>
                    <a:pt x="318" y="82"/>
                    <a:pt x="320" y="83"/>
                    <a:pt x="323" y="83"/>
                  </a:cubicBezTo>
                  <a:cubicBezTo>
                    <a:pt x="323" y="83"/>
                    <a:pt x="324" y="83"/>
                    <a:pt x="325" y="83"/>
                  </a:cubicBezTo>
                  <a:cubicBezTo>
                    <a:pt x="332" y="80"/>
                    <a:pt x="340" y="77"/>
                    <a:pt x="347" y="75"/>
                  </a:cubicBezTo>
                  <a:cubicBezTo>
                    <a:pt x="350" y="74"/>
                    <a:pt x="352" y="70"/>
                    <a:pt x="351" y="67"/>
                  </a:cubicBezTo>
                  <a:cubicBezTo>
                    <a:pt x="350" y="64"/>
                    <a:pt x="347" y="62"/>
                    <a:pt x="343" y="63"/>
                  </a:cubicBezTo>
                  <a:cubicBezTo>
                    <a:pt x="336" y="66"/>
                    <a:pt x="328" y="68"/>
                    <a:pt x="321" y="71"/>
                  </a:cubicBezTo>
                  <a:cubicBezTo>
                    <a:pt x="317" y="73"/>
                    <a:pt x="316" y="76"/>
                    <a:pt x="317" y="79"/>
                  </a:cubicBezTo>
                  <a:close/>
                  <a:moveTo>
                    <a:pt x="368" y="68"/>
                  </a:moveTo>
                  <a:cubicBezTo>
                    <a:pt x="369" y="68"/>
                    <a:pt x="369" y="68"/>
                    <a:pt x="370" y="68"/>
                  </a:cubicBezTo>
                  <a:cubicBezTo>
                    <a:pt x="377" y="66"/>
                    <a:pt x="385" y="64"/>
                    <a:pt x="393" y="63"/>
                  </a:cubicBezTo>
                  <a:cubicBezTo>
                    <a:pt x="396" y="62"/>
                    <a:pt x="398" y="59"/>
                    <a:pt x="398" y="55"/>
                  </a:cubicBezTo>
                  <a:cubicBezTo>
                    <a:pt x="397" y="52"/>
                    <a:pt x="394" y="50"/>
                    <a:pt x="391" y="51"/>
                  </a:cubicBezTo>
                  <a:cubicBezTo>
                    <a:pt x="383" y="52"/>
                    <a:pt x="375" y="54"/>
                    <a:pt x="367" y="56"/>
                  </a:cubicBezTo>
                  <a:cubicBezTo>
                    <a:pt x="364" y="57"/>
                    <a:pt x="362" y="60"/>
                    <a:pt x="363" y="64"/>
                  </a:cubicBezTo>
                  <a:cubicBezTo>
                    <a:pt x="363" y="66"/>
                    <a:pt x="366" y="68"/>
                    <a:pt x="368" y="68"/>
                  </a:cubicBezTo>
                  <a:close/>
                  <a:moveTo>
                    <a:pt x="345" y="882"/>
                  </a:moveTo>
                  <a:cubicBezTo>
                    <a:pt x="337" y="880"/>
                    <a:pt x="330" y="877"/>
                    <a:pt x="322" y="874"/>
                  </a:cubicBezTo>
                  <a:cubicBezTo>
                    <a:pt x="319" y="873"/>
                    <a:pt x="316" y="874"/>
                    <a:pt x="314" y="877"/>
                  </a:cubicBezTo>
                  <a:cubicBezTo>
                    <a:pt x="313" y="880"/>
                    <a:pt x="315" y="884"/>
                    <a:pt x="318" y="885"/>
                  </a:cubicBezTo>
                  <a:cubicBezTo>
                    <a:pt x="325" y="888"/>
                    <a:pt x="333" y="891"/>
                    <a:pt x="341" y="894"/>
                  </a:cubicBezTo>
                  <a:cubicBezTo>
                    <a:pt x="341" y="894"/>
                    <a:pt x="342" y="894"/>
                    <a:pt x="343" y="894"/>
                  </a:cubicBezTo>
                  <a:cubicBezTo>
                    <a:pt x="345" y="894"/>
                    <a:pt x="347" y="892"/>
                    <a:pt x="348" y="890"/>
                  </a:cubicBezTo>
                  <a:cubicBezTo>
                    <a:pt x="349" y="887"/>
                    <a:pt x="348" y="883"/>
                    <a:pt x="345" y="882"/>
                  </a:cubicBezTo>
                  <a:close/>
                  <a:moveTo>
                    <a:pt x="437" y="902"/>
                  </a:moveTo>
                  <a:cubicBezTo>
                    <a:pt x="429" y="901"/>
                    <a:pt x="421" y="900"/>
                    <a:pt x="413" y="899"/>
                  </a:cubicBezTo>
                  <a:cubicBezTo>
                    <a:pt x="410" y="898"/>
                    <a:pt x="407" y="901"/>
                    <a:pt x="407" y="904"/>
                  </a:cubicBezTo>
                  <a:cubicBezTo>
                    <a:pt x="406" y="907"/>
                    <a:pt x="408" y="910"/>
                    <a:pt x="412" y="911"/>
                  </a:cubicBezTo>
                  <a:cubicBezTo>
                    <a:pt x="420" y="912"/>
                    <a:pt x="428" y="913"/>
                    <a:pt x="436" y="914"/>
                  </a:cubicBezTo>
                  <a:cubicBezTo>
                    <a:pt x="436" y="914"/>
                    <a:pt x="436" y="914"/>
                    <a:pt x="436" y="914"/>
                  </a:cubicBezTo>
                  <a:cubicBezTo>
                    <a:pt x="439" y="914"/>
                    <a:pt x="442" y="911"/>
                    <a:pt x="442" y="908"/>
                  </a:cubicBezTo>
                  <a:cubicBezTo>
                    <a:pt x="443" y="905"/>
                    <a:pt x="440" y="902"/>
                    <a:pt x="437" y="902"/>
                  </a:cubicBezTo>
                  <a:close/>
                  <a:moveTo>
                    <a:pt x="484" y="904"/>
                  </a:moveTo>
                  <a:cubicBezTo>
                    <a:pt x="484" y="904"/>
                    <a:pt x="484" y="904"/>
                    <a:pt x="484" y="904"/>
                  </a:cubicBezTo>
                  <a:cubicBezTo>
                    <a:pt x="479" y="904"/>
                    <a:pt x="479" y="904"/>
                    <a:pt x="479" y="904"/>
                  </a:cubicBezTo>
                  <a:cubicBezTo>
                    <a:pt x="473" y="904"/>
                    <a:pt x="467" y="904"/>
                    <a:pt x="461" y="903"/>
                  </a:cubicBezTo>
                  <a:cubicBezTo>
                    <a:pt x="460" y="903"/>
                    <a:pt x="460" y="903"/>
                    <a:pt x="460" y="903"/>
                  </a:cubicBezTo>
                  <a:cubicBezTo>
                    <a:pt x="457" y="903"/>
                    <a:pt x="454" y="906"/>
                    <a:pt x="454" y="909"/>
                  </a:cubicBezTo>
                  <a:cubicBezTo>
                    <a:pt x="454" y="912"/>
                    <a:pt x="457" y="915"/>
                    <a:pt x="460" y="915"/>
                  </a:cubicBezTo>
                  <a:cubicBezTo>
                    <a:pt x="466" y="916"/>
                    <a:pt x="473" y="916"/>
                    <a:pt x="479" y="916"/>
                  </a:cubicBezTo>
                  <a:cubicBezTo>
                    <a:pt x="484" y="916"/>
                    <a:pt x="484" y="916"/>
                    <a:pt x="484" y="916"/>
                  </a:cubicBezTo>
                  <a:cubicBezTo>
                    <a:pt x="488" y="916"/>
                    <a:pt x="490" y="913"/>
                    <a:pt x="490" y="910"/>
                  </a:cubicBezTo>
                  <a:cubicBezTo>
                    <a:pt x="490" y="906"/>
                    <a:pt x="488" y="904"/>
                    <a:pt x="484" y="904"/>
                  </a:cubicBezTo>
                  <a:close/>
                  <a:moveTo>
                    <a:pt x="531" y="901"/>
                  </a:moveTo>
                  <a:cubicBezTo>
                    <a:pt x="524" y="902"/>
                    <a:pt x="516" y="902"/>
                    <a:pt x="508" y="903"/>
                  </a:cubicBezTo>
                  <a:cubicBezTo>
                    <a:pt x="504" y="903"/>
                    <a:pt x="502" y="906"/>
                    <a:pt x="502" y="909"/>
                  </a:cubicBezTo>
                  <a:cubicBezTo>
                    <a:pt x="502" y="912"/>
                    <a:pt x="505" y="915"/>
                    <a:pt x="508" y="915"/>
                  </a:cubicBezTo>
                  <a:cubicBezTo>
                    <a:pt x="508" y="915"/>
                    <a:pt x="508" y="915"/>
                    <a:pt x="509" y="915"/>
                  </a:cubicBezTo>
                  <a:cubicBezTo>
                    <a:pt x="517" y="914"/>
                    <a:pt x="525" y="914"/>
                    <a:pt x="533" y="913"/>
                  </a:cubicBezTo>
                  <a:cubicBezTo>
                    <a:pt x="536" y="912"/>
                    <a:pt x="538" y="909"/>
                    <a:pt x="538" y="906"/>
                  </a:cubicBezTo>
                  <a:cubicBezTo>
                    <a:pt x="538" y="903"/>
                    <a:pt x="535" y="900"/>
                    <a:pt x="531" y="901"/>
                  </a:cubicBezTo>
                  <a:close/>
                  <a:moveTo>
                    <a:pt x="390" y="895"/>
                  </a:moveTo>
                  <a:cubicBezTo>
                    <a:pt x="382" y="893"/>
                    <a:pt x="375" y="891"/>
                    <a:pt x="367" y="889"/>
                  </a:cubicBezTo>
                  <a:cubicBezTo>
                    <a:pt x="364" y="888"/>
                    <a:pt x="361" y="890"/>
                    <a:pt x="360" y="893"/>
                  </a:cubicBezTo>
                  <a:cubicBezTo>
                    <a:pt x="359" y="896"/>
                    <a:pt x="361" y="900"/>
                    <a:pt x="364" y="901"/>
                  </a:cubicBezTo>
                  <a:cubicBezTo>
                    <a:pt x="372" y="903"/>
                    <a:pt x="380" y="905"/>
                    <a:pt x="388" y="906"/>
                  </a:cubicBezTo>
                  <a:cubicBezTo>
                    <a:pt x="388" y="906"/>
                    <a:pt x="389" y="906"/>
                    <a:pt x="389" y="906"/>
                  </a:cubicBezTo>
                  <a:cubicBezTo>
                    <a:pt x="392" y="906"/>
                    <a:pt x="394" y="904"/>
                    <a:pt x="395" y="902"/>
                  </a:cubicBezTo>
                  <a:cubicBezTo>
                    <a:pt x="395" y="898"/>
                    <a:pt x="393" y="895"/>
                    <a:pt x="390" y="895"/>
                  </a:cubicBezTo>
                  <a:close/>
                  <a:moveTo>
                    <a:pt x="557" y="61"/>
                  </a:moveTo>
                  <a:cubicBezTo>
                    <a:pt x="565" y="63"/>
                    <a:pt x="573" y="64"/>
                    <a:pt x="581" y="66"/>
                  </a:cubicBezTo>
                  <a:cubicBezTo>
                    <a:pt x="581" y="66"/>
                    <a:pt x="582" y="66"/>
                    <a:pt x="582" y="66"/>
                  </a:cubicBezTo>
                  <a:cubicBezTo>
                    <a:pt x="585" y="66"/>
                    <a:pt x="587" y="64"/>
                    <a:pt x="588" y="62"/>
                  </a:cubicBezTo>
                  <a:cubicBezTo>
                    <a:pt x="589" y="59"/>
                    <a:pt x="587" y="55"/>
                    <a:pt x="583" y="54"/>
                  </a:cubicBezTo>
                  <a:cubicBezTo>
                    <a:pt x="576" y="52"/>
                    <a:pt x="568" y="51"/>
                    <a:pt x="560" y="49"/>
                  </a:cubicBezTo>
                  <a:cubicBezTo>
                    <a:pt x="556" y="49"/>
                    <a:pt x="553" y="51"/>
                    <a:pt x="553" y="54"/>
                  </a:cubicBezTo>
                  <a:cubicBezTo>
                    <a:pt x="552" y="57"/>
                    <a:pt x="554" y="60"/>
                    <a:pt x="557" y="61"/>
                  </a:cubicBezTo>
                  <a:close/>
                  <a:moveTo>
                    <a:pt x="884" y="316"/>
                  </a:moveTo>
                  <a:cubicBezTo>
                    <a:pt x="883" y="312"/>
                    <a:pt x="880" y="311"/>
                    <a:pt x="877" y="312"/>
                  </a:cubicBezTo>
                  <a:cubicBezTo>
                    <a:pt x="873" y="313"/>
                    <a:pt x="872" y="317"/>
                    <a:pt x="873" y="320"/>
                  </a:cubicBezTo>
                  <a:cubicBezTo>
                    <a:pt x="876" y="327"/>
                    <a:pt x="879" y="335"/>
                    <a:pt x="881" y="342"/>
                  </a:cubicBezTo>
                  <a:cubicBezTo>
                    <a:pt x="882" y="345"/>
                    <a:pt x="885" y="346"/>
                    <a:pt x="887" y="346"/>
                  </a:cubicBezTo>
                  <a:cubicBezTo>
                    <a:pt x="888" y="346"/>
                    <a:pt x="888" y="346"/>
                    <a:pt x="889" y="346"/>
                  </a:cubicBezTo>
                  <a:cubicBezTo>
                    <a:pt x="892" y="345"/>
                    <a:pt x="894" y="341"/>
                    <a:pt x="893" y="338"/>
                  </a:cubicBezTo>
                  <a:cubicBezTo>
                    <a:pt x="890" y="331"/>
                    <a:pt x="887" y="323"/>
                    <a:pt x="884" y="316"/>
                  </a:cubicBezTo>
                  <a:close/>
                  <a:moveTo>
                    <a:pt x="55" y="586"/>
                  </a:moveTo>
                  <a:cubicBezTo>
                    <a:pt x="56" y="589"/>
                    <a:pt x="58" y="590"/>
                    <a:pt x="61" y="590"/>
                  </a:cubicBezTo>
                  <a:cubicBezTo>
                    <a:pt x="61" y="590"/>
                    <a:pt x="62" y="590"/>
                    <a:pt x="62" y="590"/>
                  </a:cubicBezTo>
                  <a:cubicBezTo>
                    <a:pt x="66" y="589"/>
                    <a:pt x="68" y="586"/>
                    <a:pt x="67" y="583"/>
                  </a:cubicBezTo>
                  <a:cubicBezTo>
                    <a:pt x="65" y="575"/>
                    <a:pt x="63" y="568"/>
                    <a:pt x="62" y="560"/>
                  </a:cubicBezTo>
                  <a:cubicBezTo>
                    <a:pt x="61" y="556"/>
                    <a:pt x="58" y="554"/>
                    <a:pt x="55" y="555"/>
                  </a:cubicBezTo>
                  <a:cubicBezTo>
                    <a:pt x="51" y="556"/>
                    <a:pt x="49" y="559"/>
                    <a:pt x="50" y="562"/>
                  </a:cubicBezTo>
                  <a:cubicBezTo>
                    <a:pt x="51" y="570"/>
                    <a:pt x="53" y="578"/>
                    <a:pt x="55" y="586"/>
                  </a:cubicBezTo>
                  <a:close/>
                  <a:moveTo>
                    <a:pt x="899" y="411"/>
                  </a:moveTo>
                  <a:cubicBezTo>
                    <a:pt x="900" y="419"/>
                    <a:pt x="901" y="427"/>
                    <a:pt x="902" y="434"/>
                  </a:cubicBezTo>
                  <a:cubicBezTo>
                    <a:pt x="902" y="437"/>
                    <a:pt x="905" y="440"/>
                    <a:pt x="908" y="440"/>
                  </a:cubicBezTo>
                  <a:cubicBezTo>
                    <a:pt x="908" y="440"/>
                    <a:pt x="908" y="440"/>
                    <a:pt x="908" y="440"/>
                  </a:cubicBezTo>
                  <a:cubicBezTo>
                    <a:pt x="912" y="439"/>
                    <a:pt x="914" y="436"/>
                    <a:pt x="914" y="433"/>
                  </a:cubicBezTo>
                  <a:cubicBezTo>
                    <a:pt x="913" y="425"/>
                    <a:pt x="912" y="417"/>
                    <a:pt x="910" y="409"/>
                  </a:cubicBezTo>
                  <a:cubicBezTo>
                    <a:pt x="910" y="406"/>
                    <a:pt x="907" y="404"/>
                    <a:pt x="903" y="404"/>
                  </a:cubicBezTo>
                  <a:cubicBezTo>
                    <a:pt x="900" y="405"/>
                    <a:pt x="898" y="408"/>
                    <a:pt x="899" y="411"/>
                  </a:cubicBezTo>
                  <a:close/>
                  <a:moveTo>
                    <a:pt x="900" y="362"/>
                  </a:moveTo>
                  <a:cubicBezTo>
                    <a:pt x="899" y="358"/>
                    <a:pt x="896" y="357"/>
                    <a:pt x="893" y="357"/>
                  </a:cubicBezTo>
                  <a:cubicBezTo>
                    <a:pt x="889" y="358"/>
                    <a:pt x="888" y="362"/>
                    <a:pt x="888" y="365"/>
                  </a:cubicBezTo>
                  <a:cubicBezTo>
                    <a:pt x="891" y="372"/>
                    <a:pt x="892" y="380"/>
                    <a:pt x="894" y="388"/>
                  </a:cubicBezTo>
                  <a:cubicBezTo>
                    <a:pt x="895" y="391"/>
                    <a:pt x="897" y="392"/>
                    <a:pt x="900" y="392"/>
                  </a:cubicBezTo>
                  <a:cubicBezTo>
                    <a:pt x="900" y="392"/>
                    <a:pt x="901" y="392"/>
                    <a:pt x="901" y="392"/>
                  </a:cubicBezTo>
                  <a:cubicBezTo>
                    <a:pt x="905" y="392"/>
                    <a:pt x="907" y="388"/>
                    <a:pt x="906" y="385"/>
                  </a:cubicBezTo>
                  <a:cubicBezTo>
                    <a:pt x="904" y="377"/>
                    <a:pt x="902" y="369"/>
                    <a:pt x="900" y="362"/>
                  </a:cubicBezTo>
                  <a:close/>
                  <a:moveTo>
                    <a:pt x="298" y="81"/>
                  </a:moveTo>
                  <a:cubicBezTo>
                    <a:pt x="291" y="84"/>
                    <a:pt x="283" y="88"/>
                    <a:pt x="276" y="91"/>
                  </a:cubicBezTo>
                  <a:cubicBezTo>
                    <a:pt x="273" y="93"/>
                    <a:pt x="272" y="97"/>
                    <a:pt x="274" y="100"/>
                  </a:cubicBezTo>
                  <a:cubicBezTo>
                    <a:pt x="275" y="102"/>
                    <a:pt x="277" y="103"/>
                    <a:pt x="279" y="103"/>
                  </a:cubicBezTo>
                  <a:cubicBezTo>
                    <a:pt x="280" y="103"/>
                    <a:pt x="281" y="103"/>
                    <a:pt x="282" y="102"/>
                  </a:cubicBezTo>
                  <a:cubicBezTo>
                    <a:pt x="289" y="98"/>
                    <a:pt x="296" y="95"/>
                    <a:pt x="303" y="92"/>
                  </a:cubicBezTo>
                  <a:cubicBezTo>
                    <a:pt x="306" y="90"/>
                    <a:pt x="308" y="87"/>
                    <a:pt x="306" y="84"/>
                  </a:cubicBezTo>
                  <a:cubicBezTo>
                    <a:pt x="305" y="81"/>
                    <a:pt x="301" y="79"/>
                    <a:pt x="298" y="81"/>
                  </a:cubicBezTo>
                  <a:close/>
                  <a:moveTo>
                    <a:pt x="42" y="479"/>
                  </a:moveTo>
                  <a:cubicBezTo>
                    <a:pt x="42" y="482"/>
                    <a:pt x="42" y="486"/>
                    <a:pt x="42" y="490"/>
                  </a:cubicBezTo>
                  <a:cubicBezTo>
                    <a:pt x="42" y="493"/>
                    <a:pt x="45" y="495"/>
                    <a:pt x="48" y="495"/>
                  </a:cubicBezTo>
                  <a:cubicBezTo>
                    <a:pt x="48" y="495"/>
                    <a:pt x="48" y="495"/>
                    <a:pt x="48" y="495"/>
                  </a:cubicBezTo>
                  <a:cubicBezTo>
                    <a:pt x="52" y="495"/>
                    <a:pt x="54" y="493"/>
                    <a:pt x="54" y="489"/>
                  </a:cubicBezTo>
                  <a:cubicBezTo>
                    <a:pt x="54" y="486"/>
                    <a:pt x="54" y="482"/>
                    <a:pt x="54" y="479"/>
                  </a:cubicBezTo>
                  <a:cubicBezTo>
                    <a:pt x="54" y="474"/>
                    <a:pt x="54" y="470"/>
                    <a:pt x="54" y="466"/>
                  </a:cubicBezTo>
                  <a:cubicBezTo>
                    <a:pt x="54" y="462"/>
                    <a:pt x="52" y="460"/>
                    <a:pt x="48" y="459"/>
                  </a:cubicBezTo>
                  <a:cubicBezTo>
                    <a:pt x="46" y="460"/>
                    <a:pt x="42" y="462"/>
                    <a:pt x="42" y="465"/>
                  </a:cubicBezTo>
                  <a:cubicBezTo>
                    <a:pt x="42" y="470"/>
                    <a:pt x="42" y="474"/>
                    <a:pt x="42" y="479"/>
                  </a:cubicBezTo>
                  <a:close/>
                  <a:moveTo>
                    <a:pt x="864" y="272"/>
                  </a:moveTo>
                  <a:cubicBezTo>
                    <a:pt x="862" y="269"/>
                    <a:pt x="859" y="268"/>
                    <a:pt x="856" y="269"/>
                  </a:cubicBezTo>
                  <a:cubicBezTo>
                    <a:pt x="853" y="271"/>
                    <a:pt x="852" y="274"/>
                    <a:pt x="853" y="277"/>
                  </a:cubicBezTo>
                  <a:cubicBezTo>
                    <a:pt x="857" y="284"/>
                    <a:pt x="860" y="291"/>
                    <a:pt x="864" y="298"/>
                  </a:cubicBezTo>
                  <a:cubicBezTo>
                    <a:pt x="865" y="301"/>
                    <a:pt x="867" y="302"/>
                    <a:pt x="869" y="302"/>
                  </a:cubicBezTo>
                  <a:cubicBezTo>
                    <a:pt x="870" y="302"/>
                    <a:pt x="871" y="302"/>
                    <a:pt x="872" y="301"/>
                  </a:cubicBezTo>
                  <a:cubicBezTo>
                    <a:pt x="875" y="300"/>
                    <a:pt x="876" y="296"/>
                    <a:pt x="875" y="293"/>
                  </a:cubicBezTo>
                  <a:cubicBezTo>
                    <a:pt x="871" y="286"/>
                    <a:pt x="868" y="279"/>
                    <a:pt x="864" y="272"/>
                  </a:cubicBezTo>
                  <a:close/>
                  <a:moveTo>
                    <a:pt x="46" y="417"/>
                  </a:moveTo>
                  <a:cubicBezTo>
                    <a:pt x="45" y="425"/>
                    <a:pt x="44" y="433"/>
                    <a:pt x="44" y="441"/>
                  </a:cubicBezTo>
                  <a:cubicBezTo>
                    <a:pt x="43" y="444"/>
                    <a:pt x="46" y="447"/>
                    <a:pt x="49" y="447"/>
                  </a:cubicBezTo>
                  <a:cubicBezTo>
                    <a:pt x="49" y="447"/>
                    <a:pt x="49" y="447"/>
                    <a:pt x="50" y="447"/>
                  </a:cubicBezTo>
                  <a:cubicBezTo>
                    <a:pt x="53" y="447"/>
                    <a:pt x="55" y="445"/>
                    <a:pt x="56" y="442"/>
                  </a:cubicBezTo>
                  <a:cubicBezTo>
                    <a:pt x="56" y="434"/>
                    <a:pt x="57" y="426"/>
                    <a:pt x="58" y="418"/>
                  </a:cubicBezTo>
                  <a:cubicBezTo>
                    <a:pt x="59" y="415"/>
                    <a:pt x="56" y="412"/>
                    <a:pt x="53" y="412"/>
                  </a:cubicBezTo>
                  <a:cubicBezTo>
                    <a:pt x="50" y="411"/>
                    <a:pt x="47" y="413"/>
                    <a:pt x="46" y="417"/>
                  </a:cubicBezTo>
                  <a:close/>
                  <a:moveTo>
                    <a:pt x="915" y="503"/>
                  </a:moveTo>
                  <a:cubicBezTo>
                    <a:pt x="916" y="495"/>
                    <a:pt x="916" y="487"/>
                    <a:pt x="916" y="479"/>
                  </a:cubicBezTo>
                  <a:cubicBezTo>
                    <a:pt x="916" y="472"/>
                    <a:pt x="916" y="465"/>
                    <a:pt x="915" y="457"/>
                  </a:cubicBezTo>
                  <a:cubicBezTo>
                    <a:pt x="915" y="454"/>
                    <a:pt x="913" y="452"/>
                    <a:pt x="909" y="452"/>
                  </a:cubicBezTo>
                  <a:cubicBezTo>
                    <a:pt x="906" y="452"/>
                    <a:pt x="903" y="455"/>
                    <a:pt x="903" y="458"/>
                  </a:cubicBezTo>
                  <a:cubicBezTo>
                    <a:pt x="904" y="465"/>
                    <a:pt x="904" y="472"/>
                    <a:pt x="904" y="479"/>
                  </a:cubicBezTo>
                  <a:cubicBezTo>
                    <a:pt x="904" y="487"/>
                    <a:pt x="904" y="495"/>
                    <a:pt x="903" y="502"/>
                  </a:cubicBezTo>
                  <a:cubicBezTo>
                    <a:pt x="903" y="506"/>
                    <a:pt x="906" y="509"/>
                    <a:pt x="909" y="509"/>
                  </a:cubicBezTo>
                  <a:cubicBezTo>
                    <a:pt x="909" y="509"/>
                    <a:pt x="909" y="509"/>
                    <a:pt x="909" y="509"/>
                  </a:cubicBezTo>
                  <a:cubicBezTo>
                    <a:pt x="912" y="509"/>
                    <a:pt x="915" y="506"/>
                    <a:pt x="915" y="503"/>
                  </a:cubicBezTo>
                  <a:close/>
                  <a:moveTo>
                    <a:pt x="899" y="599"/>
                  </a:moveTo>
                  <a:cubicBezTo>
                    <a:pt x="901" y="591"/>
                    <a:pt x="903" y="583"/>
                    <a:pt x="905" y="575"/>
                  </a:cubicBezTo>
                  <a:cubicBezTo>
                    <a:pt x="906" y="572"/>
                    <a:pt x="904" y="569"/>
                    <a:pt x="901" y="568"/>
                  </a:cubicBezTo>
                  <a:cubicBezTo>
                    <a:pt x="897" y="567"/>
                    <a:pt x="894" y="569"/>
                    <a:pt x="894" y="573"/>
                  </a:cubicBezTo>
                  <a:cubicBezTo>
                    <a:pt x="892" y="580"/>
                    <a:pt x="890" y="588"/>
                    <a:pt x="888" y="596"/>
                  </a:cubicBezTo>
                  <a:cubicBezTo>
                    <a:pt x="887" y="599"/>
                    <a:pt x="889" y="602"/>
                    <a:pt x="892" y="603"/>
                  </a:cubicBezTo>
                  <a:cubicBezTo>
                    <a:pt x="892" y="603"/>
                    <a:pt x="893" y="603"/>
                    <a:pt x="893" y="603"/>
                  </a:cubicBezTo>
                  <a:cubicBezTo>
                    <a:pt x="896" y="603"/>
                    <a:pt x="898" y="602"/>
                    <a:pt x="899" y="599"/>
                  </a:cubicBezTo>
                  <a:close/>
                  <a:moveTo>
                    <a:pt x="910" y="551"/>
                  </a:moveTo>
                  <a:cubicBezTo>
                    <a:pt x="911" y="543"/>
                    <a:pt x="912" y="535"/>
                    <a:pt x="913" y="527"/>
                  </a:cubicBezTo>
                  <a:cubicBezTo>
                    <a:pt x="914" y="524"/>
                    <a:pt x="911" y="521"/>
                    <a:pt x="908" y="521"/>
                  </a:cubicBezTo>
                  <a:cubicBezTo>
                    <a:pt x="905" y="520"/>
                    <a:pt x="902" y="523"/>
                    <a:pt x="901" y="526"/>
                  </a:cubicBezTo>
                  <a:cubicBezTo>
                    <a:pt x="900" y="534"/>
                    <a:pt x="899" y="542"/>
                    <a:pt x="898" y="549"/>
                  </a:cubicBezTo>
                  <a:cubicBezTo>
                    <a:pt x="898" y="553"/>
                    <a:pt x="900" y="556"/>
                    <a:pt x="903" y="556"/>
                  </a:cubicBezTo>
                  <a:cubicBezTo>
                    <a:pt x="903" y="556"/>
                    <a:pt x="904" y="556"/>
                    <a:pt x="904" y="556"/>
                  </a:cubicBezTo>
                  <a:cubicBezTo>
                    <a:pt x="907" y="556"/>
                    <a:pt x="909" y="554"/>
                    <a:pt x="910" y="551"/>
                  </a:cubicBezTo>
                  <a:close/>
                  <a:moveTo>
                    <a:pt x="854" y="691"/>
                  </a:moveTo>
                  <a:cubicBezTo>
                    <a:pt x="855" y="692"/>
                    <a:pt x="856" y="692"/>
                    <a:pt x="857" y="692"/>
                  </a:cubicBezTo>
                  <a:cubicBezTo>
                    <a:pt x="859" y="692"/>
                    <a:pt x="861" y="691"/>
                    <a:pt x="862" y="689"/>
                  </a:cubicBezTo>
                  <a:cubicBezTo>
                    <a:pt x="866" y="682"/>
                    <a:pt x="870" y="674"/>
                    <a:pt x="873" y="667"/>
                  </a:cubicBezTo>
                  <a:cubicBezTo>
                    <a:pt x="875" y="664"/>
                    <a:pt x="874" y="661"/>
                    <a:pt x="871" y="659"/>
                  </a:cubicBezTo>
                  <a:cubicBezTo>
                    <a:pt x="868" y="658"/>
                    <a:pt x="864" y="659"/>
                    <a:pt x="863" y="662"/>
                  </a:cubicBezTo>
                  <a:cubicBezTo>
                    <a:pt x="859" y="669"/>
                    <a:pt x="856" y="676"/>
                    <a:pt x="852" y="683"/>
                  </a:cubicBezTo>
                  <a:cubicBezTo>
                    <a:pt x="850" y="686"/>
                    <a:pt x="851" y="690"/>
                    <a:pt x="854" y="691"/>
                  </a:cubicBezTo>
                  <a:close/>
                  <a:moveTo>
                    <a:pt x="878" y="649"/>
                  </a:moveTo>
                  <a:cubicBezTo>
                    <a:pt x="880" y="649"/>
                    <a:pt x="882" y="647"/>
                    <a:pt x="883" y="645"/>
                  </a:cubicBezTo>
                  <a:cubicBezTo>
                    <a:pt x="886" y="637"/>
                    <a:pt x="889" y="630"/>
                    <a:pt x="892" y="622"/>
                  </a:cubicBezTo>
                  <a:cubicBezTo>
                    <a:pt x="893" y="619"/>
                    <a:pt x="891" y="616"/>
                    <a:pt x="888" y="614"/>
                  </a:cubicBezTo>
                  <a:cubicBezTo>
                    <a:pt x="885" y="613"/>
                    <a:pt x="882" y="615"/>
                    <a:pt x="881" y="618"/>
                  </a:cubicBezTo>
                  <a:cubicBezTo>
                    <a:pt x="878" y="626"/>
                    <a:pt x="875" y="633"/>
                    <a:pt x="872" y="640"/>
                  </a:cubicBezTo>
                  <a:cubicBezTo>
                    <a:pt x="871" y="643"/>
                    <a:pt x="872" y="647"/>
                    <a:pt x="875" y="648"/>
                  </a:cubicBezTo>
                  <a:cubicBezTo>
                    <a:pt x="876" y="648"/>
                    <a:pt x="877" y="649"/>
                    <a:pt x="878" y="649"/>
                  </a:cubicBezTo>
                  <a:close/>
                  <a:moveTo>
                    <a:pt x="669" y="99"/>
                  </a:moveTo>
                  <a:cubicBezTo>
                    <a:pt x="670" y="99"/>
                    <a:pt x="671" y="99"/>
                    <a:pt x="672" y="99"/>
                  </a:cubicBezTo>
                  <a:cubicBezTo>
                    <a:pt x="674" y="99"/>
                    <a:pt x="676" y="98"/>
                    <a:pt x="677" y="96"/>
                  </a:cubicBezTo>
                  <a:cubicBezTo>
                    <a:pt x="679" y="93"/>
                    <a:pt x="678" y="90"/>
                    <a:pt x="675" y="88"/>
                  </a:cubicBezTo>
                  <a:cubicBezTo>
                    <a:pt x="667" y="84"/>
                    <a:pt x="660" y="81"/>
                    <a:pt x="653" y="78"/>
                  </a:cubicBezTo>
                  <a:cubicBezTo>
                    <a:pt x="650" y="76"/>
                    <a:pt x="646" y="78"/>
                    <a:pt x="645" y="81"/>
                  </a:cubicBezTo>
                  <a:cubicBezTo>
                    <a:pt x="643" y="84"/>
                    <a:pt x="645" y="87"/>
                    <a:pt x="648" y="89"/>
                  </a:cubicBezTo>
                  <a:cubicBezTo>
                    <a:pt x="655" y="92"/>
                    <a:pt x="662" y="95"/>
                    <a:pt x="669" y="99"/>
                  </a:cubicBezTo>
                  <a:close/>
                  <a:moveTo>
                    <a:pt x="89" y="677"/>
                  </a:moveTo>
                  <a:cubicBezTo>
                    <a:pt x="90" y="679"/>
                    <a:pt x="92" y="680"/>
                    <a:pt x="95" y="680"/>
                  </a:cubicBezTo>
                  <a:cubicBezTo>
                    <a:pt x="95" y="680"/>
                    <a:pt x="96" y="680"/>
                    <a:pt x="97" y="679"/>
                  </a:cubicBezTo>
                  <a:cubicBezTo>
                    <a:pt x="100" y="678"/>
                    <a:pt x="101" y="674"/>
                    <a:pt x="100" y="671"/>
                  </a:cubicBezTo>
                  <a:cubicBezTo>
                    <a:pt x="96" y="664"/>
                    <a:pt x="93" y="657"/>
                    <a:pt x="90" y="650"/>
                  </a:cubicBezTo>
                  <a:cubicBezTo>
                    <a:pt x="88" y="647"/>
                    <a:pt x="85" y="645"/>
                    <a:pt x="82" y="647"/>
                  </a:cubicBezTo>
                  <a:cubicBezTo>
                    <a:pt x="79" y="648"/>
                    <a:pt x="77" y="652"/>
                    <a:pt x="79" y="655"/>
                  </a:cubicBezTo>
                  <a:cubicBezTo>
                    <a:pt x="82" y="662"/>
                    <a:pt x="86" y="669"/>
                    <a:pt x="89" y="677"/>
                  </a:cubicBezTo>
                  <a:close/>
                  <a:moveTo>
                    <a:pt x="70" y="632"/>
                  </a:moveTo>
                  <a:cubicBezTo>
                    <a:pt x="71" y="635"/>
                    <a:pt x="73" y="636"/>
                    <a:pt x="75" y="636"/>
                  </a:cubicBezTo>
                  <a:cubicBezTo>
                    <a:pt x="76" y="636"/>
                    <a:pt x="77" y="636"/>
                    <a:pt x="77" y="636"/>
                  </a:cubicBezTo>
                  <a:cubicBezTo>
                    <a:pt x="80" y="635"/>
                    <a:pt x="82" y="631"/>
                    <a:pt x="81" y="628"/>
                  </a:cubicBezTo>
                  <a:cubicBezTo>
                    <a:pt x="78" y="621"/>
                    <a:pt x="76" y="613"/>
                    <a:pt x="73" y="606"/>
                  </a:cubicBezTo>
                  <a:cubicBezTo>
                    <a:pt x="72" y="602"/>
                    <a:pt x="69" y="601"/>
                    <a:pt x="66" y="602"/>
                  </a:cubicBezTo>
                  <a:cubicBezTo>
                    <a:pt x="62" y="603"/>
                    <a:pt x="61" y="606"/>
                    <a:pt x="62" y="609"/>
                  </a:cubicBezTo>
                  <a:cubicBezTo>
                    <a:pt x="64" y="617"/>
                    <a:pt x="67" y="625"/>
                    <a:pt x="70" y="632"/>
                  </a:cubicBezTo>
                  <a:close/>
                  <a:moveTo>
                    <a:pt x="99" y="276"/>
                  </a:moveTo>
                  <a:cubicBezTo>
                    <a:pt x="96" y="274"/>
                    <a:pt x="92" y="275"/>
                    <a:pt x="91" y="278"/>
                  </a:cubicBezTo>
                  <a:cubicBezTo>
                    <a:pt x="87" y="285"/>
                    <a:pt x="83" y="293"/>
                    <a:pt x="80" y="300"/>
                  </a:cubicBezTo>
                  <a:cubicBezTo>
                    <a:pt x="79" y="303"/>
                    <a:pt x="80" y="307"/>
                    <a:pt x="83" y="308"/>
                  </a:cubicBezTo>
                  <a:cubicBezTo>
                    <a:pt x="84" y="308"/>
                    <a:pt x="85" y="309"/>
                    <a:pt x="85" y="309"/>
                  </a:cubicBezTo>
                  <a:cubicBezTo>
                    <a:pt x="88" y="309"/>
                    <a:pt x="90" y="307"/>
                    <a:pt x="91" y="305"/>
                  </a:cubicBezTo>
                  <a:cubicBezTo>
                    <a:pt x="94" y="298"/>
                    <a:pt x="98" y="291"/>
                    <a:pt x="101" y="284"/>
                  </a:cubicBezTo>
                  <a:cubicBezTo>
                    <a:pt x="103" y="281"/>
                    <a:pt x="102" y="277"/>
                    <a:pt x="99" y="276"/>
                  </a:cubicBezTo>
                  <a:close/>
                  <a:moveTo>
                    <a:pt x="53" y="543"/>
                  </a:moveTo>
                  <a:cubicBezTo>
                    <a:pt x="56" y="543"/>
                    <a:pt x="58" y="540"/>
                    <a:pt x="58" y="536"/>
                  </a:cubicBezTo>
                  <a:cubicBezTo>
                    <a:pt x="57" y="529"/>
                    <a:pt x="56" y="521"/>
                    <a:pt x="55" y="513"/>
                  </a:cubicBezTo>
                  <a:cubicBezTo>
                    <a:pt x="55" y="510"/>
                    <a:pt x="52" y="507"/>
                    <a:pt x="49" y="507"/>
                  </a:cubicBezTo>
                  <a:cubicBezTo>
                    <a:pt x="45" y="508"/>
                    <a:pt x="43" y="511"/>
                    <a:pt x="43" y="514"/>
                  </a:cubicBezTo>
                  <a:cubicBezTo>
                    <a:pt x="44" y="522"/>
                    <a:pt x="45" y="530"/>
                    <a:pt x="46" y="538"/>
                  </a:cubicBezTo>
                  <a:cubicBezTo>
                    <a:pt x="46" y="541"/>
                    <a:pt x="49" y="543"/>
                    <a:pt x="52" y="543"/>
                  </a:cubicBezTo>
                  <a:cubicBezTo>
                    <a:pt x="52" y="543"/>
                    <a:pt x="52" y="543"/>
                    <a:pt x="53" y="543"/>
                  </a:cubicBezTo>
                  <a:close/>
                  <a:moveTo>
                    <a:pt x="71" y="323"/>
                  </a:moveTo>
                  <a:cubicBezTo>
                    <a:pt x="68" y="330"/>
                    <a:pt x="65" y="338"/>
                    <a:pt x="63" y="346"/>
                  </a:cubicBezTo>
                  <a:cubicBezTo>
                    <a:pt x="62" y="349"/>
                    <a:pt x="63" y="352"/>
                    <a:pt x="66" y="353"/>
                  </a:cubicBezTo>
                  <a:cubicBezTo>
                    <a:pt x="67" y="353"/>
                    <a:pt x="68" y="354"/>
                    <a:pt x="68" y="354"/>
                  </a:cubicBezTo>
                  <a:cubicBezTo>
                    <a:pt x="71" y="354"/>
                    <a:pt x="73" y="352"/>
                    <a:pt x="74" y="349"/>
                  </a:cubicBezTo>
                  <a:cubicBezTo>
                    <a:pt x="76" y="342"/>
                    <a:pt x="79" y="334"/>
                    <a:pt x="82" y="327"/>
                  </a:cubicBezTo>
                  <a:cubicBezTo>
                    <a:pt x="83" y="324"/>
                    <a:pt x="81" y="320"/>
                    <a:pt x="78" y="319"/>
                  </a:cubicBezTo>
                  <a:cubicBezTo>
                    <a:pt x="75" y="318"/>
                    <a:pt x="72" y="320"/>
                    <a:pt x="71" y="323"/>
                  </a:cubicBezTo>
                  <a:close/>
                  <a:moveTo>
                    <a:pt x="56" y="369"/>
                  </a:moveTo>
                  <a:cubicBezTo>
                    <a:pt x="54" y="377"/>
                    <a:pt x="52" y="385"/>
                    <a:pt x="50" y="393"/>
                  </a:cubicBezTo>
                  <a:cubicBezTo>
                    <a:pt x="50" y="396"/>
                    <a:pt x="52" y="399"/>
                    <a:pt x="55" y="400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59" y="400"/>
                    <a:pt x="62" y="398"/>
                    <a:pt x="62" y="395"/>
                  </a:cubicBezTo>
                  <a:cubicBezTo>
                    <a:pt x="64" y="387"/>
                    <a:pt x="65" y="380"/>
                    <a:pt x="67" y="372"/>
                  </a:cubicBezTo>
                  <a:cubicBezTo>
                    <a:pt x="68" y="369"/>
                    <a:pt x="66" y="366"/>
                    <a:pt x="63" y="365"/>
                  </a:cubicBezTo>
                  <a:cubicBezTo>
                    <a:pt x="60" y="364"/>
                    <a:pt x="57" y="366"/>
                    <a:pt x="56" y="369"/>
                  </a:cubicBezTo>
                  <a:close/>
                  <a:moveTo>
                    <a:pt x="172" y="767"/>
                  </a:moveTo>
                  <a:cubicBezTo>
                    <a:pt x="161" y="767"/>
                    <a:pt x="152" y="775"/>
                    <a:pt x="152" y="786"/>
                  </a:cubicBezTo>
                  <a:cubicBezTo>
                    <a:pt x="152" y="797"/>
                    <a:pt x="161" y="805"/>
                    <a:pt x="172" y="805"/>
                  </a:cubicBezTo>
                  <a:cubicBezTo>
                    <a:pt x="182" y="805"/>
                    <a:pt x="191" y="797"/>
                    <a:pt x="191" y="786"/>
                  </a:cubicBezTo>
                  <a:cubicBezTo>
                    <a:pt x="191" y="775"/>
                    <a:pt x="182" y="767"/>
                    <a:pt x="172" y="767"/>
                  </a:cubicBezTo>
                  <a:close/>
                  <a:moveTo>
                    <a:pt x="786" y="767"/>
                  </a:moveTo>
                  <a:cubicBezTo>
                    <a:pt x="776" y="767"/>
                    <a:pt x="767" y="775"/>
                    <a:pt x="767" y="786"/>
                  </a:cubicBezTo>
                  <a:cubicBezTo>
                    <a:pt x="767" y="797"/>
                    <a:pt x="776" y="805"/>
                    <a:pt x="786" y="805"/>
                  </a:cubicBezTo>
                  <a:cubicBezTo>
                    <a:pt x="797" y="805"/>
                    <a:pt x="805" y="797"/>
                    <a:pt x="805" y="786"/>
                  </a:cubicBezTo>
                  <a:cubicBezTo>
                    <a:pt x="805" y="775"/>
                    <a:pt x="797" y="767"/>
                    <a:pt x="786" y="767"/>
                  </a:cubicBezTo>
                  <a:close/>
                  <a:moveTo>
                    <a:pt x="172" y="152"/>
                  </a:moveTo>
                  <a:cubicBezTo>
                    <a:pt x="161" y="152"/>
                    <a:pt x="152" y="161"/>
                    <a:pt x="152" y="172"/>
                  </a:cubicBezTo>
                  <a:cubicBezTo>
                    <a:pt x="152" y="182"/>
                    <a:pt x="161" y="191"/>
                    <a:pt x="172" y="191"/>
                  </a:cubicBezTo>
                  <a:cubicBezTo>
                    <a:pt x="182" y="191"/>
                    <a:pt x="191" y="182"/>
                    <a:pt x="191" y="172"/>
                  </a:cubicBezTo>
                  <a:cubicBezTo>
                    <a:pt x="191" y="161"/>
                    <a:pt x="182" y="152"/>
                    <a:pt x="172" y="152"/>
                  </a:cubicBezTo>
                  <a:close/>
                  <a:moveTo>
                    <a:pt x="786" y="191"/>
                  </a:moveTo>
                  <a:cubicBezTo>
                    <a:pt x="797" y="191"/>
                    <a:pt x="805" y="182"/>
                    <a:pt x="805" y="172"/>
                  </a:cubicBezTo>
                  <a:cubicBezTo>
                    <a:pt x="805" y="161"/>
                    <a:pt x="797" y="152"/>
                    <a:pt x="786" y="152"/>
                  </a:cubicBezTo>
                  <a:cubicBezTo>
                    <a:pt x="776" y="152"/>
                    <a:pt x="767" y="161"/>
                    <a:pt x="767" y="172"/>
                  </a:cubicBezTo>
                  <a:cubicBezTo>
                    <a:pt x="767" y="182"/>
                    <a:pt x="776" y="191"/>
                    <a:pt x="786" y="191"/>
                  </a:cubicBezTo>
                  <a:close/>
                  <a:moveTo>
                    <a:pt x="540" y="375"/>
                  </a:moveTo>
                  <a:cubicBezTo>
                    <a:pt x="532" y="375"/>
                    <a:pt x="526" y="382"/>
                    <a:pt x="526" y="390"/>
                  </a:cubicBezTo>
                  <a:cubicBezTo>
                    <a:pt x="526" y="510"/>
                    <a:pt x="526" y="510"/>
                    <a:pt x="526" y="510"/>
                  </a:cubicBezTo>
                  <a:cubicBezTo>
                    <a:pt x="426" y="510"/>
                    <a:pt x="426" y="510"/>
                    <a:pt x="426" y="510"/>
                  </a:cubicBezTo>
                  <a:cubicBezTo>
                    <a:pt x="426" y="390"/>
                    <a:pt x="426" y="390"/>
                    <a:pt x="426" y="390"/>
                  </a:cubicBezTo>
                  <a:cubicBezTo>
                    <a:pt x="426" y="382"/>
                    <a:pt x="419" y="375"/>
                    <a:pt x="411" y="375"/>
                  </a:cubicBezTo>
                  <a:cubicBezTo>
                    <a:pt x="403" y="375"/>
                    <a:pt x="397" y="382"/>
                    <a:pt x="397" y="390"/>
                  </a:cubicBezTo>
                  <a:cubicBezTo>
                    <a:pt x="397" y="524"/>
                    <a:pt x="397" y="524"/>
                    <a:pt x="397" y="524"/>
                  </a:cubicBezTo>
                  <a:cubicBezTo>
                    <a:pt x="397" y="532"/>
                    <a:pt x="403" y="539"/>
                    <a:pt x="411" y="539"/>
                  </a:cubicBezTo>
                  <a:cubicBezTo>
                    <a:pt x="540" y="539"/>
                    <a:pt x="540" y="539"/>
                    <a:pt x="540" y="539"/>
                  </a:cubicBezTo>
                  <a:cubicBezTo>
                    <a:pt x="548" y="539"/>
                    <a:pt x="555" y="532"/>
                    <a:pt x="555" y="524"/>
                  </a:cubicBezTo>
                  <a:cubicBezTo>
                    <a:pt x="555" y="390"/>
                    <a:pt x="555" y="390"/>
                    <a:pt x="555" y="390"/>
                  </a:cubicBezTo>
                  <a:cubicBezTo>
                    <a:pt x="555" y="382"/>
                    <a:pt x="548" y="375"/>
                    <a:pt x="540" y="37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6" name="그룹 35"/>
            <p:cNvGrpSpPr/>
            <p:nvPr/>
          </p:nvGrpSpPr>
          <p:grpSpPr>
            <a:xfrm>
              <a:off x="8089630" y="2699709"/>
              <a:ext cx="506" cy="1013"/>
              <a:chOff x="6110288" y="4957762"/>
              <a:chExt cx="3175" cy="6351"/>
            </a:xfrm>
            <a:grpFill/>
          </p:grpSpPr>
          <p:sp>
            <p:nvSpPr>
              <p:cNvPr id="77" name="Freeform 65"/>
              <p:cNvSpPr>
                <a:spLocks/>
              </p:cNvSpPr>
              <p:nvPr/>
            </p:nvSpPr>
            <p:spPr bwMode="auto">
              <a:xfrm>
                <a:off x="6110288" y="4962525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Freeform 14"/>
              <p:cNvSpPr>
                <a:spLocks/>
              </p:cNvSpPr>
              <p:nvPr/>
            </p:nvSpPr>
            <p:spPr bwMode="auto">
              <a:xfrm>
                <a:off x="6110288" y="4957762"/>
                <a:ext cx="3175" cy="1588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Freeform 285"/>
            <p:cNvSpPr>
              <a:spLocks noEditPoints="1"/>
            </p:cNvSpPr>
            <p:nvPr/>
          </p:nvSpPr>
          <p:spPr bwMode="auto">
            <a:xfrm>
              <a:off x="7247230" y="2250366"/>
              <a:ext cx="148607" cy="150031"/>
            </a:xfrm>
            <a:custGeom>
              <a:avLst/>
              <a:gdLst>
                <a:gd name="T0" fmla="*/ 736 w 941"/>
                <a:gd name="T1" fmla="*/ 86 h 948"/>
                <a:gd name="T2" fmla="*/ 275 w 941"/>
                <a:gd name="T3" fmla="*/ 165 h 948"/>
                <a:gd name="T4" fmla="*/ 0 w 941"/>
                <a:gd name="T5" fmla="*/ 414 h 948"/>
                <a:gd name="T6" fmla="*/ 205 w 941"/>
                <a:gd name="T7" fmla="*/ 855 h 948"/>
                <a:gd name="T8" fmla="*/ 280 w 941"/>
                <a:gd name="T9" fmla="*/ 760 h 948"/>
                <a:gd name="T10" fmla="*/ 149 w 941"/>
                <a:gd name="T11" fmla="*/ 540 h 948"/>
                <a:gd name="T12" fmla="*/ 150 w 941"/>
                <a:gd name="T13" fmla="*/ 421 h 948"/>
                <a:gd name="T14" fmla="*/ 196 w 941"/>
                <a:gd name="T15" fmla="*/ 288 h 948"/>
                <a:gd name="T16" fmla="*/ 284 w 941"/>
                <a:gd name="T17" fmla="*/ 220 h 948"/>
                <a:gd name="T18" fmla="*/ 399 w 941"/>
                <a:gd name="T19" fmla="*/ 157 h 948"/>
                <a:gd name="T20" fmla="*/ 534 w 941"/>
                <a:gd name="T21" fmla="*/ 138 h 948"/>
                <a:gd name="T22" fmla="*/ 655 w 941"/>
                <a:gd name="T23" fmla="*/ 190 h 948"/>
                <a:gd name="T24" fmla="*/ 728 w 941"/>
                <a:gd name="T25" fmla="*/ 287 h 948"/>
                <a:gd name="T26" fmla="*/ 794 w 941"/>
                <a:gd name="T27" fmla="*/ 406 h 948"/>
                <a:gd name="T28" fmla="*/ 784 w 941"/>
                <a:gd name="T29" fmla="*/ 527 h 948"/>
                <a:gd name="T30" fmla="*/ 760 w 941"/>
                <a:gd name="T31" fmla="*/ 661 h 948"/>
                <a:gd name="T32" fmla="*/ 659 w 941"/>
                <a:gd name="T33" fmla="*/ 752 h 948"/>
                <a:gd name="T34" fmla="*/ 605 w 941"/>
                <a:gd name="T35" fmla="*/ 811 h 948"/>
                <a:gd name="T36" fmla="*/ 593 w 941"/>
                <a:gd name="T37" fmla="*/ 683 h 948"/>
                <a:gd name="T38" fmla="*/ 644 w 941"/>
                <a:gd name="T39" fmla="*/ 608 h 948"/>
                <a:gd name="T40" fmla="*/ 687 w 941"/>
                <a:gd name="T41" fmla="*/ 453 h 948"/>
                <a:gd name="T42" fmla="*/ 616 w 941"/>
                <a:gd name="T43" fmla="*/ 309 h 948"/>
                <a:gd name="T44" fmla="*/ 313 w 941"/>
                <a:gd name="T45" fmla="*/ 317 h 948"/>
                <a:gd name="T46" fmla="*/ 248 w 941"/>
                <a:gd name="T47" fmla="*/ 472 h 948"/>
                <a:gd name="T48" fmla="*/ 292 w 941"/>
                <a:gd name="T49" fmla="*/ 639 h 948"/>
                <a:gd name="T50" fmla="*/ 309 w 941"/>
                <a:gd name="T51" fmla="*/ 676 h 948"/>
                <a:gd name="T52" fmla="*/ 350 w 941"/>
                <a:gd name="T53" fmla="*/ 799 h 948"/>
                <a:gd name="T54" fmla="*/ 385 w 941"/>
                <a:gd name="T55" fmla="*/ 898 h 948"/>
                <a:gd name="T56" fmla="*/ 664 w 941"/>
                <a:gd name="T57" fmla="*/ 934 h 948"/>
                <a:gd name="T58" fmla="*/ 855 w 941"/>
                <a:gd name="T59" fmla="*/ 736 h 948"/>
                <a:gd name="T60" fmla="*/ 464 w 941"/>
                <a:gd name="T61" fmla="*/ 293 h 948"/>
                <a:gd name="T62" fmla="*/ 484 w 941"/>
                <a:gd name="T63" fmla="*/ 726 h 948"/>
                <a:gd name="T64" fmla="*/ 374 w 941"/>
                <a:gd name="T65" fmla="*/ 750 h 948"/>
                <a:gd name="T66" fmla="*/ 421 w 941"/>
                <a:gd name="T67" fmla="*/ 874 h 948"/>
                <a:gd name="T68" fmla="*/ 499 w 941"/>
                <a:gd name="T69" fmla="*/ 220 h 948"/>
                <a:gd name="T70" fmla="*/ 420 w 941"/>
                <a:gd name="T71" fmla="*/ 200 h 948"/>
                <a:gd name="T72" fmla="*/ 436 w 941"/>
                <a:gd name="T73" fmla="*/ 213 h 948"/>
                <a:gd name="T74" fmla="*/ 479 w 941"/>
                <a:gd name="T75" fmla="*/ 263 h 948"/>
                <a:gd name="T76" fmla="*/ 527 w 941"/>
                <a:gd name="T77" fmla="*/ 147 h 948"/>
                <a:gd name="T78" fmla="*/ 220 w 941"/>
                <a:gd name="T79" fmla="*/ 294 h 948"/>
                <a:gd name="T80" fmla="*/ 288 w 941"/>
                <a:gd name="T81" fmla="*/ 323 h 948"/>
                <a:gd name="T82" fmla="*/ 331 w 941"/>
                <a:gd name="T83" fmla="*/ 305 h 948"/>
                <a:gd name="T84" fmla="*/ 307 w 941"/>
                <a:gd name="T85" fmla="*/ 269 h 948"/>
                <a:gd name="T86" fmla="*/ 188 w 941"/>
                <a:gd name="T87" fmla="*/ 513 h 948"/>
                <a:gd name="T88" fmla="*/ 174 w 941"/>
                <a:gd name="T89" fmla="*/ 419 h 948"/>
                <a:gd name="T90" fmla="*/ 212 w 941"/>
                <a:gd name="T91" fmla="*/ 510 h 948"/>
                <a:gd name="T92" fmla="*/ 213 w 941"/>
                <a:gd name="T93" fmla="*/ 450 h 948"/>
                <a:gd name="T94" fmla="*/ 265 w 941"/>
                <a:gd name="T95" fmla="*/ 634 h 948"/>
                <a:gd name="T96" fmla="*/ 296 w 941"/>
                <a:gd name="T97" fmla="*/ 728 h 948"/>
                <a:gd name="T98" fmla="*/ 219 w 941"/>
                <a:gd name="T99" fmla="*/ 649 h 948"/>
                <a:gd name="T100" fmla="*/ 689 w 941"/>
                <a:gd name="T101" fmla="*/ 303 h 948"/>
                <a:gd name="T102" fmla="*/ 622 w 941"/>
                <a:gd name="T103" fmla="*/ 260 h 948"/>
                <a:gd name="T104" fmla="*/ 609 w 941"/>
                <a:gd name="T105" fmla="*/ 301 h 948"/>
                <a:gd name="T106" fmla="*/ 670 w 941"/>
                <a:gd name="T107" fmla="*/ 301 h 948"/>
                <a:gd name="T108" fmla="*/ 766 w 941"/>
                <a:gd name="T109" fmla="*/ 522 h 948"/>
                <a:gd name="T110" fmla="*/ 748 w 941"/>
                <a:gd name="T111" fmla="*/ 426 h 948"/>
                <a:gd name="T112" fmla="*/ 707 w 941"/>
                <a:gd name="T113" fmla="*/ 445 h 948"/>
                <a:gd name="T114" fmla="*/ 726 w 941"/>
                <a:gd name="T115" fmla="*/ 494 h 948"/>
                <a:gd name="T116" fmla="*/ 638 w 941"/>
                <a:gd name="T117" fmla="*/ 669 h 948"/>
                <a:gd name="T118" fmla="*/ 667 w 941"/>
                <a:gd name="T119" fmla="*/ 615 h 948"/>
                <a:gd name="T120" fmla="*/ 739 w 941"/>
                <a:gd name="T121" fmla="*/ 644 h 948"/>
                <a:gd name="T122" fmla="*/ 656 w 941"/>
                <a:gd name="T123" fmla="*/ 689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8">
                  <a:moveTo>
                    <a:pt x="941" y="398"/>
                  </a:moveTo>
                  <a:cubicBezTo>
                    <a:pt x="941" y="392"/>
                    <a:pt x="936" y="386"/>
                    <a:pt x="930" y="386"/>
                  </a:cubicBezTo>
                  <a:cubicBezTo>
                    <a:pt x="821" y="377"/>
                    <a:pt x="821" y="377"/>
                    <a:pt x="821" y="377"/>
                  </a:cubicBezTo>
                  <a:cubicBezTo>
                    <a:pt x="811" y="340"/>
                    <a:pt x="796" y="306"/>
                    <a:pt x="776" y="274"/>
                  </a:cubicBezTo>
                  <a:cubicBezTo>
                    <a:pt x="844" y="194"/>
                    <a:pt x="844" y="194"/>
                    <a:pt x="844" y="194"/>
                  </a:cubicBezTo>
                  <a:cubicBezTo>
                    <a:pt x="848" y="189"/>
                    <a:pt x="848" y="182"/>
                    <a:pt x="843" y="177"/>
                  </a:cubicBezTo>
                  <a:cubicBezTo>
                    <a:pt x="752" y="86"/>
                    <a:pt x="752" y="86"/>
                    <a:pt x="752" y="86"/>
                  </a:cubicBezTo>
                  <a:cubicBezTo>
                    <a:pt x="748" y="82"/>
                    <a:pt x="741" y="82"/>
                    <a:pt x="736" y="86"/>
                  </a:cubicBezTo>
                  <a:cubicBezTo>
                    <a:pt x="652" y="157"/>
                    <a:pt x="652" y="157"/>
                    <a:pt x="652" y="157"/>
                  </a:cubicBezTo>
                  <a:cubicBezTo>
                    <a:pt x="620" y="138"/>
                    <a:pt x="585" y="124"/>
                    <a:pt x="548" y="116"/>
                  </a:cubicBezTo>
                  <a:cubicBezTo>
                    <a:pt x="539" y="11"/>
                    <a:pt x="539" y="11"/>
                    <a:pt x="539" y="11"/>
                  </a:cubicBezTo>
                  <a:cubicBezTo>
                    <a:pt x="538" y="5"/>
                    <a:pt x="533" y="0"/>
                    <a:pt x="527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2" y="0"/>
                    <a:pt x="387" y="5"/>
                    <a:pt x="386" y="11"/>
                  </a:cubicBezTo>
                  <a:cubicBezTo>
                    <a:pt x="377" y="120"/>
                    <a:pt x="377" y="120"/>
                    <a:pt x="377" y="120"/>
                  </a:cubicBezTo>
                  <a:cubicBezTo>
                    <a:pt x="341" y="130"/>
                    <a:pt x="306" y="145"/>
                    <a:pt x="275" y="165"/>
                  </a:cubicBezTo>
                  <a:cubicBezTo>
                    <a:pt x="194" y="97"/>
                    <a:pt x="194" y="97"/>
                    <a:pt x="194" y="97"/>
                  </a:cubicBezTo>
                  <a:cubicBezTo>
                    <a:pt x="189" y="93"/>
                    <a:pt x="182" y="93"/>
                    <a:pt x="178" y="98"/>
                  </a:cubicBezTo>
                  <a:cubicBezTo>
                    <a:pt x="87" y="189"/>
                    <a:pt x="87" y="189"/>
                    <a:pt x="87" y="189"/>
                  </a:cubicBezTo>
                  <a:cubicBezTo>
                    <a:pt x="82" y="193"/>
                    <a:pt x="82" y="200"/>
                    <a:pt x="86" y="205"/>
                  </a:cubicBezTo>
                  <a:cubicBezTo>
                    <a:pt x="157" y="289"/>
                    <a:pt x="157" y="289"/>
                    <a:pt x="157" y="289"/>
                  </a:cubicBezTo>
                  <a:cubicBezTo>
                    <a:pt x="138" y="321"/>
                    <a:pt x="124" y="356"/>
                    <a:pt x="116" y="393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5" y="403"/>
                    <a:pt x="0" y="408"/>
                    <a:pt x="0" y="414"/>
                  </a:cubicBezTo>
                  <a:cubicBezTo>
                    <a:pt x="0" y="543"/>
                    <a:pt x="0" y="543"/>
                    <a:pt x="0" y="543"/>
                  </a:cubicBezTo>
                  <a:cubicBezTo>
                    <a:pt x="0" y="549"/>
                    <a:pt x="5" y="554"/>
                    <a:pt x="11" y="555"/>
                  </a:cubicBezTo>
                  <a:cubicBezTo>
                    <a:pt x="120" y="564"/>
                    <a:pt x="120" y="564"/>
                    <a:pt x="120" y="564"/>
                  </a:cubicBezTo>
                  <a:cubicBezTo>
                    <a:pt x="130" y="600"/>
                    <a:pt x="145" y="635"/>
                    <a:pt x="166" y="666"/>
                  </a:cubicBezTo>
                  <a:cubicBezTo>
                    <a:pt x="97" y="747"/>
                    <a:pt x="97" y="747"/>
                    <a:pt x="97" y="747"/>
                  </a:cubicBezTo>
                  <a:cubicBezTo>
                    <a:pt x="93" y="752"/>
                    <a:pt x="94" y="759"/>
                    <a:pt x="98" y="763"/>
                  </a:cubicBezTo>
                  <a:cubicBezTo>
                    <a:pt x="189" y="854"/>
                    <a:pt x="189" y="854"/>
                    <a:pt x="189" y="854"/>
                  </a:cubicBezTo>
                  <a:cubicBezTo>
                    <a:pt x="193" y="859"/>
                    <a:pt x="201" y="859"/>
                    <a:pt x="205" y="855"/>
                  </a:cubicBezTo>
                  <a:cubicBezTo>
                    <a:pt x="296" y="779"/>
                    <a:pt x="296" y="779"/>
                    <a:pt x="296" y="779"/>
                  </a:cubicBezTo>
                  <a:cubicBezTo>
                    <a:pt x="301" y="774"/>
                    <a:pt x="301" y="767"/>
                    <a:pt x="297" y="762"/>
                  </a:cubicBezTo>
                  <a:cubicBezTo>
                    <a:pt x="297" y="761"/>
                    <a:pt x="296" y="761"/>
                    <a:pt x="295" y="760"/>
                  </a:cubicBezTo>
                  <a:cubicBezTo>
                    <a:pt x="298" y="747"/>
                    <a:pt x="298" y="747"/>
                    <a:pt x="298" y="747"/>
                  </a:cubicBezTo>
                  <a:cubicBezTo>
                    <a:pt x="298" y="743"/>
                    <a:pt x="296" y="740"/>
                    <a:pt x="293" y="740"/>
                  </a:cubicBezTo>
                  <a:cubicBezTo>
                    <a:pt x="289" y="739"/>
                    <a:pt x="286" y="741"/>
                    <a:pt x="286" y="745"/>
                  </a:cubicBezTo>
                  <a:cubicBezTo>
                    <a:pt x="284" y="758"/>
                    <a:pt x="284" y="758"/>
                    <a:pt x="284" y="758"/>
                  </a:cubicBezTo>
                  <a:cubicBezTo>
                    <a:pt x="282" y="759"/>
                    <a:pt x="281" y="759"/>
                    <a:pt x="280" y="760"/>
                  </a:cubicBezTo>
                  <a:cubicBezTo>
                    <a:pt x="198" y="830"/>
                    <a:pt x="198" y="830"/>
                    <a:pt x="198" y="830"/>
                  </a:cubicBezTo>
                  <a:cubicBezTo>
                    <a:pt x="123" y="754"/>
                    <a:pt x="123" y="754"/>
                    <a:pt x="123" y="754"/>
                  </a:cubicBezTo>
                  <a:cubicBezTo>
                    <a:pt x="190" y="675"/>
                    <a:pt x="190" y="675"/>
                    <a:pt x="190" y="675"/>
                  </a:cubicBezTo>
                  <a:cubicBezTo>
                    <a:pt x="193" y="671"/>
                    <a:pt x="194" y="665"/>
                    <a:pt x="191" y="660"/>
                  </a:cubicBezTo>
                  <a:cubicBezTo>
                    <a:pt x="169" y="629"/>
                    <a:pt x="154" y="595"/>
                    <a:pt x="144" y="558"/>
                  </a:cubicBezTo>
                  <a:cubicBezTo>
                    <a:pt x="156" y="550"/>
                    <a:pt x="156" y="550"/>
                    <a:pt x="156" y="550"/>
                  </a:cubicBezTo>
                  <a:cubicBezTo>
                    <a:pt x="159" y="548"/>
                    <a:pt x="159" y="545"/>
                    <a:pt x="157" y="542"/>
                  </a:cubicBezTo>
                  <a:cubicBezTo>
                    <a:pt x="155" y="539"/>
                    <a:pt x="152" y="538"/>
                    <a:pt x="149" y="540"/>
                  </a:cubicBezTo>
                  <a:cubicBezTo>
                    <a:pt x="140" y="546"/>
                    <a:pt x="140" y="546"/>
                    <a:pt x="140" y="546"/>
                  </a:cubicBezTo>
                  <a:cubicBezTo>
                    <a:pt x="138" y="543"/>
                    <a:pt x="135" y="541"/>
                    <a:pt x="131" y="541"/>
                  </a:cubicBezTo>
                  <a:cubicBezTo>
                    <a:pt x="24" y="532"/>
                    <a:pt x="24" y="532"/>
                    <a:pt x="24" y="532"/>
                  </a:cubicBezTo>
                  <a:cubicBezTo>
                    <a:pt x="24" y="425"/>
                    <a:pt x="24" y="425"/>
                    <a:pt x="24" y="425"/>
                  </a:cubicBezTo>
                  <a:cubicBezTo>
                    <a:pt x="127" y="416"/>
                    <a:pt x="127" y="416"/>
                    <a:pt x="127" y="416"/>
                  </a:cubicBezTo>
                  <a:cubicBezTo>
                    <a:pt x="130" y="416"/>
                    <a:pt x="132" y="415"/>
                    <a:pt x="133" y="414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148" y="421"/>
                    <a:pt x="149" y="421"/>
                    <a:pt x="150" y="421"/>
                  </a:cubicBezTo>
                  <a:cubicBezTo>
                    <a:pt x="152" y="421"/>
                    <a:pt x="154" y="420"/>
                    <a:pt x="155" y="417"/>
                  </a:cubicBezTo>
                  <a:cubicBezTo>
                    <a:pt x="156" y="414"/>
                    <a:pt x="155" y="411"/>
                    <a:pt x="152" y="409"/>
                  </a:cubicBezTo>
                  <a:cubicBezTo>
                    <a:pt x="139" y="404"/>
                    <a:pt x="139" y="404"/>
                    <a:pt x="139" y="404"/>
                  </a:cubicBezTo>
                  <a:cubicBezTo>
                    <a:pt x="147" y="365"/>
                    <a:pt x="160" y="329"/>
                    <a:pt x="180" y="296"/>
                  </a:cubicBezTo>
                  <a:cubicBezTo>
                    <a:pt x="193" y="299"/>
                    <a:pt x="193" y="299"/>
                    <a:pt x="193" y="299"/>
                  </a:cubicBezTo>
                  <a:cubicBezTo>
                    <a:pt x="194" y="299"/>
                    <a:pt x="194" y="299"/>
                    <a:pt x="195" y="299"/>
                  </a:cubicBezTo>
                  <a:cubicBezTo>
                    <a:pt x="197" y="299"/>
                    <a:pt x="200" y="298"/>
                    <a:pt x="201" y="295"/>
                  </a:cubicBezTo>
                  <a:cubicBezTo>
                    <a:pt x="201" y="292"/>
                    <a:pt x="199" y="289"/>
                    <a:pt x="196" y="288"/>
                  </a:cubicBezTo>
                  <a:cubicBezTo>
                    <a:pt x="183" y="284"/>
                    <a:pt x="183" y="284"/>
                    <a:pt x="183" y="284"/>
                  </a:cubicBezTo>
                  <a:cubicBezTo>
                    <a:pt x="183" y="283"/>
                    <a:pt x="182" y="281"/>
                    <a:pt x="181" y="280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87" y="123"/>
                    <a:pt x="187" y="123"/>
                    <a:pt x="187" y="123"/>
                  </a:cubicBezTo>
                  <a:cubicBezTo>
                    <a:pt x="266" y="190"/>
                    <a:pt x="266" y="190"/>
                    <a:pt x="266" y="190"/>
                  </a:cubicBezTo>
                  <a:cubicBezTo>
                    <a:pt x="269" y="192"/>
                    <a:pt x="272" y="193"/>
                    <a:pt x="275" y="192"/>
                  </a:cubicBezTo>
                  <a:cubicBezTo>
                    <a:pt x="274" y="194"/>
                    <a:pt x="274" y="196"/>
                    <a:pt x="275" y="198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5" y="223"/>
                    <a:pt x="287" y="224"/>
                    <a:pt x="289" y="224"/>
                  </a:cubicBezTo>
                  <a:cubicBezTo>
                    <a:pt x="290" y="224"/>
                    <a:pt x="291" y="224"/>
                    <a:pt x="291" y="224"/>
                  </a:cubicBezTo>
                  <a:cubicBezTo>
                    <a:pt x="294" y="222"/>
                    <a:pt x="296" y="219"/>
                    <a:pt x="295" y="216"/>
                  </a:cubicBezTo>
                  <a:cubicBezTo>
                    <a:pt x="286" y="194"/>
                    <a:pt x="286" y="194"/>
                    <a:pt x="286" y="194"/>
                  </a:cubicBezTo>
                  <a:cubicBezTo>
                    <a:pt x="285" y="192"/>
                    <a:pt x="283" y="190"/>
                    <a:pt x="281" y="190"/>
                  </a:cubicBezTo>
                  <a:cubicBezTo>
                    <a:pt x="314" y="168"/>
                    <a:pt x="350" y="152"/>
                    <a:pt x="388" y="142"/>
                  </a:cubicBezTo>
                  <a:cubicBezTo>
                    <a:pt x="394" y="154"/>
                    <a:pt x="394" y="154"/>
                    <a:pt x="394" y="154"/>
                  </a:cubicBezTo>
                  <a:cubicBezTo>
                    <a:pt x="395" y="156"/>
                    <a:pt x="397" y="157"/>
                    <a:pt x="399" y="157"/>
                  </a:cubicBezTo>
                  <a:cubicBezTo>
                    <a:pt x="400" y="157"/>
                    <a:pt x="401" y="157"/>
                    <a:pt x="402" y="157"/>
                  </a:cubicBezTo>
                  <a:cubicBezTo>
                    <a:pt x="405" y="155"/>
                    <a:pt x="406" y="151"/>
                    <a:pt x="404" y="148"/>
                  </a:cubicBezTo>
                  <a:cubicBezTo>
                    <a:pt x="398" y="136"/>
                    <a:pt x="398" y="136"/>
                    <a:pt x="398" y="136"/>
                  </a:cubicBezTo>
                  <a:cubicBezTo>
                    <a:pt x="399" y="135"/>
                    <a:pt x="400" y="133"/>
                    <a:pt x="400" y="131"/>
                  </a:cubicBezTo>
                  <a:cubicBezTo>
                    <a:pt x="409" y="24"/>
                    <a:pt x="409" y="24"/>
                    <a:pt x="409" y="24"/>
                  </a:cubicBezTo>
                  <a:cubicBezTo>
                    <a:pt x="516" y="24"/>
                    <a:pt x="516" y="24"/>
                    <a:pt x="516" y="24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5" y="133"/>
                    <a:pt x="529" y="137"/>
                    <a:pt x="534" y="138"/>
                  </a:cubicBezTo>
                  <a:cubicBezTo>
                    <a:pt x="574" y="146"/>
                    <a:pt x="612" y="160"/>
                    <a:pt x="647" y="182"/>
                  </a:cubicBezTo>
                  <a:cubicBezTo>
                    <a:pt x="647" y="182"/>
                    <a:pt x="647" y="182"/>
                    <a:pt x="647" y="182"/>
                  </a:cubicBezTo>
                  <a:cubicBezTo>
                    <a:pt x="646" y="182"/>
                    <a:pt x="644" y="183"/>
                    <a:pt x="643" y="185"/>
                  </a:cubicBezTo>
                  <a:cubicBezTo>
                    <a:pt x="634" y="207"/>
                    <a:pt x="634" y="207"/>
                    <a:pt x="634" y="207"/>
                  </a:cubicBezTo>
                  <a:cubicBezTo>
                    <a:pt x="633" y="211"/>
                    <a:pt x="635" y="214"/>
                    <a:pt x="638" y="215"/>
                  </a:cubicBezTo>
                  <a:cubicBezTo>
                    <a:pt x="638" y="216"/>
                    <a:pt x="639" y="216"/>
                    <a:pt x="640" y="216"/>
                  </a:cubicBezTo>
                  <a:cubicBezTo>
                    <a:pt x="642" y="216"/>
                    <a:pt x="645" y="214"/>
                    <a:pt x="645" y="212"/>
                  </a:cubicBezTo>
                  <a:cubicBezTo>
                    <a:pt x="655" y="190"/>
                    <a:pt x="655" y="190"/>
                    <a:pt x="655" y="190"/>
                  </a:cubicBezTo>
                  <a:cubicBezTo>
                    <a:pt x="655" y="187"/>
                    <a:pt x="655" y="185"/>
                    <a:pt x="653" y="183"/>
                  </a:cubicBezTo>
                  <a:cubicBezTo>
                    <a:pt x="656" y="183"/>
                    <a:pt x="659" y="182"/>
                    <a:pt x="661" y="180"/>
                  </a:cubicBezTo>
                  <a:cubicBezTo>
                    <a:pt x="743" y="111"/>
                    <a:pt x="743" y="111"/>
                    <a:pt x="743" y="111"/>
                  </a:cubicBezTo>
                  <a:cubicBezTo>
                    <a:pt x="818" y="187"/>
                    <a:pt x="818" y="187"/>
                    <a:pt x="818" y="187"/>
                  </a:cubicBezTo>
                  <a:cubicBezTo>
                    <a:pt x="751" y="266"/>
                    <a:pt x="751" y="266"/>
                    <a:pt x="751" y="266"/>
                  </a:cubicBezTo>
                  <a:cubicBezTo>
                    <a:pt x="749" y="268"/>
                    <a:pt x="748" y="272"/>
                    <a:pt x="749" y="275"/>
                  </a:cubicBezTo>
                  <a:cubicBezTo>
                    <a:pt x="733" y="279"/>
                    <a:pt x="733" y="279"/>
                    <a:pt x="733" y="279"/>
                  </a:cubicBezTo>
                  <a:cubicBezTo>
                    <a:pt x="730" y="280"/>
                    <a:pt x="728" y="283"/>
                    <a:pt x="728" y="287"/>
                  </a:cubicBezTo>
                  <a:cubicBezTo>
                    <a:pt x="729" y="289"/>
                    <a:pt x="732" y="291"/>
                    <a:pt x="734" y="291"/>
                  </a:cubicBezTo>
                  <a:cubicBezTo>
                    <a:pt x="735" y="291"/>
                    <a:pt x="735" y="291"/>
                    <a:pt x="736" y="291"/>
                  </a:cubicBezTo>
                  <a:cubicBezTo>
                    <a:pt x="754" y="286"/>
                    <a:pt x="754" y="286"/>
                    <a:pt x="754" y="286"/>
                  </a:cubicBezTo>
                  <a:cubicBezTo>
                    <a:pt x="775" y="318"/>
                    <a:pt x="790" y="353"/>
                    <a:pt x="799" y="390"/>
                  </a:cubicBezTo>
                  <a:cubicBezTo>
                    <a:pt x="789" y="395"/>
                    <a:pt x="789" y="395"/>
                    <a:pt x="789" y="395"/>
                  </a:cubicBezTo>
                  <a:cubicBezTo>
                    <a:pt x="786" y="396"/>
                    <a:pt x="785" y="400"/>
                    <a:pt x="786" y="403"/>
                  </a:cubicBezTo>
                  <a:cubicBezTo>
                    <a:pt x="787" y="405"/>
                    <a:pt x="789" y="406"/>
                    <a:pt x="792" y="406"/>
                  </a:cubicBezTo>
                  <a:cubicBezTo>
                    <a:pt x="792" y="406"/>
                    <a:pt x="793" y="406"/>
                    <a:pt x="794" y="406"/>
                  </a:cubicBezTo>
                  <a:cubicBezTo>
                    <a:pt x="808" y="399"/>
                    <a:pt x="808" y="399"/>
                    <a:pt x="808" y="399"/>
                  </a:cubicBezTo>
                  <a:cubicBezTo>
                    <a:pt x="809" y="400"/>
                    <a:pt x="809" y="400"/>
                    <a:pt x="810" y="400"/>
                  </a:cubicBezTo>
                  <a:cubicBezTo>
                    <a:pt x="917" y="409"/>
                    <a:pt x="917" y="409"/>
                    <a:pt x="917" y="409"/>
                  </a:cubicBezTo>
                  <a:cubicBezTo>
                    <a:pt x="917" y="516"/>
                    <a:pt x="917" y="516"/>
                    <a:pt x="917" y="516"/>
                  </a:cubicBezTo>
                  <a:cubicBezTo>
                    <a:pt x="814" y="524"/>
                    <a:pt x="814" y="524"/>
                    <a:pt x="814" y="524"/>
                  </a:cubicBezTo>
                  <a:cubicBezTo>
                    <a:pt x="809" y="525"/>
                    <a:pt x="804" y="528"/>
                    <a:pt x="803" y="533"/>
                  </a:cubicBezTo>
                  <a:cubicBezTo>
                    <a:pt x="792" y="526"/>
                    <a:pt x="792" y="526"/>
                    <a:pt x="792" y="526"/>
                  </a:cubicBezTo>
                  <a:cubicBezTo>
                    <a:pt x="790" y="524"/>
                    <a:pt x="786" y="524"/>
                    <a:pt x="784" y="527"/>
                  </a:cubicBezTo>
                  <a:cubicBezTo>
                    <a:pt x="782" y="530"/>
                    <a:pt x="783" y="534"/>
                    <a:pt x="785" y="535"/>
                  </a:cubicBezTo>
                  <a:cubicBezTo>
                    <a:pt x="800" y="546"/>
                    <a:pt x="800" y="546"/>
                    <a:pt x="800" y="546"/>
                  </a:cubicBezTo>
                  <a:cubicBezTo>
                    <a:pt x="793" y="581"/>
                    <a:pt x="779" y="614"/>
                    <a:pt x="761" y="644"/>
                  </a:cubicBezTo>
                  <a:cubicBezTo>
                    <a:pt x="758" y="643"/>
                    <a:pt x="758" y="643"/>
                    <a:pt x="758" y="643"/>
                  </a:cubicBezTo>
                  <a:cubicBezTo>
                    <a:pt x="755" y="642"/>
                    <a:pt x="752" y="644"/>
                    <a:pt x="751" y="647"/>
                  </a:cubicBezTo>
                  <a:cubicBezTo>
                    <a:pt x="750" y="650"/>
                    <a:pt x="752" y="654"/>
                    <a:pt x="755" y="655"/>
                  </a:cubicBezTo>
                  <a:cubicBezTo>
                    <a:pt x="758" y="656"/>
                    <a:pt x="758" y="656"/>
                    <a:pt x="758" y="656"/>
                  </a:cubicBezTo>
                  <a:cubicBezTo>
                    <a:pt x="758" y="658"/>
                    <a:pt x="759" y="659"/>
                    <a:pt x="760" y="661"/>
                  </a:cubicBezTo>
                  <a:cubicBezTo>
                    <a:pt x="830" y="743"/>
                    <a:pt x="830" y="743"/>
                    <a:pt x="830" y="743"/>
                  </a:cubicBezTo>
                  <a:cubicBezTo>
                    <a:pt x="754" y="818"/>
                    <a:pt x="754" y="818"/>
                    <a:pt x="754" y="818"/>
                  </a:cubicBezTo>
                  <a:cubicBezTo>
                    <a:pt x="675" y="751"/>
                    <a:pt x="675" y="751"/>
                    <a:pt x="675" y="751"/>
                  </a:cubicBezTo>
                  <a:cubicBezTo>
                    <a:pt x="674" y="750"/>
                    <a:pt x="672" y="749"/>
                    <a:pt x="671" y="749"/>
                  </a:cubicBezTo>
                  <a:cubicBezTo>
                    <a:pt x="667" y="736"/>
                    <a:pt x="667" y="736"/>
                    <a:pt x="667" y="736"/>
                  </a:cubicBezTo>
                  <a:cubicBezTo>
                    <a:pt x="667" y="732"/>
                    <a:pt x="663" y="730"/>
                    <a:pt x="660" y="731"/>
                  </a:cubicBezTo>
                  <a:cubicBezTo>
                    <a:pt x="657" y="732"/>
                    <a:pt x="655" y="735"/>
                    <a:pt x="656" y="738"/>
                  </a:cubicBezTo>
                  <a:cubicBezTo>
                    <a:pt x="659" y="752"/>
                    <a:pt x="659" y="752"/>
                    <a:pt x="659" y="752"/>
                  </a:cubicBezTo>
                  <a:cubicBezTo>
                    <a:pt x="657" y="754"/>
                    <a:pt x="655" y="757"/>
                    <a:pt x="655" y="760"/>
                  </a:cubicBezTo>
                  <a:cubicBezTo>
                    <a:pt x="655" y="906"/>
                    <a:pt x="655" y="906"/>
                    <a:pt x="655" y="906"/>
                  </a:cubicBezTo>
                  <a:cubicBezTo>
                    <a:pt x="558" y="875"/>
                    <a:pt x="558" y="875"/>
                    <a:pt x="558" y="875"/>
                  </a:cubicBezTo>
                  <a:cubicBezTo>
                    <a:pt x="557" y="874"/>
                    <a:pt x="556" y="874"/>
                    <a:pt x="554" y="874"/>
                  </a:cubicBezTo>
                  <a:cubicBezTo>
                    <a:pt x="551" y="874"/>
                    <a:pt x="551" y="874"/>
                    <a:pt x="551" y="874"/>
                  </a:cubicBezTo>
                  <a:cubicBezTo>
                    <a:pt x="551" y="823"/>
                    <a:pt x="551" y="823"/>
                    <a:pt x="551" y="823"/>
                  </a:cubicBezTo>
                  <a:cubicBezTo>
                    <a:pt x="593" y="823"/>
                    <a:pt x="593" y="823"/>
                    <a:pt x="593" y="823"/>
                  </a:cubicBezTo>
                  <a:cubicBezTo>
                    <a:pt x="600" y="823"/>
                    <a:pt x="605" y="818"/>
                    <a:pt x="605" y="811"/>
                  </a:cubicBezTo>
                  <a:cubicBezTo>
                    <a:pt x="605" y="805"/>
                    <a:pt x="600" y="799"/>
                    <a:pt x="593" y="799"/>
                  </a:cubicBezTo>
                  <a:cubicBezTo>
                    <a:pt x="576" y="799"/>
                    <a:pt x="576" y="799"/>
                    <a:pt x="576" y="799"/>
                  </a:cubicBezTo>
                  <a:cubicBezTo>
                    <a:pt x="576" y="750"/>
                    <a:pt x="576" y="750"/>
                    <a:pt x="576" y="750"/>
                  </a:cubicBezTo>
                  <a:cubicBezTo>
                    <a:pt x="593" y="750"/>
                    <a:pt x="593" y="750"/>
                    <a:pt x="593" y="750"/>
                  </a:cubicBezTo>
                  <a:cubicBezTo>
                    <a:pt x="600" y="750"/>
                    <a:pt x="605" y="745"/>
                    <a:pt x="605" y="738"/>
                  </a:cubicBezTo>
                  <a:cubicBezTo>
                    <a:pt x="605" y="732"/>
                    <a:pt x="600" y="726"/>
                    <a:pt x="593" y="726"/>
                  </a:cubicBezTo>
                  <a:cubicBezTo>
                    <a:pt x="578" y="726"/>
                    <a:pt x="578" y="726"/>
                    <a:pt x="578" y="726"/>
                  </a:cubicBezTo>
                  <a:cubicBezTo>
                    <a:pt x="581" y="707"/>
                    <a:pt x="586" y="692"/>
                    <a:pt x="593" y="683"/>
                  </a:cubicBezTo>
                  <a:cubicBezTo>
                    <a:pt x="608" y="664"/>
                    <a:pt x="620" y="644"/>
                    <a:pt x="630" y="626"/>
                  </a:cubicBezTo>
                  <a:cubicBezTo>
                    <a:pt x="631" y="626"/>
                    <a:pt x="632" y="627"/>
                    <a:pt x="633" y="627"/>
                  </a:cubicBezTo>
                  <a:cubicBezTo>
                    <a:pt x="633" y="627"/>
                    <a:pt x="634" y="626"/>
                    <a:pt x="634" y="626"/>
                  </a:cubicBezTo>
                  <a:cubicBezTo>
                    <a:pt x="637" y="626"/>
                    <a:pt x="639" y="622"/>
                    <a:pt x="638" y="619"/>
                  </a:cubicBezTo>
                  <a:cubicBezTo>
                    <a:pt x="638" y="619"/>
                    <a:pt x="638" y="619"/>
                    <a:pt x="638" y="619"/>
                  </a:cubicBezTo>
                  <a:cubicBezTo>
                    <a:pt x="640" y="619"/>
                    <a:pt x="640" y="619"/>
                    <a:pt x="640" y="619"/>
                  </a:cubicBezTo>
                  <a:cubicBezTo>
                    <a:pt x="643" y="620"/>
                    <a:pt x="647" y="618"/>
                    <a:pt x="648" y="615"/>
                  </a:cubicBezTo>
                  <a:cubicBezTo>
                    <a:pt x="649" y="612"/>
                    <a:pt x="647" y="609"/>
                    <a:pt x="644" y="608"/>
                  </a:cubicBezTo>
                  <a:cubicBezTo>
                    <a:pt x="640" y="606"/>
                    <a:pt x="640" y="606"/>
                    <a:pt x="640" y="606"/>
                  </a:cubicBezTo>
                  <a:cubicBezTo>
                    <a:pt x="674" y="536"/>
                    <a:pt x="675" y="481"/>
                    <a:pt x="675" y="480"/>
                  </a:cubicBezTo>
                  <a:cubicBezTo>
                    <a:pt x="675" y="473"/>
                    <a:pt x="675" y="465"/>
                    <a:pt x="674" y="458"/>
                  </a:cubicBezTo>
                  <a:cubicBezTo>
                    <a:pt x="687" y="467"/>
                    <a:pt x="687" y="467"/>
                    <a:pt x="687" y="467"/>
                  </a:cubicBezTo>
                  <a:cubicBezTo>
                    <a:pt x="688" y="468"/>
                    <a:pt x="689" y="468"/>
                    <a:pt x="690" y="468"/>
                  </a:cubicBezTo>
                  <a:cubicBezTo>
                    <a:pt x="692" y="468"/>
                    <a:pt x="694" y="467"/>
                    <a:pt x="695" y="466"/>
                  </a:cubicBezTo>
                  <a:cubicBezTo>
                    <a:pt x="697" y="463"/>
                    <a:pt x="696" y="459"/>
                    <a:pt x="694" y="457"/>
                  </a:cubicBezTo>
                  <a:cubicBezTo>
                    <a:pt x="687" y="453"/>
                    <a:pt x="687" y="453"/>
                    <a:pt x="687" y="453"/>
                  </a:cubicBezTo>
                  <a:cubicBezTo>
                    <a:pt x="688" y="451"/>
                    <a:pt x="689" y="449"/>
                    <a:pt x="688" y="447"/>
                  </a:cubicBezTo>
                  <a:cubicBezTo>
                    <a:pt x="686" y="444"/>
                    <a:pt x="683" y="443"/>
                    <a:pt x="680" y="444"/>
                  </a:cubicBezTo>
                  <a:cubicBezTo>
                    <a:pt x="674" y="447"/>
                    <a:pt x="674" y="447"/>
                    <a:pt x="674" y="447"/>
                  </a:cubicBezTo>
                  <a:cubicBezTo>
                    <a:pt x="673" y="447"/>
                    <a:pt x="673" y="447"/>
                    <a:pt x="672" y="448"/>
                  </a:cubicBezTo>
                  <a:cubicBezTo>
                    <a:pt x="665" y="399"/>
                    <a:pt x="641" y="356"/>
                    <a:pt x="606" y="324"/>
                  </a:cubicBezTo>
                  <a:cubicBezTo>
                    <a:pt x="619" y="321"/>
                    <a:pt x="619" y="321"/>
                    <a:pt x="619" y="321"/>
                  </a:cubicBezTo>
                  <a:cubicBezTo>
                    <a:pt x="623" y="320"/>
                    <a:pt x="625" y="317"/>
                    <a:pt x="624" y="313"/>
                  </a:cubicBezTo>
                  <a:cubicBezTo>
                    <a:pt x="623" y="310"/>
                    <a:pt x="620" y="308"/>
                    <a:pt x="616" y="309"/>
                  </a:cubicBezTo>
                  <a:cubicBezTo>
                    <a:pt x="594" y="315"/>
                    <a:pt x="594" y="315"/>
                    <a:pt x="594" y="315"/>
                  </a:cubicBezTo>
                  <a:cubicBezTo>
                    <a:pt x="559" y="286"/>
                    <a:pt x="514" y="270"/>
                    <a:pt x="465" y="269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6" y="253"/>
                    <a:pt x="453" y="252"/>
                    <a:pt x="450" y="253"/>
                  </a:cubicBezTo>
                  <a:cubicBezTo>
                    <a:pt x="447" y="255"/>
                    <a:pt x="446" y="258"/>
                    <a:pt x="447" y="261"/>
                  </a:cubicBezTo>
                  <a:cubicBezTo>
                    <a:pt x="451" y="270"/>
                    <a:pt x="451" y="270"/>
                    <a:pt x="451" y="270"/>
                  </a:cubicBezTo>
                  <a:cubicBezTo>
                    <a:pt x="404" y="273"/>
                    <a:pt x="360" y="291"/>
                    <a:pt x="326" y="321"/>
                  </a:cubicBezTo>
                  <a:cubicBezTo>
                    <a:pt x="313" y="317"/>
                    <a:pt x="313" y="317"/>
                    <a:pt x="313" y="317"/>
                  </a:cubicBezTo>
                  <a:cubicBezTo>
                    <a:pt x="309" y="317"/>
                    <a:pt x="306" y="319"/>
                    <a:pt x="305" y="322"/>
                  </a:cubicBezTo>
                  <a:cubicBezTo>
                    <a:pt x="304" y="325"/>
                    <a:pt x="306" y="328"/>
                    <a:pt x="310" y="329"/>
                  </a:cubicBezTo>
                  <a:cubicBezTo>
                    <a:pt x="315" y="331"/>
                    <a:pt x="315" y="331"/>
                    <a:pt x="315" y="331"/>
                  </a:cubicBezTo>
                  <a:cubicBezTo>
                    <a:pt x="281" y="365"/>
                    <a:pt x="258" y="411"/>
                    <a:pt x="254" y="462"/>
                  </a:cubicBezTo>
                  <a:cubicBezTo>
                    <a:pt x="254" y="462"/>
                    <a:pt x="254" y="462"/>
                    <a:pt x="254" y="462"/>
                  </a:cubicBezTo>
                  <a:cubicBezTo>
                    <a:pt x="253" y="463"/>
                    <a:pt x="253" y="464"/>
                    <a:pt x="253" y="466"/>
                  </a:cubicBezTo>
                  <a:cubicBezTo>
                    <a:pt x="253" y="467"/>
                    <a:pt x="253" y="467"/>
                    <a:pt x="253" y="468"/>
                  </a:cubicBezTo>
                  <a:cubicBezTo>
                    <a:pt x="248" y="472"/>
                    <a:pt x="248" y="472"/>
                    <a:pt x="248" y="472"/>
                  </a:cubicBezTo>
                  <a:cubicBezTo>
                    <a:pt x="245" y="474"/>
                    <a:pt x="244" y="478"/>
                    <a:pt x="246" y="480"/>
                  </a:cubicBezTo>
                  <a:cubicBezTo>
                    <a:pt x="247" y="482"/>
                    <a:pt x="249" y="483"/>
                    <a:pt x="251" y="483"/>
                  </a:cubicBezTo>
                  <a:cubicBezTo>
                    <a:pt x="252" y="483"/>
                    <a:pt x="252" y="483"/>
                    <a:pt x="253" y="483"/>
                  </a:cubicBezTo>
                  <a:cubicBezTo>
                    <a:pt x="253" y="494"/>
                    <a:pt x="258" y="553"/>
                    <a:pt x="297" y="624"/>
                  </a:cubicBezTo>
                  <a:cubicBezTo>
                    <a:pt x="288" y="627"/>
                    <a:pt x="288" y="627"/>
                    <a:pt x="288" y="627"/>
                  </a:cubicBezTo>
                  <a:cubicBezTo>
                    <a:pt x="285" y="628"/>
                    <a:pt x="283" y="631"/>
                    <a:pt x="284" y="635"/>
                  </a:cubicBezTo>
                  <a:cubicBezTo>
                    <a:pt x="285" y="637"/>
                    <a:pt x="287" y="639"/>
                    <a:pt x="290" y="639"/>
                  </a:cubicBezTo>
                  <a:cubicBezTo>
                    <a:pt x="290" y="639"/>
                    <a:pt x="291" y="639"/>
                    <a:pt x="292" y="639"/>
                  </a:cubicBezTo>
                  <a:cubicBezTo>
                    <a:pt x="303" y="635"/>
                    <a:pt x="303" y="635"/>
                    <a:pt x="303" y="635"/>
                  </a:cubicBezTo>
                  <a:cubicBezTo>
                    <a:pt x="305" y="638"/>
                    <a:pt x="307" y="642"/>
                    <a:pt x="309" y="645"/>
                  </a:cubicBezTo>
                  <a:cubicBezTo>
                    <a:pt x="309" y="645"/>
                    <a:pt x="308" y="645"/>
                    <a:pt x="308" y="645"/>
                  </a:cubicBezTo>
                  <a:cubicBezTo>
                    <a:pt x="305" y="645"/>
                    <a:pt x="302" y="647"/>
                    <a:pt x="301" y="650"/>
                  </a:cubicBezTo>
                  <a:cubicBezTo>
                    <a:pt x="297" y="674"/>
                    <a:pt x="297" y="674"/>
                    <a:pt x="297" y="674"/>
                  </a:cubicBezTo>
                  <a:cubicBezTo>
                    <a:pt x="297" y="677"/>
                    <a:pt x="299" y="680"/>
                    <a:pt x="302" y="681"/>
                  </a:cubicBezTo>
                  <a:cubicBezTo>
                    <a:pt x="303" y="681"/>
                    <a:pt x="303" y="681"/>
                    <a:pt x="303" y="681"/>
                  </a:cubicBezTo>
                  <a:cubicBezTo>
                    <a:pt x="306" y="681"/>
                    <a:pt x="309" y="679"/>
                    <a:pt x="309" y="676"/>
                  </a:cubicBezTo>
                  <a:cubicBezTo>
                    <a:pt x="313" y="652"/>
                    <a:pt x="313" y="652"/>
                    <a:pt x="313" y="652"/>
                  </a:cubicBezTo>
                  <a:cubicBezTo>
                    <a:pt x="320" y="662"/>
                    <a:pt x="327" y="673"/>
                    <a:pt x="335" y="683"/>
                  </a:cubicBezTo>
                  <a:cubicBezTo>
                    <a:pt x="342" y="692"/>
                    <a:pt x="347" y="707"/>
                    <a:pt x="349" y="726"/>
                  </a:cubicBezTo>
                  <a:cubicBezTo>
                    <a:pt x="334" y="726"/>
                    <a:pt x="334" y="726"/>
                    <a:pt x="334" y="726"/>
                  </a:cubicBezTo>
                  <a:cubicBezTo>
                    <a:pt x="328" y="726"/>
                    <a:pt x="322" y="732"/>
                    <a:pt x="322" y="738"/>
                  </a:cubicBezTo>
                  <a:cubicBezTo>
                    <a:pt x="322" y="745"/>
                    <a:pt x="328" y="750"/>
                    <a:pt x="334" y="750"/>
                  </a:cubicBezTo>
                  <a:cubicBezTo>
                    <a:pt x="350" y="750"/>
                    <a:pt x="350" y="750"/>
                    <a:pt x="350" y="750"/>
                  </a:cubicBezTo>
                  <a:cubicBezTo>
                    <a:pt x="350" y="799"/>
                    <a:pt x="350" y="799"/>
                    <a:pt x="350" y="799"/>
                  </a:cubicBezTo>
                  <a:cubicBezTo>
                    <a:pt x="334" y="799"/>
                    <a:pt x="334" y="799"/>
                    <a:pt x="334" y="799"/>
                  </a:cubicBezTo>
                  <a:cubicBezTo>
                    <a:pt x="328" y="799"/>
                    <a:pt x="322" y="805"/>
                    <a:pt x="322" y="811"/>
                  </a:cubicBezTo>
                  <a:cubicBezTo>
                    <a:pt x="322" y="818"/>
                    <a:pt x="328" y="823"/>
                    <a:pt x="334" y="823"/>
                  </a:cubicBezTo>
                  <a:cubicBezTo>
                    <a:pt x="375" y="823"/>
                    <a:pt x="375" y="823"/>
                    <a:pt x="375" y="823"/>
                  </a:cubicBezTo>
                  <a:cubicBezTo>
                    <a:pt x="375" y="878"/>
                    <a:pt x="375" y="878"/>
                    <a:pt x="375" y="878"/>
                  </a:cubicBezTo>
                  <a:cubicBezTo>
                    <a:pt x="376" y="878"/>
                    <a:pt x="376" y="878"/>
                    <a:pt x="376" y="878"/>
                  </a:cubicBezTo>
                  <a:cubicBezTo>
                    <a:pt x="374" y="880"/>
                    <a:pt x="373" y="883"/>
                    <a:pt x="373" y="886"/>
                  </a:cubicBezTo>
                  <a:cubicBezTo>
                    <a:pt x="373" y="893"/>
                    <a:pt x="378" y="898"/>
                    <a:pt x="385" y="898"/>
                  </a:cubicBezTo>
                  <a:cubicBezTo>
                    <a:pt x="409" y="898"/>
                    <a:pt x="409" y="898"/>
                    <a:pt x="409" y="898"/>
                  </a:cubicBezTo>
                  <a:cubicBezTo>
                    <a:pt x="409" y="936"/>
                    <a:pt x="409" y="936"/>
                    <a:pt x="409" y="936"/>
                  </a:cubicBezTo>
                  <a:cubicBezTo>
                    <a:pt x="409" y="942"/>
                    <a:pt x="415" y="948"/>
                    <a:pt x="421" y="948"/>
                  </a:cubicBezTo>
                  <a:cubicBezTo>
                    <a:pt x="506" y="948"/>
                    <a:pt x="506" y="948"/>
                    <a:pt x="506" y="948"/>
                  </a:cubicBezTo>
                  <a:cubicBezTo>
                    <a:pt x="513" y="948"/>
                    <a:pt x="518" y="942"/>
                    <a:pt x="518" y="936"/>
                  </a:cubicBezTo>
                  <a:cubicBezTo>
                    <a:pt x="518" y="898"/>
                    <a:pt x="518" y="898"/>
                    <a:pt x="518" y="898"/>
                  </a:cubicBezTo>
                  <a:cubicBezTo>
                    <a:pt x="552" y="898"/>
                    <a:pt x="552" y="898"/>
                    <a:pt x="552" y="898"/>
                  </a:cubicBezTo>
                  <a:cubicBezTo>
                    <a:pt x="664" y="934"/>
                    <a:pt x="664" y="934"/>
                    <a:pt x="664" y="934"/>
                  </a:cubicBezTo>
                  <a:cubicBezTo>
                    <a:pt x="665" y="934"/>
                    <a:pt x="666" y="934"/>
                    <a:pt x="667" y="934"/>
                  </a:cubicBezTo>
                  <a:cubicBezTo>
                    <a:pt x="670" y="934"/>
                    <a:pt x="672" y="933"/>
                    <a:pt x="675" y="932"/>
                  </a:cubicBezTo>
                  <a:cubicBezTo>
                    <a:pt x="678" y="930"/>
                    <a:pt x="679" y="926"/>
                    <a:pt x="679" y="922"/>
                  </a:cubicBezTo>
                  <a:cubicBezTo>
                    <a:pt x="679" y="786"/>
                    <a:pt x="679" y="786"/>
                    <a:pt x="679" y="786"/>
                  </a:cubicBezTo>
                  <a:cubicBezTo>
                    <a:pt x="747" y="844"/>
                    <a:pt x="747" y="844"/>
                    <a:pt x="747" y="844"/>
                  </a:cubicBezTo>
                  <a:cubicBezTo>
                    <a:pt x="752" y="848"/>
                    <a:pt x="759" y="847"/>
                    <a:pt x="764" y="843"/>
                  </a:cubicBezTo>
                  <a:cubicBezTo>
                    <a:pt x="855" y="752"/>
                    <a:pt x="855" y="752"/>
                    <a:pt x="855" y="752"/>
                  </a:cubicBezTo>
                  <a:cubicBezTo>
                    <a:pt x="859" y="747"/>
                    <a:pt x="859" y="740"/>
                    <a:pt x="855" y="736"/>
                  </a:cubicBezTo>
                  <a:cubicBezTo>
                    <a:pt x="784" y="652"/>
                    <a:pt x="784" y="652"/>
                    <a:pt x="784" y="652"/>
                  </a:cubicBezTo>
                  <a:cubicBezTo>
                    <a:pt x="803" y="619"/>
                    <a:pt x="817" y="584"/>
                    <a:pt x="825" y="547"/>
                  </a:cubicBezTo>
                  <a:cubicBezTo>
                    <a:pt x="930" y="539"/>
                    <a:pt x="930" y="539"/>
                    <a:pt x="930" y="539"/>
                  </a:cubicBezTo>
                  <a:cubicBezTo>
                    <a:pt x="936" y="538"/>
                    <a:pt x="941" y="533"/>
                    <a:pt x="941" y="527"/>
                  </a:cubicBezTo>
                  <a:lnTo>
                    <a:pt x="941" y="398"/>
                  </a:lnTo>
                  <a:close/>
                  <a:moveTo>
                    <a:pt x="354" y="668"/>
                  </a:moveTo>
                  <a:cubicBezTo>
                    <a:pt x="279" y="572"/>
                    <a:pt x="277" y="481"/>
                    <a:pt x="277" y="480"/>
                  </a:cubicBezTo>
                  <a:cubicBezTo>
                    <a:pt x="277" y="377"/>
                    <a:pt x="361" y="293"/>
                    <a:pt x="464" y="293"/>
                  </a:cubicBezTo>
                  <a:cubicBezTo>
                    <a:pt x="567" y="293"/>
                    <a:pt x="651" y="377"/>
                    <a:pt x="651" y="480"/>
                  </a:cubicBezTo>
                  <a:cubicBezTo>
                    <a:pt x="651" y="481"/>
                    <a:pt x="649" y="571"/>
                    <a:pt x="574" y="668"/>
                  </a:cubicBezTo>
                  <a:cubicBezTo>
                    <a:pt x="561" y="685"/>
                    <a:pt x="556" y="707"/>
                    <a:pt x="554" y="726"/>
                  </a:cubicBezTo>
                  <a:cubicBezTo>
                    <a:pt x="508" y="726"/>
                    <a:pt x="508" y="726"/>
                    <a:pt x="508" y="726"/>
                  </a:cubicBezTo>
                  <a:cubicBezTo>
                    <a:pt x="530" y="518"/>
                    <a:pt x="530" y="518"/>
                    <a:pt x="530" y="518"/>
                  </a:cubicBezTo>
                  <a:cubicBezTo>
                    <a:pt x="531" y="511"/>
                    <a:pt x="526" y="505"/>
                    <a:pt x="519" y="505"/>
                  </a:cubicBezTo>
                  <a:cubicBezTo>
                    <a:pt x="513" y="504"/>
                    <a:pt x="507" y="509"/>
                    <a:pt x="506" y="515"/>
                  </a:cubicBezTo>
                  <a:cubicBezTo>
                    <a:pt x="484" y="726"/>
                    <a:pt x="484" y="726"/>
                    <a:pt x="484" y="726"/>
                  </a:cubicBezTo>
                  <a:cubicBezTo>
                    <a:pt x="444" y="726"/>
                    <a:pt x="444" y="726"/>
                    <a:pt x="444" y="726"/>
                  </a:cubicBezTo>
                  <a:cubicBezTo>
                    <a:pt x="422" y="515"/>
                    <a:pt x="422" y="515"/>
                    <a:pt x="422" y="515"/>
                  </a:cubicBezTo>
                  <a:cubicBezTo>
                    <a:pt x="421" y="509"/>
                    <a:pt x="415" y="504"/>
                    <a:pt x="408" y="505"/>
                  </a:cubicBezTo>
                  <a:cubicBezTo>
                    <a:pt x="402" y="505"/>
                    <a:pt x="397" y="511"/>
                    <a:pt x="398" y="518"/>
                  </a:cubicBezTo>
                  <a:cubicBezTo>
                    <a:pt x="420" y="726"/>
                    <a:pt x="420" y="726"/>
                    <a:pt x="420" y="726"/>
                  </a:cubicBezTo>
                  <a:cubicBezTo>
                    <a:pt x="373" y="726"/>
                    <a:pt x="373" y="726"/>
                    <a:pt x="373" y="726"/>
                  </a:cubicBezTo>
                  <a:cubicBezTo>
                    <a:pt x="371" y="707"/>
                    <a:pt x="366" y="684"/>
                    <a:pt x="354" y="668"/>
                  </a:cubicBezTo>
                  <a:close/>
                  <a:moveTo>
                    <a:pt x="374" y="750"/>
                  </a:moveTo>
                  <a:cubicBezTo>
                    <a:pt x="552" y="750"/>
                    <a:pt x="552" y="750"/>
                    <a:pt x="552" y="750"/>
                  </a:cubicBezTo>
                  <a:cubicBezTo>
                    <a:pt x="552" y="799"/>
                    <a:pt x="552" y="799"/>
                    <a:pt x="552" y="799"/>
                  </a:cubicBezTo>
                  <a:cubicBezTo>
                    <a:pt x="374" y="799"/>
                    <a:pt x="374" y="799"/>
                    <a:pt x="374" y="799"/>
                  </a:cubicBezTo>
                  <a:lnTo>
                    <a:pt x="374" y="750"/>
                  </a:lnTo>
                  <a:close/>
                  <a:moveTo>
                    <a:pt x="527" y="823"/>
                  </a:moveTo>
                  <a:cubicBezTo>
                    <a:pt x="527" y="874"/>
                    <a:pt x="527" y="874"/>
                    <a:pt x="527" y="874"/>
                  </a:cubicBezTo>
                  <a:cubicBezTo>
                    <a:pt x="506" y="874"/>
                    <a:pt x="506" y="874"/>
                    <a:pt x="506" y="874"/>
                  </a:cubicBezTo>
                  <a:cubicBezTo>
                    <a:pt x="421" y="874"/>
                    <a:pt x="421" y="874"/>
                    <a:pt x="421" y="874"/>
                  </a:cubicBezTo>
                  <a:cubicBezTo>
                    <a:pt x="399" y="874"/>
                    <a:pt x="399" y="874"/>
                    <a:pt x="399" y="874"/>
                  </a:cubicBezTo>
                  <a:cubicBezTo>
                    <a:pt x="399" y="823"/>
                    <a:pt x="399" y="823"/>
                    <a:pt x="399" y="823"/>
                  </a:cubicBezTo>
                  <a:lnTo>
                    <a:pt x="527" y="823"/>
                  </a:lnTo>
                  <a:close/>
                  <a:moveTo>
                    <a:pt x="498" y="193"/>
                  </a:moveTo>
                  <a:cubicBezTo>
                    <a:pt x="488" y="215"/>
                    <a:pt x="488" y="215"/>
                    <a:pt x="488" y="215"/>
                  </a:cubicBezTo>
                  <a:cubicBezTo>
                    <a:pt x="487" y="218"/>
                    <a:pt x="488" y="221"/>
                    <a:pt x="491" y="223"/>
                  </a:cubicBezTo>
                  <a:cubicBezTo>
                    <a:pt x="492" y="223"/>
                    <a:pt x="493" y="223"/>
                    <a:pt x="494" y="223"/>
                  </a:cubicBezTo>
                  <a:cubicBezTo>
                    <a:pt x="496" y="223"/>
                    <a:pt x="498" y="222"/>
                    <a:pt x="499" y="220"/>
                  </a:cubicBezTo>
                  <a:cubicBezTo>
                    <a:pt x="509" y="198"/>
                    <a:pt x="509" y="198"/>
                    <a:pt x="509" y="198"/>
                  </a:cubicBezTo>
                  <a:cubicBezTo>
                    <a:pt x="511" y="195"/>
                    <a:pt x="509" y="192"/>
                    <a:pt x="506" y="190"/>
                  </a:cubicBezTo>
                  <a:cubicBezTo>
                    <a:pt x="503" y="189"/>
                    <a:pt x="500" y="190"/>
                    <a:pt x="498" y="193"/>
                  </a:cubicBezTo>
                  <a:close/>
                  <a:moveTo>
                    <a:pt x="415" y="170"/>
                  </a:moveTo>
                  <a:cubicBezTo>
                    <a:pt x="414" y="167"/>
                    <a:pt x="410" y="166"/>
                    <a:pt x="407" y="167"/>
                  </a:cubicBezTo>
                  <a:cubicBezTo>
                    <a:pt x="404" y="169"/>
                    <a:pt x="403" y="172"/>
                    <a:pt x="404" y="175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6" y="199"/>
                    <a:pt x="418" y="200"/>
                    <a:pt x="420" y="200"/>
                  </a:cubicBezTo>
                  <a:cubicBezTo>
                    <a:pt x="421" y="200"/>
                    <a:pt x="422" y="200"/>
                    <a:pt x="423" y="199"/>
                  </a:cubicBezTo>
                  <a:cubicBezTo>
                    <a:pt x="426" y="198"/>
                    <a:pt x="427" y="194"/>
                    <a:pt x="426" y="191"/>
                  </a:cubicBezTo>
                  <a:lnTo>
                    <a:pt x="415" y="170"/>
                  </a:lnTo>
                  <a:close/>
                  <a:moveTo>
                    <a:pt x="436" y="240"/>
                  </a:moveTo>
                  <a:cubicBezTo>
                    <a:pt x="437" y="242"/>
                    <a:pt x="440" y="243"/>
                    <a:pt x="442" y="243"/>
                  </a:cubicBezTo>
                  <a:cubicBezTo>
                    <a:pt x="443" y="243"/>
                    <a:pt x="444" y="243"/>
                    <a:pt x="444" y="242"/>
                  </a:cubicBezTo>
                  <a:cubicBezTo>
                    <a:pt x="447" y="241"/>
                    <a:pt x="449" y="237"/>
                    <a:pt x="447" y="234"/>
                  </a:cubicBezTo>
                  <a:cubicBezTo>
                    <a:pt x="436" y="213"/>
                    <a:pt x="436" y="213"/>
                    <a:pt x="436" y="213"/>
                  </a:cubicBezTo>
                  <a:cubicBezTo>
                    <a:pt x="435" y="210"/>
                    <a:pt x="431" y="209"/>
                    <a:pt x="428" y="210"/>
                  </a:cubicBezTo>
                  <a:cubicBezTo>
                    <a:pt x="425" y="212"/>
                    <a:pt x="424" y="215"/>
                    <a:pt x="426" y="218"/>
                  </a:cubicBezTo>
                  <a:lnTo>
                    <a:pt x="436" y="240"/>
                  </a:lnTo>
                  <a:close/>
                  <a:moveTo>
                    <a:pt x="478" y="237"/>
                  </a:moveTo>
                  <a:cubicBezTo>
                    <a:pt x="468" y="258"/>
                    <a:pt x="468" y="258"/>
                    <a:pt x="468" y="258"/>
                  </a:cubicBezTo>
                  <a:cubicBezTo>
                    <a:pt x="467" y="261"/>
                    <a:pt x="468" y="265"/>
                    <a:pt x="471" y="266"/>
                  </a:cubicBezTo>
                  <a:cubicBezTo>
                    <a:pt x="472" y="267"/>
                    <a:pt x="473" y="267"/>
                    <a:pt x="473" y="267"/>
                  </a:cubicBezTo>
                  <a:cubicBezTo>
                    <a:pt x="476" y="267"/>
                    <a:pt x="478" y="266"/>
                    <a:pt x="479" y="263"/>
                  </a:cubicBezTo>
                  <a:cubicBezTo>
                    <a:pt x="489" y="242"/>
                    <a:pt x="489" y="242"/>
                    <a:pt x="489" y="242"/>
                  </a:cubicBezTo>
                  <a:cubicBezTo>
                    <a:pt x="490" y="239"/>
                    <a:pt x="489" y="235"/>
                    <a:pt x="486" y="234"/>
                  </a:cubicBezTo>
                  <a:cubicBezTo>
                    <a:pt x="483" y="232"/>
                    <a:pt x="480" y="234"/>
                    <a:pt x="478" y="237"/>
                  </a:cubicBezTo>
                  <a:close/>
                  <a:moveTo>
                    <a:pt x="512" y="179"/>
                  </a:moveTo>
                  <a:cubicBezTo>
                    <a:pt x="512" y="180"/>
                    <a:pt x="513" y="180"/>
                    <a:pt x="514" y="180"/>
                  </a:cubicBezTo>
                  <a:cubicBezTo>
                    <a:pt x="516" y="180"/>
                    <a:pt x="519" y="179"/>
                    <a:pt x="520" y="176"/>
                  </a:cubicBezTo>
                  <a:cubicBezTo>
                    <a:pt x="530" y="155"/>
                    <a:pt x="530" y="155"/>
                    <a:pt x="530" y="155"/>
                  </a:cubicBezTo>
                  <a:cubicBezTo>
                    <a:pt x="531" y="152"/>
                    <a:pt x="530" y="148"/>
                    <a:pt x="527" y="147"/>
                  </a:cubicBezTo>
                  <a:cubicBezTo>
                    <a:pt x="524" y="145"/>
                    <a:pt x="520" y="147"/>
                    <a:pt x="519" y="150"/>
                  </a:cubicBezTo>
                  <a:cubicBezTo>
                    <a:pt x="509" y="171"/>
                    <a:pt x="509" y="171"/>
                    <a:pt x="509" y="171"/>
                  </a:cubicBezTo>
                  <a:cubicBezTo>
                    <a:pt x="507" y="174"/>
                    <a:pt x="509" y="178"/>
                    <a:pt x="512" y="179"/>
                  </a:cubicBezTo>
                  <a:close/>
                  <a:moveTo>
                    <a:pt x="240" y="311"/>
                  </a:moveTo>
                  <a:cubicBezTo>
                    <a:pt x="240" y="311"/>
                    <a:pt x="241" y="311"/>
                    <a:pt x="241" y="311"/>
                  </a:cubicBezTo>
                  <a:cubicBezTo>
                    <a:pt x="244" y="311"/>
                    <a:pt x="246" y="310"/>
                    <a:pt x="247" y="307"/>
                  </a:cubicBezTo>
                  <a:cubicBezTo>
                    <a:pt x="248" y="304"/>
                    <a:pt x="246" y="300"/>
                    <a:pt x="243" y="300"/>
                  </a:cubicBezTo>
                  <a:cubicBezTo>
                    <a:pt x="220" y="294"/>
                    <a:pt x="220" y="294"/>
                    <a:pt x="220" y="294"/>
                  </a:cubicBezTo>
                  <a:cubicBezTo>
                    <a:pt x="216" y="293"/>
                    <a:pt x="213" y="295"/>
                    <a:pt x="212" y="298"/>
                  </a:cubicBezTo>
                  <a:cubicBezTo>
                    <a:pt x="211" y="301"/>
                    <a:pt x="213" y="304"/>
                    <a:pt x="217" y="305"/>
                  </a:cubicBezTo>
                  <a:lnTo>
                    <a:pt x="240" y="311"/>
                  </a:lnTo>
                  <a:close/>
                  <a:moveTo>
                    <a:pt x="266" y="306"/>
                  </a:moveTo>
                  <a:cubicBezTo>
                    <a:pt x="263" y="305"/>
                    <a:pt x="260" y="307"/>
                    <a:pt x="259" y="310"/>
                  </a:cubicBezTo>
                  <a:cubicBezTo>
                    <a:pt x="258" y="313"/>
                    <a:pt x="260" y="316"/>
                    <a:pt x="263" y="317"/>
                  </a:cubicBezTo>
                  <a:cubicBezTo>
                    <a:pt x="286" y="323"/>
                    <a:pt x="286" y="323"/>
                    <a:pt x="286" y="323"/>
                  </a:cubicBezTo>
                  <a:cubicBezTo>
                    <a:pt x="287" y="323"/>
                    <a:pt x="287" y="323"/>
                    <a:pt x="288" y="323"/>
                  </a:cubicBezTo>
                  <a:cubicBezTo>
                    <a:pt x="290" y="323"/>
                    <a:pt x="293" y="321"/>
                    <a:pt x="294" y="319"/>
                  </a:cubicBezTo>
                  <a:cubicBezTo>
                    <a:pt x="294" y="316"/>
                    <a:pt x="292" y="312"/>
                    <a:pt x="289" y="311"/>
                  </a:cubicBezTo>
                  <a:lnTo>
                    <a:pt x="266" y="306"/>
                  </a:lnTo>
                  <a:close/>
                  <a:moveTo>
                    <a:pt x="311" y="287"/>
                  </a:moveTo>
                  <a:cubicBezTo>
                    <a:pt x="320" y="309"/>
                    <a:pt x="320" y="309"/>
                    <a:pt x="320" y="309"/>
                  </a:cubicBezTo>
                  <a:cubicBezTo>
                    <a:pt x="321" y="312"/>
                    <a:pt x="323" y="313"/>
                    <a:pt x="325" y="313"/>
                  </a:cubicBezTo>
                  <a:cubicBezTo>
                    <a:pt x="326" y="313"/>
                    <a:pt x="327" y="313"/>
                    <a:pt x="328" y="313"/>
                  </a:cubicBezTo>
                  <a:cubicBezTo>
                    <a:pt x="331" y="311"/>
                    <a:pt x="332" y="308"/>
                    <a:pt x="331" y="305"/>
                  </a:cubicBezTo>
                  <a:cubicBezTo>
                    <a:pt x="322" y="283"/>
                    <a:pt x="322" y="283"/>
                    <a:pt x="322" y="283"/>
                  </a:cubicBezTo>
                  <a:cubicBezTo>
                    <a:pt x="321" y="279"/>
                    <a:pt x="317" y="278"/>
                    <a:pt x="314" y="279"/>
                  </a:cubicBezTo>
                  <a:cubicBezTo>
                    <a:pt x="311" y="280"/>
                    <a:pt x="309" y="284"/>
                    <a:pt x="311" y="287"/>
                  </a:cubicBezTo>
                  <a:close/>
                  <a:moveTo>
                    <a:pt x="304" y="238"/>
                  </a:moveTo>
                  <a:cubicBezTo>
                    <a:pt x="302" y="235"/>
                    <a:pt x="299" y="233"/>
                    <a:pt x="296" y="235"/>
                  </a:cubicBezTo>
                  <a:cubicBezTo>
                    <a:pt x="293" y="236"/>
                    <a:pt x="291" y="239"/>
                    <a:pt x="293" y="243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3" y="267"/>
                    <a:pt x="305" y="269"/>
                    <a:pt x="307" y="269"/>
                  </a:cubicBezTo>
                  <a:cubicBezTo>
                    <a:pt x="308" y="269"/>
                    <a:pt x="309" y="268"/>
                    <a:pt x="309" y="268"/>
                  </a:cubicBezTo>
                  <a:cubicBezTo>
                    <a:pt x="313" y="267"/>
                    <a:pt x="314" y="263"/>
                    <a:pt x="313" y="260"/>
                  </a:cubicBezTo>
                  <a:lnTo>
                    <a:pt x="304" y="238"/>
                  </a:lnTo>
                  <a:close/>
                  <a:moveTo>
                    <a:pt x="172" y="538"/>
                  </a:moveTo>
                  <a:cubicBezTo>
                    <a:pt x="173" y="538"/>
                    <a:pt x="175" y="537"/>
                    <a:pt x="176" y="536"/>
                  </a:cubicBezTo>
                  <a:cubicBezTo>
                    <a:pt x="195" y="523"/>
                    <a:pt x="195" y="523"/>
                    <a:pt x="195" y="523"/>
                  </a:cubicBezTo>
                  <a:cubicBezTo>
                    <a:pt x="198" y="521"/>
                    <a:pt x="199" y="517"/>
                    <a:pt x="197" y="514"/>
                  </a:cubicBezTo>
                  <a:cubicBezTo>
                    <a:pt x="195" y="512"/>
                    <a:pt x="191" y="511"/>
                    <a:pt x="188" y="513"/>
                  </a:cubicBezTo>
                  <a:cubicBezTo>
                    <a:pt x="169" y="527"/>
                    <a:pt x="169" y="527"/>
                    <a:pt x="169" y="527"/>
                  </a:cubicBezTo>
                  <a:cubicBezTo>
                    <a:pt x="166" y="529"/>
                    <a:pt x="165" y="532"/>
                    <a:pt x="167" y="535"/>
                  </a:cubicBezTo>
                  <a:cubicBezTo>
                    <a:pt x="168" y="537"/>
                    <a:pt x="170" y="538"/>
                    <a:pt x="172" y="538"/>
                  </a:cubicBezTo>
                  <a:close/>
                  <a:moveTo>
                    <a:pt x="191" y="440"/>
                  </a:moveTo>
                  <a:cubicBezTo>
                    <a:pt x="192" y="440"/>
                    <a:pt x="193" y="441"/>
                    <a:pt x="193" y="441"/>
                  </a:cubicBezTo>
                  <a:cubicBezTo>
                    <a:pt x="196" y="441"/>
                    <a:pt x="198" y="439"/>
                    <a:pt x="199" y="437"/>
                  </a:cubicBezTo>
                  <a:cubicBezTo>
                    <a:pt x="200" y="434"/>
                    <a:pt x="199" y="431"/>
                    <a:pt x="196" y="429"/>
                  </a:cubicBezTo>
                  <a:cubicBezTo>
                    <a:pt x="174" y="419"/>
                    <a:pt x="174" y="419"/>
                    <a:pt x="174" y="419"/>
                  </a:cubicBezTo>
                  <a:cubicBezTo>
                    <a:pt x="171" y="418"/>
                    <a:pt x="167" y="419"/>
                    <a:pt x="166" y="422"/>
                  </a:cubicBezTo>
                  <a:cubicBezTo>
                    <a:pt x="165" y="425"/>
                    <a:pt x="166" y="429"/>
                    <a:pt x="169" y="430"/>
                  </a:cubicBezTo>
                  <a:lnTo>
                    <a:pt x="191" y="440"/>
                  </a:lnTo>
                  <a:close/>
                  <a:moveTo>
                    <a:pt x="236" y="487"/>
                  </a:moveTo>
                  <a:cubicBezTo>
                    <a:pt x="234" y="484"/>
                    <a:pt x="231" y="484"/>
                    <a:pt x="228" y="486"/>
                  </a:cubicBezTo>
                  <a:cubicBezTo>
                    <a:pt x="208" y="499"/>
                    <a:pt x="208" y="499"/>
                    <a:pt x="208" y="499"/>
                  </a:cubicBezTo>
                  <a:cubicBezTo>
                    <a:pt x="205" y="501"/>
                    <a:pt x="205" y="505"/>
                    <a:pt x="207" y="508"/>
                  </a:cubicBezTo>
                  <a:cubicBezTo>
                    <a:pt x="208" y="509"/>
                    <a:pt x="210" y="510"/>
                    <a:pt x="212" y="510"/>
                  </a:cubicBezTo>
                  <a:cubicBezTo>
                    <a:pt x="213" y="510"/>
                    <a:pt x="214" y="510"/>
                    <a:pt x="215" y="509"/>
                  </a:cubicBezTo>
                  <a:cubicBezTo>
                    <a:pt x="235" y="495"/>
                    <a:pt x="235" y="495"/>
                    <a:pt x="235" y="495"/>
                  </a:cubicBezTo>
                  <a:cubicBezTo>
                    <a:pt x="237" y="494"/>
                    <a:pt x="238" y="490"/>
                    <a:pt x="236" y="487"/>
                  </a:cubicBezTo>
                  <a:close/>
                  <a:moveTo>
                    <a:pt x="243" y="457"/>
                  </a:moveTo>
                  <a:cubicBezTo>
                    <a:pt x="244" y="454"/>
                    <a:pt x="243" y="450"/>
                    <a:pt x="240" y="449"/>
                  </a:cubicBezTo>
                  <a:cubicBezTo>
                    <a:pt x="218" y="439"/>
                    <a:pt x="218" y="439"/>
                    <a:pt x="218" y="439"/>
                  </a:cubicBezTo>
                  <a:cubicBezTo>
                    <a:pt x="215" y="438"/>
                    <a:pt x="211" y="439"/>
                    <a:pt x="210" y="442"/>
                  </a:cubicBezTo>
                  <a:cubicBezTo>
                    <a:pt x="208" y="445"/>
                    <a:pt x="210" y="449"/>
                    <a:pt x="213" y="450"/>
                  </a:cubicBezTo>
                  <a:cubicBezTo>
                    <a:pt x="235" y="460"/>
                    <a:pt x="235" y="460"/>
                    <a:pt x="235" y="460"/>
                  </a:cubicBezTo>
                  <a:cubicBezTo>
                    <a:pt x="235" y="460"/>
                    <a:pt x="236" y="460"/>
                    <a:pt x="237" y="460"/>
                  </a:cubicBezTo>
                  <a:cubicBezTo>
                    <a:pt x="239" y="460"/>
                    <a:pt x="242" y="459"/>
                    <a:pt x="243" y="457"/>
                  </a:cubicBezTo>
                  <a:close/>
                  <a:moveTo>
                    <a:pt x="244" y="653"/>
                  </a:moveTo>
                  <a:cubicBezTo>
                    <a:pt x="245" y="653"/>
                    <a:pt x="245" y="653"/>
                    <a:pt x="246" y="653"/>
                  </a:cubicBezTo>
                  <a:cubicBezTo>
                    <a:pt x="269" y="646"/>
                    <a:pt x="269" y="646"/>
                    <a:pt x="269" y="646"/>
                  </a:cubicBezTo>
                  <a:cubicBezTo>
                    <a:pt x="272" y="645"/>
                    <a:pt x="274" y="641"/>
                    <a:pt x="273" y="638"/>
                  </a:cubicBezTo>
                  <a:cubicBezTo>
                    <a:pt x="272" y="635"/>
                    <a:pt x="268" y="633"/>
                    <a:pt x="265" y="634"/>
                  </a:cubicBezTo>
                  <a:cubicBezTo>
                    <a:pt x="242" y="641"/>
                    <a:pt x="242" y="641"/>
                    <a:pt x="242" y="641"/>
                  </a:cubicBezTo>
                  <a:cubicBezTo>
                    <a:pt x="239" y="642"/>
                    <a:pt x="237" y="646"/>
                    <a:pt x="238" y="649"/>
                  </a:cubicBezTo>
                  <a:cubicBezTo>
                    <a:pt x="239" y="652"/>
                    <a:pt x="241" y="653"/>
                    <a:pt x="244" y="653"/>
                  </a:cubicBezTo>
                  <a:close/>
                  <a:moveTo>
                    <a:pt x="301" y="692"/>
                  </a:moveTo>
                  <a:cubicBezTo>
                    <a:pt x="297" y="692"/>
                    <a:pt x="294" y="694"/>
                    <a:pt x="294" y="697"/>
                  </a:cubicBezTo>
                  <a:cubicBezTo>
                    <a:pt x="290" y="721"/>
                    <a:pt x="290" y="721"/>
                    <a:pt x="290" y="721"/>
                  </a:cubicBezTo>
                  <a:cubicBezTo>
                    <a:pt x="289" y="724"/>
                    <a:pt x="291" y="727"/>
                    <a:pt x="295" y="728"/>
                  </a:cubicBezTo>
                  <a:cubicBezTo>
                    <a:pt x="295" y="728"/>
                    <a:pt x="295" y="728"/>
                    <a:pt x="296" y="728"/>
                  </a:cubicBezTo>
                  <a:cubicBezTo>
                    <a:pt x="299" y="728"/>
                    <a:pt x="301" y="726"/>
                    <a:pt x="302" y="723"/>
                  </a:cubicBezTo>
                  <a:cubicBezTo>
                    <a:pt x="305" y="699"/>
                    <a:pt x="305" y="699"/>
                    <a:pt x="305" y="699"/>
                  </a:cubicBezTo>
                  <a:cubicBezTo>
                    <a:pt x="306" y="696"/>
                    <a:pt x="304" y="693"/>
                    <a:pt x="301" y="692"/>
                  </a:cubicBezTo>
                  <a:close/>
                  <a:moveTo>
                    <a:pt x="198" y="668"/>
                  </a:moveTo>
                  <a:cubicBezTo>
                    <a:pt x="199" y="668"/>
                    <a:pt x="199" y="668"/>
                    <a:pt x="200" y="667"/>
                  </a:cubicBezTo>
                  <a:cubicBezTo>
                    <a:pt x="223" y="660"/>
                    <a:pt x="223" y="660"/>
                    <a:pt x="223" y="660"/>
                  </a:cubicBezTo>
                  <a:cubicBezTo>
                    <a:pt x="226" y="659"/>
                    <a:pt x="228" y="656"/>
                    <a:pt x="227" y="653"/>
                  </a:cubicBezTo>
                  <a:cubicBezTo>
                    <a:pt x="226" y="649"/>
                    <a:pt x="222" y="648"/>
                    <a:pt x="219" y="649"/>
                  </a:cubicBezTo>
                  <a:cubicBezTo>
                    <a:pt x="196" y="656"/>
                    <a:pt x="196" y="656"/>
                    <a:pt x="196" y="656"/>
                  </a:cubicBezTo>
                  <a:cubicBezTo>
                    <a:pt x="193" y="657"/>
                    <a:pt x="191" y="660"/>
                    <a:pt x="192" y="663"/>
                  </a:cubicBezTo>
                  <a:cubicBezTo>
                    <a:pt x="193" y="666"/>
                    <a:pt x="196" y="668"/>
                    <a:pt x="198" y="668"/>
                  </a:cubicBezTo>
                  <a:close/>
                  <a:moveTo>
                    <a:pt x="709" y="285"/>
                  </a:moveTo>
                  <a:cubicBezTo>
                    <a:pt x="686" y="291"/>
                    <a:pt x="686" y="291"/>
                    <a:pt x="686" y="291"/>
                  </a:cubicBezTo>
                  <a:cubicBezTo>
                    <a:pt x="683" y="292"/>
                    <a:pt x="681" y="295"/>
                    <a:pt x="682" y="298"/>
                  </a:cubicBezTo>
                  <a:cubicBezTo>
                    <a:pt x="683" y="301"/>
                    <a:pt x="685" y="303"/>
                    <a:pt x="688" y="303"/>
                  </a:cubicBezTo>
                  <a:cubicBezTo>
                    <a:pt x="688" y="303"/>
                    <a:pt x="689" y="303"/>
                    <a:pt x="689" y="303"/>
                  </a:cubicBezTo>
                  <a:cubicBezTo>
                    <a:pt x="712" y="297"/>
                    <a:pt x="712" y="297"/>
                    <a:pt x="712" y="297"/>
                  </a:cubicBezTo>
                  <a:cubicBezTo>
                    <a:pt x="716" y="296"/>
                    <a:pt x="718" y="293"/>
                    <a:pt x="717" y="290"/>
                  </a:cubicBezTo>
                  <a:cubicBezTo>
                    <a:pt x="716" y="286"/>
                    <a:pt x="713" y="285"/>
                    <a:pt x="709" y="285"/>
                  </a:cubicBezTo>
                  <a:close/>
                  <a:moveTo>
                    <a:pt x="633" y="226"/>
                  </a:moveTo>
                  <a:cubicBezTo>
                    <a:pt x="630" y="225"/>
                    <a:pt x="627" y="227"/>
                    <a:pt x="625" y="230"/>
                  </a:cubicBezTo>
                  <a:cubicBezTo>
                    <a:pt x="616" y="252"/>
                    <a:pt x="616" y="252"/>
                    <a:pt x="616" y="252"/>
                  </a:cubicBezTo>
                  <a:cubicBezTo>
                    <a:pt x="615" y="255"/>
                    <a:pt x="616" y="258"/>
                    <a:pt x="620" y="260"/>
                  </a:cubicBezTo>
                  <a:cubicBezTo>
                    <a:pt x="620" y="260"/>
                    <a:pt x="621" y="260"/>
                    <a:pt x="622" y="260"/>
                  </a:cubicBezTo>
                  <a:cubicBezTo>
                    <a:pt x="624" y="260"/>
                    <a:pt x="626" y="259"/>
                    <a:pt x="627" y="256"/>
                  </a:cubicBezTo>
                  <a:cubicBezTo>
                    <a:pt x="636" y="234"/>
                    <a:pt x="636" y="234"/>
                    <a:pt x="636" y="234"/>
                  </a:cubicBezTo>
                  <a:cubicBezTo>
                    <a:pt x="638" y="231"/>
                    <a:pt x="636" y="228"/>
                    <a:pt x="633" y="226"/>
                  </a:cubicBezTo>
                  <a:close/>
                  <a:moveTo>
                    <a:pt x="607" y="274"/>
                  </a:moveTo>
                  <a:cubicBezTo>
                    <a:pt x="598" y="296"/>
                    <a:pt x="598" y="296"/>
                    <a:pt x="598" y="296"/>
                  </a:cubicBezTo>
                  <a:cubicBezTo>
                    <a:pt x="597" y="299"/>
                    <a:pt x="598" y="303"/>
                    <a:pt x="601" y="304"/>
                  </a:cubicBezTo>
                  <a:cubicBezTo>
                    <a:pt x="602" y="304"/>
                    <a:pt x="603" y="305"/>
                    <a:pt x="604" y="305"/>
                  </a:cubicBezTo>
                  <a:cubicBezTo>
                    <a:pt x="606" y="305"/>
                    <a:pt x="608" y="303"/>
                    <a:pt x="609" y="301"/>
                  </a:cubicBezTo>
                  <a:cubicBezTo>
                    <a:pt x="618" y="279"/>
                    <a:pt x="618" y="279"/>
                    <a:pt x="618" y="279"/>
                  </a:cubicBezTo>
                  <a:cubicBezTo>
                    <a:pt x="620" y="276"/>
                    <a:pt x="618" y="272"/>
                    <a:pt x="615" y="271"/>
                  </a:cubicBezTo>
                  <a:cubicBezTo>
                    <a:pt x="612" y="270"/>
                    <a:pt x="608" y="271"/>
                    <a:pt x="607" y="274"/>
                  </a:cubicBezTo>
                  <a:close/>
                  <a:moveTo>
                    <a:pt x="635" y="310"/>
                  </a:moveTo>
                  <a:cubicBezTo>
                    <a:pt x="636" y="313"/>
                    <a:pt x="639" y="315"/>
                    <a:pt x="641" y="315"/>
                  </a:cubicBezTo>
                  <a:cubicBezTo>
                    <a:pt x="642" y="315"/>
                    <a:pt x="642" y="315"/>
                    <a:pt x="643" y="315"/>
                  </a:cubicBezTo>
                  <a:cubicBezTo>
                    <a:pt x="666" y="309"/>
                    <a:pt x="666" y="309"/>
                    <a:pt x="666" y="309"/>
                  </a:cubicBezTo>
                  <a:cubicBezTo>
                    <a:pt x="669" y="308"/>
                    <a:pt x="671" y="305"/>
                    <a:pt x="670" y="301"/>
                  </a:cubicBezTo>
                  <a:cubicBezTo>
                    <a:pt x="669" y="298"/>
                    <a:pt x="666" y="296"/>
                    <a:pt x="663" y="297"/>
                  </a:cubicBezTo>
                  <a:cubicBezTo>
                    <a:pt x="640" y="303"/>
                    <a:pt x="640" y="303"/>
                    <a:pt x="640" y="303"/>
                  </a:cubicBezTo>
                  <a:cubicBezTo>
                    <a:pt x="637" y="304"/>
                    <a:pt x="635" y="307"/>
                    <a:pt x="635" y="310"/>
                  </a:cubicBezTo>
                  <a:close/>
                  <a:moveTo>
                    <a:pt x="773" y="512"/>
                  </a:moveTo>
                  <a:cubicBezTo>
                    <a:pt x="753" y="498"/>
                    <a:pt x="753" y="498"/>
                    <a:pt x="753" y="498"/>
                  </a:cubicBezTo>
                  <a:cubicBezTo>
                    <a:pt x="750" y="496"/>
                    <a:pt x="746" y="497"/>
                    <a:pt x="744" y="500"/>
                  </a:cubicBezTo>
                  <a:cubicBezTo>
                    <a:pt x="743" y="502"/>
                    <a:pt x="743" y="506"/>
                    <a:pt x="746" y="508"/>
                  </a:cubicBezTo>
                  <a:cubicBezTo>
                    <a:pt x="766" y="522"/>
                    <a:pt x="766" y="522"/>
                    <a:pt x="766" y="522"/>
                  </a:cubicBezTo>
                  <a:cubicBezTo>
                    <a:pt x="767" y="522"/>
                    <a:pt x="768" y="523"/>
                    <a:pt x="769" y="523"/>
                  </a:cubicBezTo>
                  <a:cubicBezTo>
                    <a:pt x="771" y="523"/>
                    <a:pt x="773" y="522"/>
                    <a:pt x="774" y="520"/>
                  </a:cubicBezTo>
                  <a:cubicBezTo>
                    <a:pt x="776" y="518"/>
                    <a:pt x="775" y="514"/>
                    <a:pt x="773" y="512"/>
                  </a:cubicBezTo>
                  <a:close/>
                  <a:moveTo>
                    <a:pt x="775" y="408"/>
                  </a:moveTo>
                  <a:cubicBezTo>
                    <a:pt x="774" y="405"/>
                    <a:pt x="770" y="403"/>
                    <a:pt x="767" y="405"/>
                  </a:cubicBezTo>
                  <a:cubicBezTo>
                    <a:pt x="745" y="414"/>
                    <a:pt x="745" y="414"/>
                    <a:pt x="745" y="414"/>
                  </a:cubicBezTo>
                  <a:cubicBezTo>
                    <a:pt x="742" y="416"/>
                    <a:pt x="741" y="419"/>
                    <a:pt x="742" y="422"/>
                  </a:cubicBezTo>
                  <a:cubicBezTo>
                    <a:pt x="743" y="425"/>
                    <a:pt x="746" y="426"/>
                    <a:pt x="748" y="426"/>
                  </a:cubicBezTo>
                  <a:cubicBezTo>
                    <a:pt x="749" y="426"/>
                    <a:pt x="750" y="426"/>
                    <a:pt x="750" y="425"/>
                  </a:cubicBezTo>
                  <a:cubicBezTo>
                    <a:pt x="772" y="416"/>
                    <a:pt x="772" y="416"/>
                    <a:pt x="772" y="416"/>
                  </a:cubicBezTo>
                  <a:cubicBezTo>
                    <a:pt x="775" y="414"/>
                    <a:pt x="777" y="411"/>
                    <a:pt x="775" y="408"/>
                  </a:cubicBezTo>
                  <a:close/>
                  <a:moveTo>
                    <a:pt x="724" y="424"/>
                  </a:moveTo>
                  <a:cubicBezTo>
                    <a:pt x="702" y="434"/>
                    <a:pt x="702" y="434"/>
                    <a:pt x="702" y="434"/>
                  </a:cubicBezTo>
                  <a:cubicBezTo>
                    <a:pt x="699" y="436"/>
                    <a:pt x="697" y="439"/>
                    <a:pt x="699" y="442"/>
                  </a:cubicBezTo>
                  <a:cubicBezTo>
                    <a:pt x="700" y="444"/>
                    <a:pt x="702" y="446"/>
                    <a:pt x="704" y="446"/>
                  </a:cubicBezTo>
                  <a:cubicBezTo>
                    <a:pt x="705" y="446"/>
                    <a:pt x="706" y="445"/>
                    <a:pt x="707" y="445"/>
                  </a:cubicBezTo>
                  <a:cubicBezTo>
                    <a:pt x="728" y="435"/>
                    <a:pt x="728" y="435"/>
                    <a:pt x="728" y="435"/>
                  </a:cubicBezTo>
                  <a:cubicBezTo>
                    <a:pt x="731" y="434"/>
                    <a:pt x="733" y="430"/>
                    <a:pt x="731" y="427"/>
                  </a:cubicBezTo>
                  <a:cubicBezTo>
                    <a:pt x="730" y="424"/>
                    <a:pt x="727" y="423"/>
                    <a:pt x="724" y="424"/>
                  </a:cubicBezTo>
                  <a:close/>
                  <a:moveTo>
                    <a:pt x="733" y="485"/>
                  </a:moveTo>
                  <a:cubicBezTo>
                    <a:pt x="713" y="471"/>
                    <a:pt x="713" y="471"/>
                    <a:pt x="713" y="471"/>
                  </a:cubicBezTo>
                  <a:cubicBezTo>
                    <a:pt x="711" y="469"/>
                    <a:pt x="707" y="470"/>
                    <a:pt x="705" y="472"/>
                  </a:cubicBezTo>
                  <a:cubicBezTo>
                    <a:pt x="703" y="475"/>
                    <a:pt x="704" y="479"/>
                    <a:pt x="707" y="481"/>
                  </a:cubicBezTo>
                  <a:cubicBezTo>
                    <a:pt x="726" y="494"/>
                    <a:pt x="726" y="494"/>
                    <a:pt x="726" y="494"/>
                  </a:cubicBezTo>
                  <a:cubicBezTo>
                    <a:pt x="727" y="495"/>
                    <a:pt x="728" y="495"/>
                    <a:pt x="730" y="495"/>
                  </a:cubicBezTo>
                  <a:cubicBezTo>
                    <a:pt x="732" y="495"/>
                    <a:pt x="733" y="495"/>
                    <a:pt x="735" y="493"/>
                  </a:cubicBezTo>
                  <a:cubicBezTo>
                    <a:pt x="736" y="490"/>
                    <a:pt x="736" y="486"/>
                    <a:pt x="733" y="485"/>
                  </a:cubicBezTo>
                  <a:close/>
                  <a:moveTo>
                    <a:pt x="650" y="666"/>
                  </a:moveTo>
                  <a:cubicBezTo>
                    <a:pt x="644" y="642"/>
                    <a:pt x="644" y="642"/>
                    <a:pt x="644" y="642"/>
                  </a:cubicBezTo>
                  <a:cubicBezTo>
                    <a:pt x="643" y="639"/>
                    <a:pt x="640" y="637"/>
                    <a:pt x="637" y="638"/>
                  </a:cubicBezTo>
                  <a:cubicBezTo>
                    <a:pt x="634" y="639"/>
                    <a:pt x="632" y="642"/>
                    <a:pt x="633" y="645"/>
                  </a:cubicBezTo>
                  <a:cubicBezTo>
                    <a:pt x="638" y="669"/>
                    <a:pt x="638" y="669"/>
                    <a:pt x="638" y="669"/>
                  </a:cubicBezTo>
                  <a:cubicBezTo>
                    <a:pt x="639" y="671"/>
                    <a:pt x="642" y="673"/>
                    <a:pt x="644" y="673"/>
                  </a:cubicBezTo>
                  <a:cubicBezTo>
                    <a:pt x="645" y="673"/>
                    <a:pt x="645" y="673"/>
                    <a:pt x="646" y="673"/>
                  </a:cubicBezTo>
                  <a:cubicBezTo>
                    <a:pt x="649" y="672"/>
                    <a:pt x="651" y="669"/>
                    <a:pt x="650" y="666"/>
                  </a:cubicBezTo>
                  <a:close/>
                  <a:moveTo>
                    <a:pt x="686" y="633"/>
                  </a:moveTo>
                  <a:cubicBezTo>
                    <a:pt x="687" y="634"/>
                    <a:pt x="687" y="634"/>
                    <a:pt x="688" y="634"/>
                  </a:cubicBezTo>
                  <a:cubicBezTo>
                    <a:pt x="690" y="634"/>
                    <a:pt x="693" y="632"/>
                    <a:pt x="694" y="629"/>
                  </a:cubicBezTo>
                  <a:cubicBezTo>
                    <a:pt x="695" y="626"/>
                    <a:pt x="693" y="623"/>
                    <a:pt x="690" y="622"/>
                  </a:cubicBezTo>
                  <a:cubicBezTo>
                    <a:pt x="667" y="615"/>
                    <a:pt x="667" y="615"/>
                    <a:pt x="667" y="615"/>
                  </a:cubicBezTo>
                  <a:cubicBezTo>
                    <a:pt x="664" y="614"/>
                    <a:pt x="660" y="616"/>
                    <a:pt x="659" y="619"/>
                  </a:cubicBezTo>
                  <a:cubicBezTo>
                    <a:pt x="658" y="622"/>
                    <a:pt x="660" y="625"/>
                    <a:pt x="663" y="626"/>
                  </a:cubicBezTo>
                  <a:lnTo>
                    <a:pt x="686" y="633"/>
                  </a:lnTo>
                  <a:close/>
                  <a:moveTo>
                    <a:pt x="705" y="633"/>
                  </a:moveTo>
                  <a:cubicBezTo>
                    <a:pt x="704" y="636"/>
                    <a:pt x="706" y="640"/>
                    <a:pt x="709" y="640"/>
                  </a:cubicBezTo>
                  <a:cubicBezTo>
                    <a:pt x="732" y="648"/>
                    <a:pt x="732" y="648"/>
                    <a:pt x="732" y="648"/>
                  </a:cubicBezTo>
                  <a:cubicBezTo>
                    <a:pt x="733" y="648"/>
                    <a:pt x="733" y="648"/>
                    <a:pt x="734" y="648"/>
                  </a:cubicBezTo>
                  <a:cubicBezTo>
                    <a:pt x="736" y="648"/>
                    <a:pt x="739" y="646"/>
                    <a:pt x="739" y="644"/>
                  </a:cubicBezTo>
                  <a:cubicBezTo>
                    <a:pt x="740" y="641"/>
                    <a:pt x="739" y="637"/>
                    <a:pt x="736" y="636"/>
                  </a:cubicBezTo>
                  <a:cubicBezTo>
                    <a:pt x="713" y="629"/>
                    <a:pt x="713" y="629"/>
                    <a:pt x="713" y="629"/>
                  </a:cubicBezTo>
                  <a:cubicBezTo>
                    <a:pt x="709" y="628"/>
                    <a:pt x="706" y="630"/>
                    <a:pt x="705" y="633"/>
                  </a:cubicBezTo>
                  <a:close/>
                  <a:moveTo>
                    <a:pt x="650" y="715"/>
                  </a:moveTo>
                  <a:cubicBezTo>
                    <a:pt x="651" y="718"/>
                    <a:pt x="653" y="720"/>
                    <a:pt x="656" y="720"/>
                  </a:cubicBezTo>
                  <a:cubicBezTo>
                    <a:pt x="656" y="720"/>
                    <a:pt x="657" y="720"/>
                    <a:pt x="657" y="719"/>
                  </a:cubicBezTo>
                  <a:cubicBezTo>
                    <a:pt x="660" y="719"/>
                    <a:pt x="662" y="715"/>
                    <a:pt x="662" y="712"/>
                  </a:cubicBezTo>
                  <a:cubicBezTo>
                    <a:pt x="656" y="689"/>
                    <a:pt x="656" y="689"/>
                    <a:pt x="656" y="689"/>
                  </a:cubicBezTo>
                  <a:cubicBezTo>
                    <a:pt x="655" y="686"/>
                    <a:pt x="652" y="684"/>
                    <a:pt x="649" y="685"/>
                  </a:cubicBezTo>
                  <a:cubicBezTo>
                    <a:pt x="645" y="685"/>
                    <a:pt x="643" y="689"/>
                    <a:pt x="644" y="692"/>
                  </a:cubicBezTo>
                  <a:lnTo>
                    <a:pt x="650" y="7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8" name="Freeform 284"/>
            <p:cNvSpPr>
              <a:spLocks noEditPoints="1"/>
            </p:cNvSpPr>
            <p:nvPr/>
          </p:nvSpPr>
          <p:spPr bwMode="auto">
            <a:xfrm>
              <a:off x="7316399" y="2595959"/>
              <a:ext cx="148555" cy="147776"/>
            </a:xfrm>
            <a:custGeom>
              <a:avLst/>
              <a:gdLst>
                <a:gd name="T0" fmla="*/ 754 w 1144"/>
                <a:gd name="T1" fmla="*/ 382 h 1135"/>
                <a:gd name="T2" fmla="*/ 656 w 1144"/>
                <a:gd name="T3" fmla="*/ 260 h 1135"/>
                <a:gd name="T4" fmla="*/ 382 w 1144"/>
                <a:gd name="T5" fmla="*/ 382 h 1135"/>
                <a:gd name="T6" fmla="*/ 141 w 1144"/>
                <a:gd name="T7" fmla="*/ 528 h 1135"/>
                <a:gd name="T8" fmla="*/ 292 w 1144"/>
                <a:gd name="T9" fmla="*/ 730 h 1135"/>
                <a:gd name="T10" fmla="*/ 380 w 1144"/>
                <a:gd name="T11" fmla="*/ 860 h 1135"/>
                <a:gd name="T12" fmla="*/ 607 w 1144"/>
                <a:gd name="T13" fmla="*/ 993 h 1135"/>
                <a:gd name="T14" fmla="*/ 855 w 1144"/>
                <a:gd name="T15" fmla="*/ 756 h 1135"/>
                <a:gd name="T16" fmla="*/ 516 w 1144"/>
                <a:gd name="T17" fmla="*/ 76 h 1135"/>
                <a:gd name="T18" fmla="*/ 551 w 1144"/>
                <a:gd name="T19" fmla="*/ 150 h 1135"/>
                <a:gd name="T20" fmla="*/ 76 w 1144"/>
                <a:gd name="T21" fmla="*/ 515 h 1135"/>
                <a:gd name="T22" fmla="*/ 305 w 1144"/>
                <a:gd name="T23" fmla="*/ 568 h 1135"/>
                <a:gd name="T24" fmla="*/ 560 w 1144"/>
                <a:gd name="T25" fmla="*/ 1007 h 1135"/>
                <a:gd name="T26" fmla="*/ 568 w 1144"/>
                <a:gd name="T27" fmla="*/ 830 h 1135"/>
                <a:gd name="T28" fmla="*/ 708 w 1144"/>
                <a:gd name="T29" fmla="*/ 828 h 1135"/>
                <a:gd name="T30" fmla="*/ 441 w 1144"/>
                <a:gd name="T31" fmla="*/ 835 h 1135"/>
                <a:gd name="T32" fmla="*/ 294 w 1144"/>
                <a:gd name="T33" fmla="*/ 643 h 1135"/>
                <a:gd name="T34" fmla="*/ 426 w 1144"/>
                <a:gd name="T35" fmla="*/ 308 h 1135"/>
                <a:gd name="T36" fmla="*/ 668 w 1144"/>
                <a:gd name="T37" fmla="*/ 289 h 1135"/>
                <a:gd name="T38" fmla="*/ 852 w 1144"/>
                <a:gd name="T39" fmla="*/ 485 h 1135"/>
                <a:gd name="T40" fmla="*/ 871 w 1144"/>
                <a:gd name="T41" fmla="*/ 633 h 1135"/>
                <a:gd name="T42" fmla="*/ 1025 w 1144"/>
                <a:gd name="T43" fmla="*/ 598 h 1135"/>
                <a:gd name="T44" fmla="*/ 243 w 1144"/>
                <a:gd name="T45" fmla="*/ 859 h 1135"/>
                <a:gd name="T46" fmla="*/ 283 w 1144"/>
                <a:gd name="T47" fmla="*/ 927 h 1135"/>
                <a:gd name="T48" fmla="*/ 207 w 1144"/>
                <a:gd name="T49" fmla="*/ 131 h 1135"/>
                <a:gd name="T50" fmla="*/ 892 w 1144"/>
                <a:gd name="T51" fmla="*/ 275 h 1135"/>
                <a:gd name="T52" fmla="*/ 927 w 1144"/>
                <a:gd name="T53" fmla="*/ 131 h 1135"/>
                <a:gd name="T54" fmla="*/ 851 w 1144"/>
                <a:gd name="T55" fmla="*/ 927 h 1135"/>
                <a:gd name="T56" fmla="*/ 370 w 1144"/>
                <a:gd name="T57" fmla="*/ 282 h 1135"/>
                <a:gd name="T58" fmla="*/ 347 w 1144"/>
                <a:gd name="T59" fmla="*/ 273 h 1135"/>
                <a:gd name="T60" fmla="*/ 242 w 1144"/>
                <a:gd name="T61" fmla="*/ 290 h 1135"/>
                <a:gd name="T62" fmla="*/ 278 w 1144"/>
                <a:gd name="T63" fmla="*/ 359 h 1135"/>
                <a:gd name="T64" fmla="*/ 311 w 1144"/>
                <a:gd name="T65" fmla="*/ 251 h 1135"/>
                <a:gd name="T66" fmla="*/ 864 w 1144"/>
                <a:gd name="T67" fmla="*/ 342 h 1135"/>
                <a:gd name="T68" fmla="*/ 816 w 1144"/>
                <a:gd name="T69" fmla="*/ 254 h 1135"/>
                <a:gd name="T70" fmla="*/ 777 w 1144"/>
                <a:gd name="T71" fmla="*/ 276 h 1135"/>
                <a:gd name="T72" fmla="*/ 272 w 1144"/>
                <a:gd name="T73" fmla="*/ 774 h 1135"/>
                <a:gd name="T74" fmla="*/ 289 w 1144"/>
                <a:gd name="T75" fmla="*/ 886 h 1135"/>
                <a:gd name="T76" fmla="*/ 330 w 1144"/>
                <a:gd name="T77" fmla="*/ 875 h 1135"/>
                <a:gd name="T78" fmla="*/ 256 w 1144"/>
                <a:gd name="T79" fmla="*/ 818 h 1135"/>
                <a:gd name="T80" fmla="*/ 896 w 1144"/>
                <a:gd name="T81" fmla="*/ 837 h 1135"/>
                <a:gd name="T82" fmla="*/ 849 w 1144"/>
                <a:gd name="T83" fmla="*/ 901 h 1135"/>
                <a:gd name="T84" fmla="*/ 877 w 1144"/>
                <a:gd name="T85" fmla="*/ 792 h 1135"/>
                <a:gd name="T86" fmla="*/ 765 w 1144"/>
                <a:gd name="T87" fmla="*/ 852 h 1135"/>
                <a:gd name="T88" fmla="*/ 723 w 1144"/>
                <a:gd name="T89" fmla="*/ 498 h 1135"/>
                <a:gd name="T90" fmla="*/ 477 w 1144"/>
                <a:gd name="T91" fmla="*/ 395 h 1135"/>
                <a:gd name="T92" fmla="*/ 572 w 1144"/>
                <a:gd name="T93" fmla="*/ 733 h 1135"/>
                <a:gd name="T94" fmla="*/ 517 w 1144"/>
                <a:gd name="T95" fmla="*/ 731 h 1135"/>
                <a:gd name="T96" fmla="*/ 480 w 1144"/>
                <a:gd name="T97" fmla="*/ 690 h 1135"/>
                <a:gd name="T98" fmla="*/ 444 w 1144"/>
                <a:gd name="T99" fmla="*/ 554 h 1135"/>
                <a:gd name="T100" fmla="*/ 448 w 1144"/>
                <a:gd name="T101" fmla="*/ 508 h 1135"/>
                <a:gd name="T102" fmla="*/ 560 w 1144"/>
                <a:gd name="T103" fmla="*/ 711 h 1135"/>
                <a:gd name="T104" fmla="*/ 475 w 1144"/>
                <a:gd name="T105" fmla="*/ 574 h 1135"/>
                <a:gd name="T106" fmla="*/ 660 w 1144"/>
                <a:gd name="T107" fmla="*/ 667 h 1135"/>
                <a:gd name="T108" fmla="*/ 584 w 1144"/>
                <a:gd name="T109" fmla="*/ 711 h 1135"/>
                <a:gd name="T110" fmla="*/ 696 w 1144"/>
                <a:gd name="T111" fmla="*/ 508 h 1135"/>
                <a:gd name="T112" fmla="*/ 694 w 1144"/>
                <a:gd name="T113" fmla="*/ 535 h 1135"/>
                <a:gd name="T114" fmla="*/ 688 w 1144"/>
                <a:gd name="T115" fmla="*/ 55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4" h="1135">
                  <a:moveTo>
                    <a:pt x="1068" y="491"/>
                  </a:moveTo>
                  <a:cubicBezTo>
                    <a:pt x="1040" y="491"/>
                    <a:pt x="1016" y="506"/>
                    <a:pt x="1003" y="528"/>
                  </a:cubicBezTo>
                  <a:cubicBezTo>
                    <a:pt x="874" y="476"/>
                    <a:pt x="874" y="476"/>
                    <a:pt x="874" y="476"/>
                  </a:cubicBezTo>
                  <a:cubicBezTo>
                    <a:pt x="868" y="454"/>
                    <a:pt x="859" y="432"/>
                    <a:pt x="847" y="412"/>
                  </a:cubicBezTo>
                  <a:cubicBezTo>
                    <a:pt x="848" y="409"/>
                    <a:pt x="847" y="406"/>
                    <a:pt x="844" y="405"/>
                  </a:cubicBezTo>
                  <a:cubicBezTo>
                    <a:pt x="844" y="405"/>
                    <a:pt x="843" y="405"/>
                    <a:pt x="843" y="404"/>
                  </a:cubicBezTo>
                  <a:cubicBezTo>
                    <a:pt x="843" y="404"/>
                    <a:pt x="843" y="404"/>
                    <a:pt x="843" y="404"/>
                  </a:cubicBezTo>
                  <a:cubicBezTo>
                    <a:pt x="840" y="399"/>
                    <a:pt x="833" y="397"/>
                    <a:pt x="828" y="400"/>
                  </a:cubicBezTo>
                  <a:cubicBezTo>
                    <a:pt x="805" y="410"/>
                    <a:pt x="774" y="402"/>
                    <a:pt x="754" y="382"/>
                  </a:cubicBezTo>
                  <a:cubicBezTo>
                    <a:pt x="733" y="361"/>
                    <a:pt x="726" y="331"/>
                    <a:pt x="736" y="308"/>
                  </a:cubicBezTo>
                  <a:cubicBezTo>
                    <a:pt x="738" y="303"/>
                    <a:pt x="737" y="298"/>
                    <a:pt x="734" y="295"/>
                  </a:cubicBezTo>
                  <a:cubicBezTo>
                    <a:pt x="734" y="295"/>
                    <a:pt x="735" y="295"/>
                    <a:pt x="735" y="295"/>
                  </a:cubicBezTo>
                  <a:cubicBezTo>
                    <a:pt x="757" y="285"/>
                    <a:pt x="757" y="285"/>
                    <a:pt x="757" y="285"/>
                  </a:cubicBezTo>
                  <a:cubicBezTo>
                    <a:pt x="760" y="284"/>
                    <a:pt x="762" y="280"/>
                    <a:pt x="760" y="277"/>
                  </a:cubicBezTo>
                  <a:cubicBezTo>
                    <a:pt x="759" y="274"/>
                    <a:pt x="756" y="273"/>
                    <a:pt x="753" y="274"/>
                  </a:cubicBezTo>
                  <a:cubicBezTo>
                    <a:pt x="730" y="284"/>
                    <a:pt x="730" y="284"/>
                    <a:pt x="730" y="284"/>
                  </a:cubicBezTo>
                  <a:cubicBezTo>
                    <a:pt x="728" y="285"/>
                    <a:pt x="726" y="287"/>
                    <a:pt x="727" y="290"/>
                  </a:cubicBezTo>
                  <a:cubicBezTo>
                    <a:pt x="705" y="277"/>
                    <a:pt x="681" y="267"/>
                    <a:pt x="656" y="260"/>
                  </a:cubicBezTo>
                  <a:cubicBezTo>
                    <a:pt x="607" y="141"/>
                    <a:pt x="607" y="141"/>
                    <a:pt x="607" y="141"/>
                  </a:cubicBezTo>
                  <a:cubicBezTo>
                    <a:pt x="629" y="127"/>
                    <a:pt x="644" y="103"/>
                    <a:pt x="644" y="76"/>
                  </a:cubicBezTo>
                  <a:cubicBezTo>
                    <a:pt x="644" y="34"/>
                    <a:pt x="610" y="0"/>
                    <a:pt x="568" y="0"/>
                  </a:cubicBezTo>
                  <a:cubicBezTo>
                    <a:pt x="526" y="0"/>
                    <a:pt x="492" y="34"/>
                    <a:pt x="492" y="76"/>
                  </a:cubicBezTo>
                  <a:cubicBezTo>
                    <a:pt x="492" y="103"/>
                    <a:pt x="507" y="127"/>
                    <a:pt x="529" y="141"/>
                  </a:cubicBezTo>
                  <a:cubicBezTo>
                    <a:pt x="480" y="260"/>
                    <a:pt x="480" y="260"/>
                    <a:pt x="480" y="260"/>
                  </a:cubicBezTo>
                  <a:cubicBezTo>
                    <a:pt x="454" y="268"/>
                    <a:pt x="428" y="279"/>
                    <a:pt x="405" y="293"/>
                  </a:cubicBezTo>
                  <a:cubicBezTo>
                    <a:pt x="400" y="296"/>
                    <a:pt x="398" y="302"/>
                    <a:pt x="400" y="308"/>
                  </a:cubicBezTo>
                  <a:cubicBezTo>
                    <a:pt x="410" y="331"/>
                    <a:pt x="403" y="361"/>
                    <a:pt x="382" y="382"/>
                  </a:cubicBezTo>
                  <a:cubicBezTo>
                    <a:pt x="362" y="402"/>
                    <a:pt x="331" y="410"/>
                    <a:pt x="308" y="400"/>
                  </a:cubicBezTo>
                  <a:cubicBezTo>
                    <a:pt x="304" y="398"/>
                    <a:pt x="299" y="398"/>
                    <a:pt x="296" y="401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86" y="378"/>
                    <a:pt x="283" y="377"/>
                    <a:pt x="280" y="378"/>
                  </a:cubicBezTo>
                  <a:cubicBezTo>
                    <a:pt x="277" y="380"/>
                    <a:pt x="275" y="383"/>
                    <a:pt x="276" y="386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10"/>
                    <a:pt x="288" y="411"/>
                    <a:pt x="289" y="411"/>
                  </a:cubicBezTo>
                  <a:cubicBezTo>
                    <a:pt x="277" y="433"/>
                    <a:pt x="267" y="456"/>
                    <a:pt x="260" y="480"/>
                  </a:cubicBezTo>
                  <a:cubicBezTo>
                    <a:pt x="141" y="528"/>
                    <a:pt x="141" y="528"/>
                    <a:pt x="141" y="528"/>
                  </a:cubicBezTo>
                  <a:cubicBezTo>
                    <a:pt x="128" y="506"/>
                    <a:pt x="104" y="491"/>
                    <a:pt x="76" y="491"/>
                  </a:cubicBezTo>
                  <a:cubicBezTo>
                    <a:pt x="34" y="491"/>
                    <a:pt x="0" y="526"/>
                    <a:pt x="0" y="568"/>
                  </a:cubicBezTo>
                  <a:cubicBezTo>
                    <a:pt x="0" y="610"/>
                    <a:pt x="34" y="644"/>
                    <a:pt x="76" y="644"/>
                  </a:cubicBezTo>
                  <a:cubicBezTo>
                    <a:pt x="104" y="644"/>
                    <a:pt x="128" y="629"/>
                    <a:pt x="141" y="607"/>
                  </a:cubicBezTo>
                  <a:cubicBezTo>
                    <a:pt x="260" y="655"/>
                    <a:pt x="260" y="655"/>
                    <a:pt x="260" y="655"/>
                  </a:cubicBezTo>
                  <a:cubicBezTo>
                    <a:pt x="267" y="678"/>
                    <a:pt x="276" y="700"/>
                    <a:pt x="288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6" y="725"/>
                    <a:pt x="288" y="728"/>
                    <a:pt x="291" y="729"/>
                  </a:cubicBezTo>
                  <a:cubicBezTo>
                    <a:pt x="291" y="730"/>
                    <a:pt x="292" y="730"/>
                    <a:pt x="292" y="730"/>
                  </a:cubicBezTo>
                  <a:cubicBezTo>
                    <a:pt x="293" y="730"/>
                    <a:pt x="293" y="730"/>
                    <a:pt x="293" y="731"/>
                  </a:cubicBezTo>
                  <a:cubicBezTo>
                    <a:pt x="296" y="736"/>
                    <a:pt x="302" y="738"/>
                    <a:pt x="308" y="736"/>
                  </a:cubicBezTo>
                  <a:cubicBezTo>
                    <a:pt x="331" y="726"/>
                    <a:pt x="362" y="733"/>
                    <a:pt x="382" y="753"/>
                  </a:cubicBezTo>
                  <a:cubicBezTo>
                    <a:pt x="403" y="774"/>
                    <a:pt x="410" y="805"/>
                    <a:pt x="400" y="827"/>
                  </a:cubicBezTo>
                  <a:cubicBezTo>
                    <a:pt x="398" y="831"/>
                    <a:pt x="399" y="836"/>
                    <a:pt x="401" y="839"/>
                  </a:cubicBezTo>
                  <a:cubicBezTo>
                    <a:pt x="401" y="839"/>
                    <a:pt x="400" y="839"/>
                    <a:pt x="400" y="840"/>
                  </a:cubicBezTo>
                  <a:cubicBezTo>
                    <a:pt x="378" y="849"/>
                    <a:pt x="378" y="849"/>
                    <a:pt x="378" y="849"/>
                  </a:cubicBezTo>
                  <a:cubicBezTo>
                    <a:pt x="374" y="850"/>
                    <a:pt x="373" y="854"/>
                    <a:pt x="374" y="857"/>
                  </a:cubicBezTo>
                  <a:cubicBezTo>
                    <a:pt x="375" y="859"/>
                    <a:pt x="378" y="860"/>
                    <a:pt x="380" y="860"/>
                  </a:cubicBezTo>
                  <a:cubicBezTo>
                    <a:pt x="381" y="860"/>
                    <a:pt x="381" y="860"/>
                    <a:pt x="382" y="860"/>
                  </a:cubicBezTo>
                  <a:cubicBezTo>
                    <a:pt x="404" y="851"/>
                    <a:pt x="404" y="851"/>
                    <a:pt x="404" y="851"/>
                  </a:cubicBezTo>
                  <a:cubicBezTo>
                    <a:pt x="407" y="850"/>
                    <a:pt x="408" y="847"/>
                    <a:pt x="408" y="844"/>
                  </a:cubicBezTo>
                  <a:cubicBezTo>
                    <a:pt x="431" y="858"/>
                    <a:pt x="455" y="868"/>
                    <a:pt x="481" y="875"/>
                  </a:cubicBezTo>
                  <a:cubicBezTo>
                    <a:pt x="529" y="993"/>
                    <a:pt x="529" y="993"/>
                    <a:pt x="529" y="993"/>
                  </a:cubicBezTo>
                  <a:cubicBezTo>
                    <a:pt x="507" y="1007"/>
                    <a:pt x="492" y="1031"/>
                    <a:pt x="492" y="1058"/>
                  </a:cubicBezTo>
                  <a:cubicBezTo>
                    <a:pt x="492" y="1100"/>
                    <a:pt x="526" y="1135"/>
                    <a:pt x="568" y="1135"/>
                  </a:cubicBezTo>
                  <a:cubicBezTo>
                    <a:pt x="610" y="1135"/>
                    <a:pt x="644" y="1100"/>
                    <a:pt x="644" y="1058"/>
                  </a:cubicBezTo>
                  <a:cubicBezTo>
                    <a:pt x="644" y="1031"/>
                    <a:pt x="629" y="1007"/>
                    <a:pt x="607" y="993"/>
                  </a:cubicBezTo>
                  <a:cubicBezTo>
                    <a:pt x="655" y="875"/>
                    <a:pt x="655" y="875"/>
                    <a:pt x="655" y="875"/>
                  </a:cubicBezTo>
                  <a:cubicBezTo>
                    <a:pt x="682" y="868"/>
                    <a:pt x="707" y="857"/>
                    <a:pt x="731" y="843"/>
                  </a:cubicBezTo>
                  <a:cubicBezTo>
                    <a:pt x="736" y="839"/>
                    <a:pt x="738" y="833"/>
                    <a:pt x="736" y="827"/>
                  </a:cubicBezTo>
                  <a:cubicBezTo>
                    <a:pt x="726" y="805"/>
                    <a:pt x="733" y="774"/>
                    <a:pt x="754" y="753"/>
                  </a:cubicBezTo>
                  <a:cubicBezTo>
                    <a:pt x="774" y="733"/>
                    <a:pt x="805" y="726"/>
                    <a:pt x="828" y="736"/>
                  </a:cubicBezTo>
                  <a:cubicBezTo>
                    <a:pt x="832" y="737"/>
                    <a:pt x="836" y="737"/>
                    <a:pt x="839" y="734"/>
                  </a:cubicBezTo>
                  <a:cubicBezTo>
                    <a:pt x="847" y="753"/>
                    <a:pt x="847" y="753"/>
                    <a:pt x="847" y="753"/>
                  </a:cubicBezTo>
                  <a:cubicBezTo>
                    <a:pt x="848" y="755"/>
                    <a:pt x="850" y="756"/>
                    <a:pt x="853" y="756"/>
                  </a:cubicBezTo>
                  <a:cubicBezTo>
                    <a:pt x="853" y="756"/>
                    <a:pt x="854" y="756"/>
                    <a:pt x="855" y="756"/>
                  </a:cubicBezTo>
                  <a:cubicBezTo>
                    <a:pt x="858" y="755"/>
                    <a:pt x="860" y="751"/>
                    <a:pt x="858" y="748"/>
                  </a:cubicBezTo>
                  <a:cubicBezTo>
                    <a:pt x="849" y="726"/>
                    <a:pt x="849" y="726"/>
                    <a:pt x="849" y="726"/>
                  </a:cubicBezTo>
                  <a:cubicBezTo>
                    <a:pt x="848" y="725"/>
                    <a:pt x="848" y="724"/>
                    <a:pt x="847" y="724"/>
                  </a:cubicBezTo>
                  <a:cubicBezTo>
                    <a:pt x="859" y="703"/>
                    <a:pt x="868" y="681"/>
                    <a:pt x="874" y="659"/>
                  </a:cubicBezTo>
                  <a:cubicBezTo>
                    <a:pt x="1003" y="607"/>
                    <a:pt x="1003" y="607"/>
                    <a:pt x="1003" y="607"/>
                  </a:cubicBezTo>
                  <a:cubicBezTo>
                    <a:pt x="1016" y="629"/>
                    <a:pt x="1040" y="644"/>
                    <a:pt x="1068" y="644"/>
                  </a:cubicBezTo>
                  <a:cubicBezTo>
                    <a:pt x="1110" y="644"/>
                    <a:pt x="1144" y="610"/>
                    <a:pt x="1144" y="568"/>
                  </a:cubicBezTo>
                  <a:cubicBezTo>
                    <a:pt x="1144" y="526"/>
                    <a:pt x="1110" y="491"/>
                    <a:pt x="1068" y="491"/>
                  </a:cubicBezTo>
                  <a:close/>
                  <a:moveTo>
                    <a:pt x="516" y="76"/>
                  </a:moveTo>
                  <a:cubicBezTo>
                    <a:pt x="516" y="47"/>
                    <a:pt x="539" y="24"/>
                    <a:pt x="568" y="24"/>
                  </a:cubicBezTo>
                  <a:cubicBezTo>
                    <a:pt x="597" y="24"/>
                    <a:pt x="620" y="47"/>
                    <a:pt x="620" y="76"/>
                  </a:cubicBezTo>
                  <a:cubicBezTo>
                    <a:pt x="620" y="93"/>
                    <a:pt x="611" y="109"/>
                    <a:pt x="598" y="118"/>
                  </a:cubicBezTo>
                  <a:cubicBezTo>
                    <a:pt x="592" y="123"/>
                    <a:pt x="584" y="126"/>
                    <a:pt x="576" y="127"/>
                  </a:cubicBezTo>
                  <a:cubicBezTo>
                    <a:pt x="573" y="128"/>
                    <a:pt x="571" y="128"/>
                    <a:pt x="568" y="128"/>
                  </a:cubicBezTo>
                  <a:cubicBezTo>
                    <a:pt x="565" y="128"/>
                    <a:pt x="563" y="128"/>
                    <a:pt x="560" y="127"/>
                  </a:cubicBezTo>
                  <a:cubicBezTo>
                    <a:pt x="552" y="126"/>
                    <a:pt x="544" y="123"/>
                    <a:pt x="538" y="118"/>
                  </a:cubicBezTo>
                  <a:cubicBezTo>
                    <a:pt x="524" y="109"/>
                    <a:pt x="516" y="93"/>
                    <a:pt x="516" y="76"/>
                  </a:cubicBezTo>
                  <a:close/>
                  <a:moveTo>
                    <a:pt x="551" y="150"/>
                  </a:moveTo>
                  <a:cubicBezTo>
                    <a:pt x="556" y="151"/>
                    <a:pt x="562" y="152"/>
                    <a:pt x="568" y="152"/>
                  </a:cubicBezTo>
                  <a:cubicBezTo>
                    <a:pt x="574" y="152"/>
                    <a:pt x="580" y="151"/>
                    <a:pt x="585" y="150"/>
                  </a:cubicBezTo>
                  <a:cubicBezTo>
                    <a:pt x="632" y="266"/>
                    <a:pt x="632" y="266"/>
                    <a:pt x="632" y="266"/>
                  </a:cubicBezTo>
                  <a:cubicBezTo>
                    <a:pt x="623" y="289"/>
                    <a:pt x="597" y="305"/>
                    <a:pt x="568" y="305"/>
                  </a:cubicBezTo>
                  <a:cubicBezTo>
                    <a:pt x="539" y="305"/>
                    <a:pt x="513" y="289"/>
                    <a:pt x="503" y="266"/>
                  </a:cubicBezTo>
                  <a:lnTo>
                    <a:pt x="551" y="150"/>
                  </a:lnTo>
                  <a:close/>
                  <a:moveTo>
                    <a:pt x="76" y="620"/>
                  </a:moveTo>
                  <a:cubicBezTo>
                    <a:pt x="47" y="620"/>
                    <a:pt x="24" y="596"/>
                    <a:pt x="24" y="568"/>
                  </a:cubicBezTo>
                  <a:cubicBezTo>
                    <a:pt x="24" y="539"/>
                    <a:pt x="47" y="515"/>
                    <a:pt x="76" y="515"/>
                  </a:cubicBezTo>
                  <a:cubicBezTo>
                    <a:pt x="94" y="515"/>
                    <a:pt x="109" y="524"/>
                    <a:pt x="119" y="537"/>
                  </a:cubicBezTo>
                  <a:cubicBezTo>
                    <a:pt x="123" y="544"/>
                    <a:pt x="126" y="551"/>
                    <a:pt x="128" y="560"/>
                  </a:cubicBezTo>
                  <a:cubicBezTo>
                    <a:pt x="128" y="562"/>
                    <a:pt x="128" y="565"/>
                    <a:pt x="128" y="568"/>
                  </a:cubicBezTo>
                  <a:cubicBezTo>
                    <a:pt x="128" y="570"/>
                    <a:pt x="128" y="573"/>
                    <a:pt x="128" y="576"/>
                  </a:cubicBezTo>
                  <a:cubicBezTo>
                    <a:pt x="126" y="584"/>
                    <a:pt x="123" y="591"/>
                    <a:pt x="119" y="598"/>
                  </a:cubicBezTo>
                  <a:cubicBezTo>
                    <a:pt x="109" y="611"/>
                    <a:pt x="94" y="620"/>
                    <a:pt x="76" y="620"/>
                  </a:cubicBezTo>
                  <a:close/>
                  <a:moveTo>
                    <a:pt x="150" y="550"/>
                  </a:moveTo>
                  <a:cubicBezTo>
                    <a:pt x="267" y="503"/>
                    <a:pt x="267" y="503"/>
                    <a:pt x="267" y="503"/>
                  </a:cubicBezTo>
                  <a:cubicBezTo>
                    <a:pt x="289" y="513"/>
                    <a:pt x="305" y="539"/>
                    <a:pt x="305" y="568"/>
                  </a:cubicBezTo>
                  <a:cubicBezTo>
                    <a:pt x="305" y="596"/>
                    <a:pt x="289" y="622"/>
                    <a:pt x="267" y="632"/>
                  </a:cubicBezTo>
                  <a:cubicBezTo>
                    <a:pt x="150" y="585"/>
                    <a:pt x="150" y="585"/>
                    <a:pt x="150" y="585"/>
                  </a:cubicBezTo>
                  <a:cubicBezTo>
                    <a:pt x="152" y="579"/>
                    <a:pt x="152" y="573"/>
                    <a:pt x="152" y="568"/>
                  </a:cubicBezTo>
                  <a:cubicBezTo>
                    <a:pt x="152" y="562"/>
                    <a:pt x="152" y="556"/>
                    <a:pt x="150" y="550"/>
                  </a:cubicBezTo>
                  <a:close/>
                  <a:moveTo>
                    <a:pt x="620" y="1058"/>
                  </a:moveTo>
                  <a:cubicBezTo>
                    <a:pt x="620" y="1087"/>
                    <a:pt x="597" y="1111"/>
                    <a:pt x="568" y="1111"/>
                  </a:cubicBezTo>
                  <a:cubicBezTo>
                    <a:pt x="539" y="1111"/>
                    <a:pt x="516" y="1087"/>
                    <a:pt x="516" y="1058"/>
                  </a:cubicBezTo>
                  <a:cubicBezTo>
                    <a:pt x="516" y="1041"/>
                    <a:pt x="524" y="1025"/>
                    <a:pt x="538" y="1016"/>
                  </a:cubicBezTo>
                  <a:cubicBezTo>
                    <a:pt x="544" y="1011"/>
                    <a:pt x="552" y="1008"/>
                    <a:pt x="560" y="1007"/>
                  </a:cubicBezTo>
                  <a:cubicBezTo>
                    <a:pt x="563" y="1007"/>
                    <a:pt x="565" y="1006"/>
                    <a:pt x="568" y="1006"/>
                  </a:cubicBezTo>
                  <a:cubicBezTo>
                    <a:pt x="571" y="1006"/>
                    <a:pt x="573" y="1007"/>
                    <a:pt x="576" y="1007"/>
                  </a:cubicBezTo>
                  <a:cubicBezTo>
                    <a:pt x="584" y="1008"/>
                    <a:pt x="592" y="1011"/>
                    <a:pt x="598" y="1016"/>
                  </a:cubicBezTo>
                  <a:cubicBezTo>
                    <a:pt x="611" y="1025"/>
                    <a:pt x="620" y="1041"/>
                    <a:pt x="620" y="1058"/>
                  </a:cubicBezTo>
                  <a:close/>
                  <a:moveTo>
                    <a:pt x="585" y="984"/>
                  </a:moveTo>
                  <a:cubicBezTo>
                    <a:pt x="580" y="983"/>
                    <a:pt x="574" y="982"/>
                    <a:pt x="568" y="982"/>
                  </a:cubicBezTo>
                  <a:cubicBezTo>
                    <a:pt x="562" y="982"/>
                    <a:pt x="556" y="983"/>
                    <a:pt x="551" y="984"/>
                  </a:cubicBezTo>
                  <a:cubicBezTo>
                    <a:pt x="504" y="868"/>
                    <a:pt x="504" y="868"/>
                    <a:pt x="504" y="868"/>
                  </a:cubicBezTo>
                  <a:cubicBezTo>
                    <a:pt x="513" y="846"/>
                    <a:pt x="539" y="830"/>
                    <a:pt x="568" y="830"/>
                  </a:cubicBezTo>
                  <a:cubicBezTo>
                    <a:pt x="596" y="830"/>
                    <a:pt x="623" y="846"/>
                    <a:pt x="632" y="868"/>
                  </a:cubicBezTo>
                  <a:lnTo>
                    <a:pt x="585" y="984"/>
                  </a:lnTo>
                  <a:close/>
                  <a:moveTo>
                    <a:pt x="830" y="682"/>
                  </a:moveTo>
                  <a:cubicBezTo>
                    <a:pt x="835" y="694"/>
                    <a:pt x="835" y="694"/>
                    <a:pt x="835" y="694"/>
                  </a:cubicBezTo>
                  <a:cubicBezTo>
                    <a:pt x="833" y="699"/>
                    <a:pt x="831" y="703"/>
                    <a:pt x="828" y="708"/>
                  </a:cubicBezTo>
                  <a:cubicBezTo>
                    <a:pt x="828" y="709"/>
                    <a:pt x="828" y="709"/>
                    <a:pt x="827" y="710"/>
                  </a:cubicBezTo>
                  <a:cubicBezTo>
                    <a:pt x="797" y="702"/>
                    <a:pt x="761" y="712"/>
                    <a:pt x="737" y="736"/>
                  </a:cubicBezTo>
                  <a:cubicBezTo>
                    <a:pt x="712" y="762"/>
                    <a:pt x="702" y="797"/>
                    <a:pt x="710" y="827"/>
                  </a:cubicBezTo>
                  <a:cubicBezTo>
                    <a:pt x="709" y="827"/>
                    <a:pt x="709" y="828"/>
                    <a:pt x="708" y="828"/>
                  </a:cubicBezTo>
                  <a:cubicBezTo>
                    <a:pt x="703" y="831"/>
                    <a:pt x="699" y="833"/>
                    <a:pt x="694" y="835"/>
                  </a:cubicBezTo>
                  <a:cubicBezTo>
                    <a:pt x="685" y="839"/>
                    <a:pt x="676" y="843"/>
                    <a:pt x="667" y="846"/>
                  </a:cubicBezTo>
                  <a:cubicBezTo>
                    <a:pt x="662" y="848"/>
                    <a:pt x="656" y="850"/>
                    <a:pt x="651" y="852"/>
                  </a:cubicBezTo>
                  <a:cubicBezTo>
                    <a:pt x="649" y="848"/>
                    <a:pt x="646" y="844"/>
                    <a:pt x="643" y="841"/>
                  </a:cubicBezTo>
                  <a:cubicBezTo>
                    <a:pt x="626" y="820"/>
                    <a:pt x="599" y="806"/>
                    <a:pt x="568" y="806"/>
                  </a:cubicBezTo>
                  <a:cubicBezTo>
                    <a:pt x="537" y="806"/>
                    <a:pt x="509" y="820"/>
                    <a:pt x="492" y="841"/>
                  </a:cubicBezTo>
                  <a:cubicBezTo>
                    <a:pt x="490" y="844"/>
                    <a:pt x="487" y="848"/>
                    <a:pt x="485" y="852"/>
                  </a:cubicBezTo>
                  <a:cubicBezTo>
                    <a:pt x="480" y="850"/>
                    <a:pt x="474" y="848"/>
                    <a:pt x="469" y="846"/>
                  </a:cubicBezTo>
                  <a:cubicBezTo>
                    <a:pt x="460" y="843"/>
                    <a:pt x="450" y="839"/>
                    <a:pt x="441" y="835"/>
                  </a:cubicBezTo>
                  <a:cubicBezTo>
                    <a:pt x="437" y="833"/>
                    <a:pt x="432" y="830"/>
                    <a:pt x="427" y="828"/>
                  </a:cubicBezTo>
                  <a:cubicBezTo>
                    <a:pt x="427" y="827"/>
                    <a:pt x="426" y="827"/>
                    <a:pt x="426" y="827"/>
                  </a:cubicBezTo>
                  <a:cubicBezTo>
                    <a:pt x="434" y="797"/>
                    <a:pt x="424" y="762"/>
                    <a:pt x="399" y="736"/>
                  </a:cubicBezTo>
                  <a:cubicBezTo>
                    <a:pt x="375" y="712"/>
                    <a:pt x="338" y="702"/>
                    <a:pt x="309" y="710"/>
                  </a:cubicBezTo>
                  <a:cubicBezTo>
                    <a:pt x="308" y="709"/>
                    <a:pt x="308" y="708"/>
                    <a:pt x="307" y="707"/>
                  </a:cubicBezTo>
                  <a:cubicBezTo>
                    <a:pt x="305" y="703"/>
                    <a:pt x="303" y="700"/>
                    <a:pt x="301" y="696"/>
                  </a:cubicBezTo>
                  <a:cubicBezTo>
                    <a:pt x="297" y="687"/>
                    <a:pt x="293" y="677"/>
                    <a:pt x="289" y="667"/>
                  </a:cubicBezTo>
                  <a:cubicBezTo>
                    <a:pt x="287" y="662"/>
                    <a:pt x="286" y="656"/>
                    <a:pt x="284" y="650"/>
                  </a:cubicBezTo>
                  <a:cubicBezTo>
                    <a:pt x="288" y="648"/>
                    <a:pt x="291" y="646"/>
                    <a:pt x="294" y="643"/>
                  </a:cubicBezTo>
                  <a:cubicBezTo>
                    <a:pt x="316" y="626"/>
                    <a:pt x="329" y="598"/>
                    <a:pt x="329" y="568"/>
                  </a:cubicBezTo>
                  <a:cubicBezTo>
                    <a:pt x="329" y="537"/>
                    <a:pt x="316" y="509"/>
                    <a:pt x="294" y="492"/>
                  </a:cubicBezTo>
                  <a:cubicBezTo>
                    <a:pt x="291" y="489"/>
                    <a:pt x="288" y="487"/>
                    <a:pt x="284" y="485"/>
                  </a:cubicBezTo>
                  <a:cubicBezTo>
                    <a:pt x="285" y="479"/>
                    <a:pt x="287" y="474"/>
                    <a:pt x="289" y="468"/>
                  </a:cubicBezTo>
                  <a:cubicBezTo>
                    <a:pt x="293" y="459"/>
                    <a:pt x="296" y="451"/>
                    <a:pt x="300" y="442"/>
                  </a:cubicBezTo>
                  <a:cubicBezTo>
                    <a:pt x="302" y="437"/>
                    <a:pt x="305" y="433"/>
                    <a:pt x="307" y="428"/>
                  </a:cubicBezTo>
                  <a:cubicBezTo>
                    <a:pt x="308" y="427"/>
                    <a:pt x="308" y="426"/>
                    <a:pt x="309" y="425"/>
                  </a:cubicBezTo>
                  <a:cubicBezTo>
                    <a:pt x="338" y="434"/>
                    <a:pt x="375" y="423"/>
                    <a:pt x="399" y="399"/>
                  </a:cubicBezTo>
                  <a:cubicBezTo>
                    <a:pt x="424" y="374"/>
                    <a:pt x="434" y="339"/>
                    <a:pt x="426" y="308"/>
                  </a:cubicBezTo>
                  <a:cubicBezTo>
                    <a:pt x="427" y="308"/>
                    <a:pt x="428" y="307"/>
                    <a:pt x="429" y="307"/>
                  </a:cubicBezTo>
                  <a:cubicBezTo>
                    <a:pt x="433" y="304"/>
                    <a:pt x="438" y="302"/>
                    <a:pt x="442" y="300"/>
                  </a:cubicBezTo>
                  <a:cubicBezTo>
                    <a:pt x="451" y="296"/>
                    <a:pt x="459" y="292"/>
                    <a:pt x="468" y="289"/>
                  </a:cubicBezTo>
                  <a:cubicBezTo>
                    <a:pt x="474" y="287"/>
                    <a:pt x="479" y="285"/>
                    <a:pt x="485" y="283"/>
                  </a:cubicBezTo>
                  <a:cubicBezTo>
                    <a:pt x="487" y="287"/>
                    <a:pt x="490" y="291"/>
                    <a:pt x="492" y="294"/>
                  </a:cubicBezTo>
                  <a:cubicBezTo>
                    <a:pt x="509" y="315"/>
                    <a:pt x="537" y="329"/>
                    <a:pt x="568" y="329"/>
                  </a:cubicBezTo>
                  <a:cubicBezTo>
                    <a:pt x="599" y="329"/>
                    <a:pt x="627" y="315"/>
                    <a:pt x="644" y="294"/>
                  </a:cubicBezTo>
                  <a:cubicBezTo>
                    <a:pt x="646" y="291"/>
                    <a:pt x="649" y="287"/>
                    <a:pt x="651" y="283"/>
                  </a:cubicBezTo>
                  <a:cubicBezTo>
                    <a:pt x="656" y="285"/>
                    <a:pt x="662" y="287"/>
                    <a:pt x="668" y="289"/>
                  </a:cubicBezTo>
                  <a:cubicBezTo>
                    <a:pt x="676" y="292"/>
                    <a:pt x="685" y="296"/>
                    <a:pt x="693" y="299"/>
                  </a:cubicBezTo>
                  <a:cubicBezTo>
                    <a:pt x="698" y="302"/>
                    <a:pt x="702" y="304"/>
                    <a:pt x="707" y="307"/>
                  </a:cubicBezTo>
                  <a:cubicBezTo>
                    <a:pt x="708" y="307"/>
                    <a:pt x="709" y="308"/>
                    <a:pt x="710" y="308"/>
                  </a:cubicBezTo>
                  <a:cubicBezTo>
                    <a:pt x="702" y="339"/>
                    <a:pt x="712" y="374"/>
                    <a:pt x="737" y="399"/>
                  </a:cubicBezTo>
                  <a:cubicBezTo>
                    <a:pt x="761" y="423"/>
                    <a:pt x="797" y="434"/>
                    <a:pt x="827" y="425"/>
                  </a:cubicBezTo>
                  <a:cubicBezTo>
                    <a:pt x="827" y="426"/>
                    <a:pt x="828" y="426"/>
                    <a:pt x="828" y="427"/>
                  </a:cubicBezTo>
                  <a:cubicBezTo>
                    <a:pt x="830" y="431"/>
                    <a:pt x="832" y="434"/>
                    <a:pt x="834" y="438"/>
                  </a:cubicBezTo>
                  <a:cubicBezTo>
                    <a:pt x="838" y="447"/>
                    <a:pt x="842" y="455"/>
                    <a:pt x="845" y="464"/>
                  </a:cubicBezTo>
                  <a:cubicBezTo>
                    <a:pt x="848" y="471"/>
                    <a:pt x="850" y="478"/>
                    <a:pt x="852" y="485"/>
                  </a:cubicBezTo>
                  <a:cubicBezTo>
                    <a:pt x="849" y="486"/>
                    <a:pt x="847" y="488"/>
                    <a:pt x="844" y="490"/>
                  </a:cubicBezTo>
                  <a:cubicBezTo>
                    <a:pt x="821" y="506"/>
                    <a:pt x="807" y="536"/>
                    <a:pt x="807" y="568"/>
                  </a:cubicBezTo>
                  <a:cubicBezTo>
                    <a:pt x="807" y="600"/>
                    <a:pt x="821" y="629"/>
                    <a:pt x="844" y="645"/>
                  </a:cubicBezTo>
                  <a:cubicBezTo>
                    <a:pt x="847" y="647"/>
                    <a:pt x="849" y="649"/>
                    <a:pt x="852" y="650"/>
                  </a:cubicBezTo>
                  <a:cubicBezTo>
                    <a:pt x="850" y="657"/>
                    <a:pt x="848" y="664"/>
                    <a:pt x="845" y="671"/>
                  </a:cubicBezTo>
                  <a:cubicBezTo>
                    <a:pt x="827" y="678"/>
                    <a:pt x="827" y="678"/>
                    <a:pt x="827" y="678"/>
                  </a:cubicBezTo>
                  <a:cubicBezTo>
                    <a:pt x="828" y="679"/>
                    <a:pt x="830" y="680"/>
                    <a:pt x="830" y="682"/>
                  </a:cubicBezTo>
                  <a:close/>
                  <a:moveTo>
                    <a:pt x="873" y="634"/>
                  </a:moveTo>
                  <a:cubicBezTo>
                    <a:pt x="872" y="633"/>
                    <a:pt x="871" y="633"/>
                    <a:pt x="871" y="633"/>
                  </a:cubicBezTo>
                  <a:cubicBezTo>
                    <a:pt x="847" y="624"/>
                    <a:pt x="831" y="597"/>
                    <a:pt x="831" y="568"/>
                  </a:cubicBezTo>
                  <a:cubicBezTo>
                    <a:pt x="831" y="538"/>
                    <a:pt x="847" y="512"/>
                    <a:pt x="871" y="503"/>
                  </a:cubicBezTo>
                  <a:cubicBezTo>
                    <a:pt x="871" y="502"/>
                    <a:pt x="872" y="502"/>
                    <a:pt x="873" y="501"/>
                  </a:cubicBezTo>
                  <a:cubicBezTo>
                    <a:pt x="994" y="550"/>
                    <a:pt x="994" y="550"/>
                    <a:pt x="994" y="550"/>
                  </a:cubicBezTo>
                  <a:cubicBezTo>
                    <a:pt x="992" y="556"/>
                    <a:pt x="991" y="562"/>
                    <a:pt x="991" y="568"/>
                  </a:cubicBezTo>
                  <a:cubicBezTo>
                    <a:pt x="991" y="574"/>
                    <a:pt x="992" y="579"/>
                    <a:pt x="994" y="585"/>
                  </a:cubicBezTo>
                  <a:lnTo>
                    <a:pt x="873" y="634"/>
                  </a:lnTo>
                  <a:close/>
                  <a:moveTo>
                    <a:pt x="1068" y="620"/>
                  </a:moveTo>
                  <a:cubicBezTo>
                    <a:pt x="1050" y="620"/>
                    <a:pt x="1035" y="611"/>
                    <a:pt x="1025" y="598"/>
                  </a:cubicBezTo>
                  <a:cubicBezTo>
                    <a:pt x="1021" y="591"/>
                    <a:pt x="1017" y="584"/>
                    <a:pt x="1016" y="576"/>
                  </a:cubicBezTo>
                  <a:cubicBezTo>
                    <a:pt x="1016" y="573"/>
                    <a:pt x="1015" y="570"/>
                    <a:pt x="1015" y="568"/>
                  </a:cubicBezTo>
                  <a:cubicBezTo>
                    <a:pt x="1015" y="565"/>
                    <a:pt x="1016" y="562"/>
                    <a:pt x="1016" y="560"/>
                  </a:cubicBezTo>
                  <a:cubicBezTo>
                    <a:pt x="1017" y="551"/>
                    <a:pt x="1021" y="544"/>
                    <a:pt x="1025" y="537"/>
                  </a:cubicBezTo>
                  <a:cubicBezTo>
                    <a:pt x="1035" y="524"/>
                    <a:pt x="1050" y="515"/>
                    <a:pt x="1068" y="515"/>
                  </a:cubicBezTo>
                  <a:cubicBezTo>
                    <a:pt x="1096" y="515"/>
                    <a:pt x="1120" y="539"/>
                    <a:pt x="1120" y="568"/>
                  </a:cubicBezTo>
                  <a:cubicBezTo>
                    <a:pt x="1120" y="596"/>
                    <a:pt x="1096" y="620"/>
                    <a:pt x="1068" y="620"/>
                  </a:cubicBezTo>
                  <a:close/>
                  <a:moveTo>
                    <a:pt x="242" y="860"/>
                  </a:moveTo>
                  <a:cubicBezTo>
                    <a:pt x="242" y="859"/>
                    <a:pt x="243" y="859"/>
                    <a:pt x="243" y="859"/>
                  </a:cubicBezTo>
                  <a:cubicBezTo>
                    <a:pt x="252" y="837"/>
                    <a:pt x="252" y="837"/>
                    <a:pt x="252" y="837"/>
                  </a:cubicBezTo>
                  <a:cubicBezTo>
                    <a:pt x="253" y="834"/>
                    <a:pt x="252" y="830"/>
                    <a:pt x="249" y="829"/>
                  </a:cubicBezTo>
                  <a:cubicBezTo>
                    <a:pt x="246" y="828"/>
                    <a:pt x="242" y="829"/>
                    <a:pt x="241" y="832"/>
                  </a:cubicBezTo>
                  <a:cubicBezTo>
                    <a:pt x="232" y="854"/>
                    <a:pt x="232" y="854"/>
                    <a:pt x="232" y="854"/>
                  </a:cubicBezTo>
                  <a:cubicBezTo>
                    <a:pt x="232" y="855"/>
                    <a:pt x="231" y="855"/>
                    <a:pt x="231" y="855"/>
                  </a:cubicBezTo>
                  <a:cubicBezTo>
                    <a:pt x="224" y="853"/>
                    <a:pt x="216" y="851"/>
                    <a:pt x="207" y="851"/>
                  </a:cubicBezTo>
                  <a:cubicBezTo>
                    <a:pt x="165" y="851"/>
                    <a:pt x="131" y="885"/>
                    <a:pt x="131" y="927"/>
                  </a:cubicBezTo>
                  <a:cubicBezTo>
                    <a:pt x="131" y="969"/>
                    <a:pt x="165" y="1003"/>
                    <a:pt x="207" y="1003"/>
                  </a:cubicBezTo>
                  <a:cubicBezTo>
                    <a:pt x="249" y="1003"/>
                    <a:pt x="283" y="969"/>
                    <a:pt x="283" y="927"/>
                  </a:cubicBezTo>
                  <a:cubicBezTo>
                    <a:pt x="283" y="898"/>
                    <a:pt x="267" y="872"/>
                    <a:pt x="242" y="860"/>
                  </a:cubicBezTo>
                  <a:close/>
                  <a:moveTo>
                    <a:pt x="207" y="979"/>
                  </a:moveTo>
                  <a:cubicBezTo>
                    <a:pt x="179" y="979"/>
                    <a:pt x="155" y="956"/>
                    <a:pt x="155" y="927"/>
                  </a:cubicBezTo>
                  <a:cubicBezTo>
                    <a:pt x="155" y="899"/>
                    <a:pt x="179" y="875"/>
                    <a:pt x="207" y="875"/>
                  </a:cubicBezTo>
                  <a:cubicBezTo>
                    <a:pt x="236" y="875"/>
                    <a:pt x="259" y="899"/>
                    <a:pt x="259" y="927"/>
                  </a:cubicBezTo>
                  <a:cubicBezTo>
                    <a:pt x="259" y="956"/>
                    <a:pt x="236" y="979"/>
                    <a:pt x="207" y="979"/>
                  </a:cubicBezTo>
                  <a:close/>
                  <a:moveTo>
                    <a:pt x="207" y="283"/>
                  </a:moveTo>
                  <a:cubicBezTo>
                    <a:pt x="249" y="283"/>
                    <a:pt x="283" y="249"/>
                    <a:pt x="283" y="207"/>
                  </a:cubicBezTo>
                  <a:cubicBezTo>
                    <a:pt x="283" y="165"/>
                    <a:pt x="249" y="131"/>
                    <a:pt x="207" y="131"/>
                  </a:cubicBezTo>
                  <a:cubicBezTo>
                    <a:pt x="165" y="131"/>
                    <a:pt x="131" y="165"/>
                    <a:pt x="131" y="207"/>
                  </a:cubicBezTo>
                  <a:cubicBezTo>
                    <a:pt x="131" y="249"/>
                    <a:pt x="165" y="283"/>
                    <a:pt x="207" y="283"/>
                  </a:cubicBezTo>
                  <a:close/>
                  <a:moveTo>
                    <a:pt x="207" y="155"/>
                  </a:moveTo>
                  <a:cubicBezTo>
                    <a:pt x="236" y="155"/>
                    <a:pt x="259" y="178"/>
                    <a:pt x="259" y="207"/>
                  </a:cubicBezTo>
                  <a:cubicBezTo>
                    <a:pt x="259" y="236"/>
                    <a:pt x="236" y="259"/>
                    <a:pt x="207" y="259"/>
                  </a:cubicBezTo>
                  <a:cubicBezTo>
                    <a:pt x="179" y="259"/>
                    <a:pt x="155" y="236"/>
                    <a:pt x="155" y="207"/>
                  </a:cubicBezTo>
                  <a:cubicBezTo>
                    <a:pt x="155" y="178"/>
                    <a:pt x="179" y="155"/>
                    <a:pt x="207" y="155"/>
                  </a:cubicBezTo>
                  <a:close/>
                  <a:moveTo>
                    <a:pt x="892" y="275"/>
                  </a:moveTo>
                  <a:cubicBezTo>
                    <a:pt x="892" y="275"/>
                    <a:pt x="892" y="275"/>
                    <a:pt x="892" y="275"/>
                  </a:cubicBezTo>
                  <a:cubicBezTo>
                    <a:pt x="883" y="297"/>
                    <a:pt x="883" y="297"/>
                    <a:pt x="883" y="297"/>
                  </a:cubicBezTo>
                  <a:cubicBezTo>
                    <a:pt x="881" y="300"/>
                    <a:pt x="883" y="304"/>
                    <a:pt x="886" y="305"/>
                  </a:cubicBezTo>
                  <a:cubicBezTo>
                    <a:pt x="887" y="306"/>
                    <a:pt x="887" y="306"/>
                    <a:pt x="888" y="306"/>
                  </a:cubicBezTo>
                  <a:cubicBezTo>
                    <a:pt x="891" y="306"/>
                    <a:pt x="893" y="304"/>
                    <a:pt x="894" y="302"/>
                  </a:cubicBezTo>
                  <a:cubicBezTo>
                    <a:pt x="903" y="280"/>
                    <a:pt x="903" y="280"/>
                    <a:pt x="903" y="280"/>
                  </a:cubicBezTo>
                  <a:cubicBezTo>
                    <a:pt x="903" y="280"/>
                    <a:pt x="903" y="279"/>
                    <a:pt x="903" y="279"/>
                  </a:cubicBezTo>
                  <a:cubicBezTo>
                    <a:pt x="911" y="282"/>
                    <a:pt x="919" y="283"/>
                    <a:pt x="927" y="283"/>
                  </a:cubicBezTo>
                  <a:cubicBezTo>
                    <a:pt x="969" y="283"/>
                    <a:pt x="1004" y="249"/>
                    <a:pt x="1004" y="207"/>
                  </a:cubicBezTo>
                  <a:cubicBezTo>
                    <a:pt x="1004" y="165"/>
                    <a:pt x="969" y="131"/>
                    <a:pt x="927" y="131"/>
                  </a:cubicBezTo>
                  <a:cubicBezTo>
                    <a:pt x="885" y="131"/>
                    <a:pt x="851" y="165"/>
                    <a:pt x="851" y="207"/>
                  </a:cubicBezTo>
                  <a:cubicBezTo>
                    <a:pt x="851" y="236"/>
                    <a:pt x="868" y="262"/>
                    <a:pt x="892" y="275"/>
                  </a:cubicBezTo>
                  <a:close/>
                  <a:moveTo>
                    <a:pt x="927" y="155"/>
                  </a:moveTo>
                  <a:cubicBezTo>
                    <a:pt x="956" y="155"/>
                    <a:pt x="980" y="178"/>
                    <a:pt x="980" y="207"/>
                  </a:cubicBezTo>
                  <a:cubicBezTo>
                    <a:pt x="980" y="236"/>
                    <a:pt x="956" y="259"/>
                    <a:pt x="927" y="259"/>
                  </a:cubicBezTo>
                  <a:cubicBezTo>
                    <a:pt x="899" y="259"/>
                    <a:pt x="875" y="236"/>
                    <a:pt x="875" y="207"/>
                  </a:cubicBezTo>
                  <a:cubicBezTo>
                    <a:pt x="875" y="178"/>
                    <a:pt x="899" y="155"/>
                    <a:pt x="927" y="155"/>
                  </a:cubicBezTo>
                  <a:close/>
                  <a:moveTo>
                    <a:pt x="927" y="851"/>
                  </a:moveTo>
                  <a:cubicBezTo>
                    <a:pt x="885" y="851"/>
                    <a:pt x="851" y="885"/>
                    <a:pt x="851" y="927"/>
                  </a:cubicBezTo>
                  <a:cubicBezTo>
                    <a:pt x="851" y="969"/>
                    <a:pt x="885" y="1003"/>
                    <a:pt x="927" y="1003"/>
                  </a:cubicBezTo>
                  <a:cubicBezTo>
                    <a:pt x="969" y="1003"/>
                    <a:pt x="1004" y="969"/>
                    <a:pt x="1004" y="927"/>
                  </a:cubicBezTo>
                  <a:cubicBezTo>
                    <a:pt x="1004" y="885"/>
                    <a:pt x="969" y="851"/>
                    <a:pt x="927" y="851"/>
                  </a:cubicBezTo>
                  <a:close/>
                  <a:moveTo>
                    <a:pt x="927" y="979"/>
                  </a:moveTo>
                  <a:cubicBezTo>
                    <a:pt x="899" y="979"/>
                    <a:pt x="875" y="956"/>
                    <a:pt x="875" y="927"/>
                  </a:cubicBezTo>
                  <a:cubicBezTo>
                    <a:pt x="875" y="899"/>
                    <a:pt x="899" y="875"/>
                    <a:pt x="927" y="875"/>
                  </a:cubicBezTo>
                  <a:cubicBezTo>
                    <a:pt x="956" y="875"/>
                    <a:pt x="980" y="899"/>
                    <a:pt x="980" y="927"/>
                  </a:cubicBezTo>
                  <a:cubicBezTo>
                    <a:pt x="980" y="956"/>
                    <a:pt x="956" y="979"/>
                    <a:pt x="927" y="979"/>
                  </a:cubicBezTo>
                  <a:close/>
                  <a:moveTo>
                    <a:pt x="370" y="282"/>
                  </a:moveTo>
                  <a:cubicBezTo>
                    <a:pt x="392" y="291"/>
                    <a:pt x="392" y="291"/>
                    <a:pt x="392" y="291"/>
                  </a:cubicBezTo>
                  <a:cubicBezTo>
                    <a:pt x="392" y="292"/>
                    <a:pt x="393" y="292"/>
                    <a:pt x="394" y="292"/>
                  </a:cubicBezTo>
                  <a:cubicBezTo>
                    <a:pt x="396" y="292"/>
                    <a:pt x="399" y="290"/>
                    <a:pt x="400" y="288"/>
                  </a:cubicBezTo>
                  <a:cubicBezTo>
                    <a:pt x="401" y="285"/>
                    <a:pt x="399" y="282"/>
                    <a:pt x="396" y="280"/>
                  </a:cubicBezTo>
                  <a:cubicBezTo>
                    <a:pt x="374" y="271"/>
                    <a:pt x="374" y="271"/>
                    <a:pt x="374" y="271"/>
                  </a:cubicBezTo>
                  <a:cubicBezTo>
                    <a:pt x="371" y="270"/>
                    <a:pt x="368" y="271"/>
                    <a:pt x="366" y="274"/>
                  </a:cubicBezTo>
                  <a:cubicBezTo>
                    <a:pt x="365" y="277"/>
                    <a:pt x="366" y="281"/>
                    <a:pt x="370" y="282"/>
                  </a:cubicBezTo>
                  <a:close/>
                  <a:moveTo>
                    <a:pt x="325" y="263"/>
                  </a:moveTo>
                  <a:cubicBezTo>
                    <a:pt x="347" y="273"/>
                    <a:pt x="347" y="273"/>
                    <a:pt x="347" y="273"/>
                  </a:cubicBezTo>
                  <a:cubicBezTo>
                    <a:pt x="348" y="273"/>
                    <a:pt x="349" y="273"/>
                    <a:pt x="350" y="273"/>
                  </a:cubicBezTo>
                  <a:cubicBezTo>
                    <a:pt x="352" y="273"/>
                    <a:pt x="354" y="272"/>
                    <a:pt x="355" y="269"/>
                  </a:cubicBezTo>
                  <a:cubicBezTo>
                    <a:pt x="357" y="266"/>
                    <a:pt x="355" y="263"/>
                    <a:pt x="352" y="262"/>
                  </a:cubicBezTo>
                  <a:cubicBezTo>
                    <a:pt x="330" y="252"/>
                    <a:pt x="330" y="252"/>
                    <a:pt x="330" y="252"/>
                  </a:cubicBezTo>
                  <a:cubicBezTo>
                    <a:pt x="327" y="251"/>
                    <a:pt x="323" y="252"/>
                    <a:pt x="322" y="255"/>
                  </a:cubicBezTo>
                  <a:cubicBezTo>
                    <a:pt x="321" y="258"/>
                    <a:pt x="322" y="262"/>
                    <a:pt x="325" y="263"/>
                  </a:cubicBezTo>
                  <a:close/>
                  <a:moveTo>
                    <a:pt x="260" y="315"/>
                  </a:moveTo>
                  <a:cubicBezTo>
                    <a:pt x="250" y="293"/>
                    <a:pt x="250" y="293"/>
                    <a:pt x="250" y="293"/>
                  </a:cubicBezTo>
                  <a:cubicBezTo>
                    <a:pt x="249" y="290"/>
                    <a:pt x="245" y="289"/>
                    <a:pt x="242" y="290"/>
                  </a:cubicBezTo>
                  <a:cubicBezTo>
                    <a:pt x="239" y="291"/>
                    <a:pt x="238" y="295"/>
                    <a:pt x="239" y="298"/>
                  </a:cubicBezTo>
                  <a:cubicBezTo>
                    <a:pt x="248" y="320"/>
                    <a:pt x="248" y="320"/>
                    <a:pt x="248" y="320"/>
                  </a:cubicBezTo>
                  <a:cubicBezTo>
                    <a:pt x="249" y="322"/>
                    <a:pt x="252" y="323"/>
                    <a:pt x="254" y="323"/>
                  </a:cubicBezTo>
                  <a:cubicBezTo>
                    <a:pt x="255" y="323"/>
                    <a:pt x="256" y="323"/>
                    <a:pt x="256" y="323"/>
                  </a:cubicBezTo>
                  <a:cubicBezTo>
                    <a:pt x="259" y="322"/>
                    <a:pt x="261" y="318"/>
                    <a:pt x="260" y="315"/>
                  </a:cubicBezTo>
                  <a:close/>
                  <a:moveTo>
                    <a:pt x="267" y="364"/>
                  </a:moveTo>
                  <a:cubicBezTo>
                    <a:pt x="268" y="366"/>
                    <a:pt x="270" y="368"/>
                    <a:pt x="273" y="368"/>
                  </a:cubicBezTo>
                  <a:cubicBezTo>
                    <a:pt x="273" y="368"/>
                    <a:pt x="274" y="368"/>
                    <a:pt x="275" y="367"/>
                  </a:cubicBezTo>
                  <a:cubicBezTo>
                    <a:pt x="278" y="366"/>
                    <a:pt x="279" y="362"/>
                    <a:pt x="278" y="359"/>
                  </a:cubicBezTo>
                  <a:cubicBezTo>
                    <a:pt x="269" y="337"/>
                    <a:pt x="269" y="337"/>
                    <a:pt x="269" y="337"/>
                  </a:cubicBezTo>
                  <a:cubicBezTo>
                    <a:pt x="268" y="334"/>
                    <a:pt x="264" y="333"/>
                    <a:pt x="261" y="334"/>
                  </a:cubicBezTo>
                  <a:cubicBezTo>
                    <a:pt x="258" y="335"/>
                    <a:pt x="257" y="339"/>
                    <a:pt x="258" y="342"/>
                  </a:cubicBezTo>
                  <a:lnTo>
                    <a:pt x="267" y="364"/>
                  </a:lnTo>
                  <a:close/>
                  <a:moveTo>
                    <a:pt x="278" y="237"/>
                  </a:moveTo>
                  <a:cubicBezTo>
                    <a:pt x="277" y="240"/>
                    <a:pt x="278" y="243"/>
                    <a:pt x="281" y="245"/>
                  </a:cubicBezTo>
                  <a:cubicBezTo>
                    <a:pt x="303" y="254"/>
                    <a:pt x="303" y="254"/>
                    <a:pt x="303" y="254"/>
                  </a:cubicBezTo>
                  <a:cubicBezTo>
                    <a:pt x="304" y="254"/>
                    <a:pt x="305" y="254"/>
                    <a:pt x="306" y="254"/>
                  </a:cubicBezTo>
                  <a:cubicBezTo>
                    <a:pt x="308" y="254"/>
                    <a:pt x="310" y="253"/>
                    <a:pt x="311" y="251"/>
                  </a:cubicBezTo>
                  <a:cubicBezTo>
                    <a:pt x="312" y="248"/>
                    <a:pt x="311" y="244"/>
                    <a:pt x="308" y="243"/>
                  </a:cubicBezTo>
                  <a:cubicBezTo>
                    <a:pt x="286" y="234"/>
                    <a:pt x="286" y="234"/>
                    <a:pt x="286" y="234"/>
                  </a:cubicBezTo>
                  <a:cubicBezTo>
                    <a:pt x="283" y="232"/>
                    <a:pt x="279" y="234"/>
                    <a:pt x="278" y="237"/>
                  </a:cubicBezTo>
                  <a:close/>
                  <a:moveTo>
                    <a:pt x="870" y="350"/>
                  </a:moveTo>
                  <a:cubicBezTo>
                    <a:pt x="872" y="350"/>
                    <a:pt x="874" y="349"/>
                    <a:pt x="875" y="346"/>
                  </a:cubicBezTo>
                  <a:cubicBezTo>
                    <a:pt x="884" y="324"/>
                    <a:pt x="884" y="324"/>
                    <a:pt x="884" y="324"/>
                  </a:cubicBezTo>
                  <a:cubicBezTo>
                    <a:pt x="886" y="321"/>
                    <a:pt x="884" y="318"/>
                    <a:pt x="881" y="316"/>
                  </a:cubicBezTo>
                  <a:cubicBezTo>
                    <a:pt x="878" y="315"/>
                    <a:pt x="875" y="316"/>
                    <a:pt x="873" y="319"/>
                  </a:cubicBezTo>
                  <a:cubicBezTo>
                    <a:pt x="864" y="342"/>
                    <a:pt x="864" y="342"/>
                    <a:pt x="864" y="342"/>
                  </a:cubicBezTo>
                  <a:cubicBezTo>
                    <a:pt x="863" y="345"/>
                    <a:pt x="864" y="348"/>
                    <a:pt x="867" y="349"/>
                  </a:cubicBezTo>
                  <a:cubicBezTo>
                    <a:pt x="868" y="350"/>
                    <a:pt x="869" y="350"/>
                    <a:pt x="870" y="350"/>
                  </a:cubicBezTo>
                  <a:close/>
                  <a:moveTo>
                    <a:pt x="821" y="258"/>
                  </a:moveTo>
                  <a:cubicBezTo>
                    <a:pt x="822" y="258"/>
                    <a:pt x="823" y="258"/>
                    <a:pt x="824" y="257"/>
                  </a:cubicBezTo>
                  <a:cubicBezTo>
                    <a:pt x="846" y="248"/>
                    <a:pt x="846" y="248"/>
                    <a:pt x="846" y="248"/>
                  </a:cubicBezTo>
                  <a:cubicBezTo>
                    <a:pt x="849" y="247"/>
                    <a:pt x="850" y="243"/>
                    <a:pt x="849" y="240"/>
                  </a:cubicBezTo>
                  <a:cubicBezTo>
                    <a:pt x="848" y="237"/>
                    <a:pt x="844" y="236"/>
                    <a:pt x="841" y="237"/>
                  </a:cubicBezTo>
                  <a:cubicBezTo>
                    <a:pt x="819" y="246"/>
                    <a:pt x="819" y="246"/>
                    <a:pt x="819" y="246"/>
                  </a:cubicBezTo>
                  <a:cubicBezTo>
                    <a:pt x="816" y="248"/>
                    <a:pt x="814" y="251"/>
                    <a:pt x="816" y="254"/>
                  </a:cubicBezTo>
                  <a:cubicBezTo>
                    <a:pt x="817" y="256"/>
                    <a:pt x="819" y="258"/>
                    <a:pt x="821" y="258"/>
                  </a:cubicBezTo>
                  <a:close/>
                  <a:moveTo>
                    <a:pt x="777" y="276"/>
                  </a:moveTo>
                  <a:cubicBezTo>
                    <a:pt x="778" y="276"/>
                    <a:pt x="779" y="276"/>
                    <a:pt x="779" y="276"/>
                  </a:cubicBezTo>
                  <a:cubicBezTo>
                    <a:pt x="801" y="267"/>
                    <a:pt x="801" y="267"/>
                    <a:pt x="801" y="267"/>
                  </a:cubicBezTo>
                  <a:cubicBezTo>
                    <a:pt x="804" y="265"/>
                    <a:pt x="806" y="262"/>
                    <a:pt x="805" y="259"/>
                  </a:cubicBezTo>
                  <a:cubicBezTo>
                    <a:pt x="803" y="256"/>
                    <a:pt x="800" y="254"/>
                    <a:pt x="797" y="256"/>
                  </a:cubicBezTo>
                  <a:cubicBezTo>
                    <a:pt x="775" y="265"/>
                    <a:pt x="775" y="265"/>
                    <a:pt x="775" y="265"/>
                  </a:cubicBezTo>
                  <a:cubicBezTo>
                    <a:pt x="772" y="266"/>
                    <a:pt x="770" y="270"/>
                    <a:pt x="771" y="273"/>
                  </a:cubicBezTo>
                  <a:cubicBezTo>
                    <a:pt x="772" y="275"/>
                    <a:pt x="775" y="276"/>
                    <a:pt x="777" y="276"/>
                  </a:cubicBezTo>
                  <a:close/>
                  <a:moveTo>
                    <a:pt x="863" y="361"/>
                  </a:moveTo>
                  <a:cubicBezTo>
                    <a:pt x="859" y="359"/>
                    <a:pt x="856" y="361"/>
                    <a:pt x="855" y="364"/>
                  </a:cubicBezTo>
                  <a:cubicBezTo>
                    <a:pt x="845" y="386"/>
                    <a:pt x="845" y="386"/>
                    <a:pt x="845" y="386"/>
                  </a:cubicBezTo>
                  <a:cubicBezTo>
                    <a:pt x="844" y="389"/>
                    <a:pt x="845" y="392"/>
                    <a:pt x="849" y="394"/>
                  </a:cubicBezTo>
                  <a:cubicBezTo>
                    <a:pt x="849" y="394"/>
                    <a:pt x="850" y="394"/>
                    <a:pt x="851" y="394"/>
                  </a:cubicBezTo>
                  <a:cubicBezTo>
                    <a:pt x="853" y="394"/>
                    <a:pt x="855" y="393"/>
                    <a:pt x="856" y="390"/>
                  </a:cubicBezTo>
                  <a:cubicBezTo>
                    <a:pt x="866" y="368"/>
                    <a:pt x="866" y="368"/>
                    <a:pt x="866" y="368"/>
                  </a:cubicBezTo>
                  <a:cubicBezTo>
                    <a:pt x="867" y="365"/>
                    <a:pt x="866" y="362"/>
                    <a:pt x="863" y="361"/>
                  </a:cubicBezTo>
                  <a:close/>
                  <a:moveTo>
                    <a:pt x="272" y="774"/>
                  </a:moveTo>
                  <a:cubicBezTo>
                    <a:pt x="273" y="774"/>
                    <a:pt x="274" y="774"/>
                    <a:pt x="275" y="774"/>
                  </a:cubicBezTo>
                  <a:cubicBezTo>
                    <a:pt x="277" y="774"/>
                    <a:pt x="279" y="773"/>
                    <a:pt x="280" y="771"/>
                  </a:cubicBezTo>
                  <a:cubicBezTo>
                    <a:pt x="289" y="748"/>
                    <a:pt x="289" y="748"/>
                    <a:pt x="289" y="748"/>
                  </a:cubicBezTo>
                  <a:cubicBezTo>
                    <a:pt x="291" y="745"/>
                    <a:pt x="289" y="742"/>
                    <a:pt x="286" y="741"/>
                  </a:cubicBezTo>
                  <a:cubicBezTo>
                    <a:pt x="283" y="739"/>
                    <a:pt x="280" y="741"/>
                    <a:pt x="278" y="744"/>
                  </a:cubicBezTo>
                  <a:cubicBezTo>
                    <a:pt x="269" y="766"/>
                    <a:pt x="269" y="766"/>
                    <a:pt x="269" y="766"/>
                  </a:cubicBezTo>
                  <a:cubicBezTo>
                    <a:pt x="268" y="769"/>
                    <a:pt x="269" y="772"/>
                    <a:pt x="272" y="774"/>
                  </a:cubicBezTo>
                  <a:close/>
                  <a:moveTo>
                    <a:pt x="311" y="877"/>
                  </a:moveTo>
                  <a:cubicBezTo>
                    <a:pt x="289" y="886"/>
                    <a:pt x="289" y="886"/>
                    <a:pt x="289" y="886"/>
                  </a:cubicBezTo>
                  <a:cubicBezTo>
                    <a:pt x="286" y="888"/>
                    <a:pt x="285" y="891"/>
                    <a:pt x="286" y="894"/>
                  </a:cubicBezTo>
                  <a:cubicBezTo>
                    <a:pt x="287" y="896"/>
                    <a:pt x="289" y="898"/>
                    <a:pt x="291" y="898"/>
                  </a:cubicBezTo>
                  <a:cubicBezTo>
                    <a:pt x="292" y="898"/>
                    <a:pt x="293" y="898"/>
                    <a:pt x="294" y="897"/>
                  </a:cubicBezTo>
                  <a:cubicBezTo>
                    <a:pt x="316" y="888"/>
                    <a:pt x="316" y="888"/>
                    <a:pt x="316" y="888"/>
                  </a:cubicBezTo>
                  <a:cubicBezTo>
                    <a:pt x="319" y="887"/>
                    <a:pt x="320" y="883"/>
                    <a:pt x="319" y="880"/>
                  </a:cubicBezTo>
                  <a:cubicBezTo>
                    <a:pt x="318" y="877"/>
                    <a:pt x="314" y="876"/>
                    <a:pt x="311" y="877"/>
                  </a:cubicBezTo>
                  <a:close/>
                  <a:moveTo>
                    <a:pt x="355" y="858"/>
                  </a:moveTo>
                  <a:cubicBezTo>
                    <a:pt x="333" y="868"/>
                    <a:pt x="333" y="868"/>
                    <a:pt x="333" y="868"/>
                  </a:cubicBezTo>
                  <a:cubicBezTo>
                    <a:pt x="330" y="869"/>
                    <a:pt x="329" y="872"/>
                    <a:pt x="330" y="875"/>
                  </a:cubicBezTo>
                  <a:cubicBezTo>
                    <a:pt x="331" y="878"/>
                    <a:pt x="333" y="879"/>
                    <a:pt x="336" y="879"/>
                  </a:cubicBezTo>
                  <a:cubicBezTo>
                    <a:pt x="336" y="879"/>
                    <a:pt x="337" y="879"/>
                    <a:pt x="338" y="879"/>
                  </a:cubicBezTo>
                  <a:cubicBezTo>
                    <a:pt x="360" y="869"/>
                    <a:pt x="360" y="869"/>
                    <a:pt x="360" y="869"/>
                  </a:cubicBezTo>
                  <a:cubicBezTo>
                    <a:pt x="363" y="868"/>
                    <a:pt x="365" y="865"/>
                    <a:pt x="363" y="861"/>
                  </a:cubicBezTo>
                  <a:cubicBezTo>
                    <a:pt x="362" y="858"/>
                    <a:pt x="358" y="857"/>
                    <a:pt x="355" y="858"/>
                  </a:cubicBezTo>
                  <a:close/>
                  <a:moveTo>
                    <a:pt x="260" y="788"/>
                  </a:moveTo>
                  <a:cubicBezTo>
                    <a:pt x="250" y="810"/>
                    <a:pt x="250" y="810"/>
                    <a:pt x="250" y="810"/>
                  </a:cubicBezTo>
                  <a:cubicBezTo>
                    <a:pt x="249" y="813"/>
                    <a:pt x="250" y="817"/>
                    <a:pt x="254" y="818"/>
                  </a:cubicBezTo>
                  <a:cubicBezTo>
                    <a:pt x="254" y="818"/>
                    <a:pt x="255" y="818"/>
                    <a:pt x="256" y="818"/>
                  </a:cubicBezTo>
                  <a:cubicBezTo>
                    <a:pt x="258" y="818"/>
                    <a:pt x="260" y="817"/>
                    <a:pt x="261" y="815"/>
                  </a:cubicBezTo>
                  <a:cubicBezTo>
                    <a:pt x="271" y="793"/>
                    <a:pt x="271" y="793"/>
                    <a:pt x="271" y="793"/>
                  </a:cubicBezTo>
                  <a:cubicBezTo>
                    <a:pt x="272" y="790"/>
                    <a:pt x="271" y="786"/>
                    <a:pt x="268" y="785"/>
                  </a:cubicBezTo>
                  <a:cubicBezTo>
                    <a:pt x="264" y="783"/>
                    <a:pt x="261" y="785"/>
                    <a:pt x="260" y="788"/>
                  </a:cubicBezTo>
                  <a:close/>
                  <a:moveTo>
                    <a:pt x="875" y="819"/>
                  </a:moveTo>
                  <a:cubicBezTo>
                    <a:pt x="885" y="841"/>
                    <a:pt x="885" y="841"/>
                    <a:pt x="885" y="841"/>
                  </a:cubicBezTo>
                  <a:cubicBezTo>
                    <a:pt x="885" y="843"/>
                    <a:pt x="888" y="845"/>
                    <a:pt x="890" y="845"/>
                  </a:cubicBezTo>
                  <a:cubicBezTo>
                    <a:pt x="891" y="845"/>
                    <a:pt x="892" y="845"/>
                    <a:pt x="892" y="844"/>
                  </a:cubicBezTo>
                  <a:cubicBezTo>
                    <a:pt x="895" y="843"/>
                    <a:pt x="897" y="840"/>
                    <a:pt x="896" y="837"/>
                  </a:cubicBezTo>
                  <a:cubicBezTo>
                    <a:pt x="886" y="814"/>
                    <a:pt x="886" y="814"/>
                    <a:pt x="886" y="814"/>
                  </a:cubicBezTo>
                  <a:cubicBezTo>
                    <a:pt x="885" y="811"/>
                    <a:pt x="881" y="810"/>
                    <a:pt x="878" y="811"/>
                  </a:cubicBezTo>
                  <a:cubicBezTo>
                    <a:pt x="875" y="813"/>
                    <a:pt x="874" y="816"/>
                    <a:pt x="875" y="819"/>
                  </a:cubicBezTo>
                  <a:close/>
                  <a:moveTo>
                    <a:pt x="857" y="898"/>
                  </a:moveTo>
                  <a:cubicBezTo>
                    <a:pt x="858" y="894"/>
                    <a:pt x="857" y="891"/>
                    <a:pt x="854" y="890"/>
                  </a:cubicBezTo>
                  <a:cubicBezTo>
                    <a:pt x="831" y="880"/>
                    <a:pt x="831" y="880"/>
                    <a:pt x="831" y="880"/>
                  </a:cubicBezTo>
                  <a:cubicBezTo>
                    <a:pt x="828" y="879"/>
                    <a:pt x="825" y="880"/>
                    <a:pt x="824" y="883"/>
                  </a:cubicBezTo>
                  <a:cubicBezTo>
                    <a:pt x="822" y="887"/>
                    <a:pt x="824" y="890"/>
                    <a:pt x="827" y="891"/>
                  </a:cubicBezTo>
                  <a:cubicBezTo>
                    <a:pt x="849" y="901"/>
                    <a:pt x="849" y="901"/>
                    <a:pt x="849" y="901"/>
                  </a:cubicBezTo>
                  <a:cubicBezTo>
                    <a:pt x="850" y="901"/>
                    <a:pt x="850" y="901"/>
                    <a:pt x="851" y="901"/>
                  </a:cubicBezTo>
                  <a:cubicBezTo>
                    <a:pt x="854" y="901"/>
                    <a:pt x="856" y="900"/>
                    <a:pt x="857" y="898"/>
                  </a:cubicBezTo>
                  <a:close/>
                  <a:moveTo>
                    <a:pt x="868" y="770"/>
                  </a:moveTo>
                  <a:cubicBezTo>
                    <a:pt x="866" y="767"/>
                    <a:pt x="863" y="766"/>
                    <a:pt x="860" y="767"/>
                  </a:cubicBezTo>
                  <a:cubicBezTo>
                    <a:pt x="857" y="768"/>
                    <a:pt x="855" y="772"/>
                    <a:pt x="856" y="775"/>
                  </a:cubicBezTo>
                  <a:cubicBezTo>
                    <a:pt x="866" y="797"/>
                    <a:pt x="866" y="797"/>
                    <a:pt x="866" y="797"/>
                  </a:cubicBezTo>
                  <a:cubicBezTo>
                    <a:pt x="867" y="799"/>
                    <a:pt x="869" y="801"/>
                    <a:pt x="871" y="801"/>
                  </a:cubicBezTo>
                  <a:cubicBezTo>
                    <a:pt x="872" y="801"/>
                    <a:pt x="873" y="801"/>
                    <a:pt x="874" y="800"/>
                  </a:cubicBezTo>
                  <a:cubicBezTo>
                    <a:pt x="877" y="799"/>
                    <a:pt x="878" y="795"/>
                    <a:pt x="877" y="792"/>
                  </a:cubicBezTo>
                  <a:lnTo>
                    <a:pt x="868" y="770"/>
                  </a:lnTo>
                  <a:close/>
                  <a:moveTo>
                    <a:pt x="765" y="852"/>
                  </a:moveTo>
                  <a:cubicBezTo>
                    <a:pt x="743" y="843"/>
                    <a:pt x="743" y="843"/>
                    <a:pt x="743" y="843"/>
                  </a:cubicBezTo>
                  <a:cubicBezTo>
                    <a:pt x="740" y="842"/>
                    <a:pt x="736" y="843"/>
                    <a:pt x="735" y="846"/>
                  </a:cubicBezTo>
                  <a:cubicBezTo>
                    <a:pt x="734" y="849"/>
                    <a:pt x="735" y="853"/>
                    <a:pt x="738" y="854"/>
                  </a:cubicBezTo>
                  <a:cubicBezTo>
                    <a:pt x="760" y="863"/>
                    <a:pt x="760" y="863"/>
                    <a:pt x="760" y="863"/>
                  </a:cubicBezTo>
                  <a:cubicBezTo>
                    <a:pt x="761" y="864"/>
                    <a:pt x="762" y="864"/>
                    <a:pt x="763" y="864"/>
                  </a:cubicBezTo>
                  <a:cubicBezTo>
                    <a:pt x="765" y="864"/>
                    <a:pt x="767" y="862"/>
                    <a:pt x="768" y="860"/>
                  </a:cubicBezTo>
                  <a:cubicBezTo>
                    <a:pt x="770" y="857"/>
                    <a:pt x="768" y="854"/>
                    <a:pt x="765" y="852"/>
                  </a:cubicBezTo>
                  <a:close/>
                  <a:moveTo>
                    <a:pt x="809" y="871"/>
                  </a:moveTo>
                  <a:cubicBezTo>
                    <a:pt x="787" y="862"/>
                    <a:pt x="787" y="862"/>
                    <a:pt x="787" y="862"/>
                  </a:cubicBezTo>
                  <a:cubicBezTo>
                    <a:pt x="784" y="860"/>
                    <a:pt x="781" y="862"/>
                    <a:pt x="779" y="865"/>
                  </a:cubicBezTo>
                  <a:cubicBezTo>
                    <a:pt x="778" y="868"/>
                    <a:pt x="780" y="871"/>
                    <a:pt x="783" y="873"/>
                  </a:cubicBezTo>
                  <a:cubicBezTo>
                    <a:pt x="805" y="882"/>
                    <a:pt x="805" y="882"/>
                    <a:pt x="805" y="882"/>
                  </a:cubicBezTo>
                  <a:cubicBezTo>
                    <a:pt x="805" y="882"/>
                    <a:pt x="806" y="882"/>
                    <a:pt x="807" y="882"/>
                  </a:cubicBezTo>
                  <a:cubicBezTo>
                    <a:pt x="809" y="882"/>
                    <a:pt x="812" y="881"/>
                    <a:pt x="813" y="879"/>
                  </a:cubicBezTo>
                  <a:cubicBezTo>
                    <a:pt x="814" y="876"/>
                    <a:pt x="812" y="872"/>
                    <a:pt x="809" y="871"/>
                  </a:cubicBezTo>
                  <a:close/>
                  <a:moveTo>
                    <a:pt x="723" y="498"/>
                  </a:moveTo>
                  <a:cubicBezTo>
                    <a:pt x="725" y="477"/>
                    <a:pt x="718" y="447"/>
                    <a:pt x="682" y="431"/>
                  </a:cubicBezTo>
                  <a:cubicBezTo>
                    <a:pt x="681" y="421"/>
                    <a:pt x="677" y="406"/>
                    <a:pt x="667" y="395"/>
                  </a:cubicBezTo>
                  <a:cubicBezTo>
                    <a:pt x="657" y="385"/>
                    <a:pt x="644" y="380"/>
                    <a:pt x="629" y="380"/>
                  </a:cubicBezTo>
                  <a:cubicBezTo>
                    <a:pt x="628" y="380"/>
                    <a:pt x="628" y="380"/>
                    <a:pt x="628" y="380"/>
                  </a:cubicBezTo>
                  <a:cubicBezTo>
                    <a:pt x="628" y="380"/>
                    <a:pt x="626" y="379"/>
                    <a:pt x="622" y="379"/>
                  </a:cubicBezTo>
                  <a:cubicBezTo>
                    <a:pt x="600" y="379"/>
                    <a:pt x="583" y="386"/>
                    <a:pt x="572" y="399"/>
                  </a:cubicBezTo>
                  <a:cubicBezTo>
                    <a:pt x="561" y="386"/>
                    <a:pt x="543" y="379"/>
                    <a:pt x="522" y="379"/>
                  </a:cubicBezTo>
                  <a:cubicBezTo>
                    <a:pt x="519" y="379"/>
                    <a:pt x="517" y="380"/>
                    <a:pt x="516" y="380"/>
                  </a:cubicBezTo>
                  <a:cubicBezTo>
                    <a:pt x="500" y="380"/>
                    <a:pt x="487" y="385"/>
                    <a:pt x="477" y="395"/>
                  </a:cubicBezTo>
                  <a:cubicBezTo>
                    <a:pt x="466" y="406"/>
                    <a:pt x="463" y="421"/>
                    <a:pt x="462" y="431"/>
                  </a:cubicBezTo>
                  <a:cubicBezTo>
                    <a:pt x="426" y="447"/>
                    <a:pt x="419" y="477"/>
                    <a:pt x="421" y="498"/>
                  </a:cubicBezTo>
                  <a:cubicBezTo>
                    <a:pt x="382" y="518"/>
                    <a:pt x="381" y="562"/>
                    <a:pt x="381" y="565"/>
                  </a:cubicBezTo>
                  <a:cubicBezTo>
                    <a:pt x="381" y="602"/>
                    <a:pt x="407" y="622"/>
                    <a:pt x="422" y="630"/>
                  </a:cubicBezTo>
                  <a:cubicBezTo>
                    <a:pt x="417" y="655"/>
                    <a:pt x="424" y="674"/>
                    <a:pt x="425" y="675"/>
                  </a:cubicBezTo>
                  <a:cubicBezTo>
                    <a:pt x="432" y="690"/>
                    <a:pt x="451" y="701"/>
                    <a:pt x="461" y="707"/>
                  </a:cubicBezTo>
                  <a:cubicBezTo>
                    <a:pt x="464" y="735"/>
                    <a:pt x="488" y="749"/>
                    <a:pt x="501" y="753"/>
                  </a:cubicBezTo>
                  <a:cubicBezTo>
                    <a:pt x="507" y="754"/>
                    <a:pt x="512" y="755"/>
                    <a:pt x="517" y="755"/>
                  </a:cubicBezTo>
                  <a:cubicBezTo>
                    <a:pt x="543" y="755"/>
                    <a:pt x="562" y="742"/>
                    <a:pt x="572" y="733"/>
                  </a:cubicBezTo>
                  <a:cubicBezTo>
                    <a:pt x="582" y="742"/>
                    <a:pt x="601" y="755"/>
                    <a:pt x="626" y="755"/>
                  </a:cubicBezTo>
                  <a:cubicBezTo>
                    <a:pt x="632" y="755"/>
                    <a:pt x="637" y="754"/>
                    <a:pt x="643" y="753"/>
                  </a:cubicBezTo>
                  <a:cubicBezTo>
                    <a:pt x="656" y="749"/>
                    <a:pt x="680" y="735"/>
                    <a:pt x="683" y="707"/>
                  </a:cubicBezTo>
                  <a:cubicBezTo>
                    <a:pt x="693" y="701"/>
                    <a:pt x="712" y="689"/>
                    <a:pt x="719" y="675"/>
                  </a:cubicBezTo>
                  <a:cubicBezTo>
                    <a:pt x="719" y="674"/>
                    <a:pt x="727" y="655"/>
                    <a:pt x="722" y="630"/>
                  </a:cubicBezTo>
                  <a:cubicBezTo>
                    <a:pt x="737" y="622"/>
                    <a:pt x="762" y="602"/>
                    <a:pt x="762" y="564"/>
                  </a:cubicBezTo>
                  <a:cubicBezTo>
                    <a:pt x="762" y="562"/>
                    <a:pt x="761" y="518"/>
                    <a:pt x="723" y="498"/>
                  </a:cubicBezTo>
                  <a:close/>
                  <a:moveTo>
                    <a:pt x="560" y="711"/>
                  </a:moveTo>
                  <a:cubicBezTo>
                    <a:pt x="555" y="717"/>
                    <a:pt x="540" y="731"/>
                    <a:pt x="517" y="731"/>
                  </a:cubicBezTo>
                  <a:cubicBezTo>
                    <a:pt x="514" y="731"/>
                    <a:pt x="510" y="730"/>
                    <a:pt x="507" y="730"/>
                  </a:cubicBezTo>
                  <a:cubicBezTo>
                    <a:pt x="505" y="729"/>
                    <a:pt x="487" y="723"/>
                    <a:pt x="484" y="703"/>
                  </a:cubicBezTo>
                  <a:cubicBezTo>
                    <a:pt x="490" y="700"/>
                    <a:pt x="493" y="696"/>
                    <a:pt x="496" y="692"/>
                  </a:cubicBezTo>
                  <a:cubicBezTo>
                    <a:pt x="501" y="696"/>
                    <a:pt x="508" y="699"/>
                    <a:pt x="515" y="699"/>
                  </a:cubicBezTo>
                  <a:cubicBezTo>
                    <a:pt x="532" y="699"/>
                    <a:pt x="546" y="685"/>
                    <a:pt x="546" y="667"/>
                  </a:cubicBezTo>
                  <a:cubicBezTo>
                    <a:pt x="546" y="650"/>
                    <a:pt x="532" y="636"/>
                    <a:pt x="515" y="636"/>
                  </a:cubicBezTo>
                  <a:cubicBezTo>
                    <a:pt x="498" y="636"/>
                    <a:pt x="483" y="650"/>
                    <a:pt x="483" y="667"/>
                  </a:cubicBezTo>
                  <a:cubicBezTo>
                    <a:pt x="483" y="672"/>
                    <a:pt x="485" y="677"/>
                    <a:pt x="487" y="681"/>
                  </a:cubicBezTo>
                  <a:cubicBezTo>
                    <a:pt x="486" y="683"/>
                    <a:pt x="484" y="687"/>
                    <a:pt x="480" y="690"/>
                  </a:cubicBezTo>
                  <a:cubicBezTo>
                    <a:pt x="477" y="688"/>
                    <a:pt x="477" y="688"/>
                    <a:pt x="477" y="688"/>
                  </a:cubicBezTo>
                  <a:cubicBezTo>
                    <a:pt x="467" y="683"/>
                    <a:pt x="451" y="673"/>
                    <a:pt x="447" y="665"/>
                  </a:cubicBezTo>
                  <a:cubicBezTo>
                    <a:pt x="447" y="665"/>
                    <a:pt x="440" y="648"/>
                    <a:pt x="447" y="628"/>
                  </a:cubicBezTo>
                  <a:cubicBezTo>
                    <a:pt x="451" y="617"/>
                    <a:pt x="451" y="617"/>
                    <a:pt x="451" y="617"/>
                  </a:cubicBezTo>
                  <a:cubicBezTo>
                    <a:pt x="440" y="613"/>
                    <a:pt x="440" y="613"/>
                    <a:pt x="440" y="613"/>
                  </a:cubicBezTo>
                  <a:cubicBezTo>
                    <a:pt x="439" y="612"/>
                    <a:pt x="405" y="599"/>
                    <a:pt x="405" y="565"/>
                  </a:cubicBezTo>
                  <a:cubicBezTo>
                    <a:pt x="405" y="564"/>
                    <a:pt x="406" y="530"/>
                    <a:pt x="436" y="518"/>
                  </a:cubicBezTo>
                  <a:cubicBezTo>
                    <a:pt x="440" y="526"/>
                    <a:pt x="445" y="531"/>
                    <a:pt x="450" y="535"/>
                  </a:cubicBezTo>
                  <a:cubicBezTo>
                    <a:pt x="446" y="540"/>
                    <a:pt x="444" y="547"/>
                    <a:pt x="444" y="554"/>
                  </a:cubicBezTo>
                  <a:cubicBezTo>
                    <a:pt x="444" y="571"/>
                    <a:pt x="458" y="585"/>
                    <a:pt x="475" y="585"/>
                  </a:cubicBezTo>
                  <a:cubicBezTo>
                    <a:pt x="493" y="585"/>
                    <a:pt x="507" y="571"/>
                    <a:pt x="507" y="554"/>
                  </a:cubicBezTo>
                  <a:cubicBezTo>
                    <a:pt x="507" y="536"/>
                    <a:pt x="493" y="522"/>
                    <a:pt x="475" y="522"/>
                  </a:cubicBezTo>
                  <a:cubicBezTo>
                    <a:pt x="470" y="522"/>
                    <a:pt x="466" y="523"/>
                    <a:pt x="461" y="525"/>
                  </a:cubicBezTo>
                  <a:cubicBezTo>
                    <a:pt x="458" y="524"/>
                    <a:pt x="452" y="520"/>
                    <a:pt x="449" y="513"/>
                  </a:cubicBezTo>
                  <a:cubicBezTo>
                    <a:pt x="449" y="513"/>
                    <a:pt x="449" y="513"/>
                    <a:pt x="449" y="513"/>
                  </a:cubicBezTo>
                  <a:cubicBezTo>
                    <a:pt x="448" y="509"/>
                    <a:pt x="448" y="509"/>
                    <a:pt x="448" y="509"/>
                  </a:cubicBezTo>
                  <a:cubicBezTo>
                    <a:pt x="448" y="508"/>
                    <a:pt x="448" y="508"/>
                    <a:pt x="448" y="508"/>
                  </a:cubicBezTo>
                  <a:cubicBezTo>
                    <a:pt x="448" y="508"/>
                    <a:pt x="448" y="508"/>
                    <a:pt x="448" y="508"/>
                  </a:cubicBezTo>
                  <a:cubicBezTo>
                    <a:pt x="446" y="502"/>
                    <a:pt x="446" y="502"/>
                    <a:pt x="446" y="502"/>
                  </a:cubicBezTo>
                  <a:cubicBezTo>
                    <a:pt x="446" y="501"/>
                    <a:pt x="436" y="465"/>
                    <a:pt x="478" y="450"/>
                  </a:cubicBezTo>
                  <a:cubicBezTo>
                    <a:pt x="486" y="447"/>
                    <a:pt x="486" y="447"/>
                    <a:pt x="486" y="44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6" y="438"/>
                    <a:pt x="485" y="421"/>
                    <a:pt x="495" y="412"/>
                  </a:cubicBezTo>
                  <a:cubicBezTo>
                    <a:pt x="500" y="406"/>
                    <a:pt x="507" y="404"/>
                    <a:pt x="518" y="404"/>
                  </a:cubicBezTo>
                  <a:cubicBezTo>
                    <a:pt x="518" y="403"/>
                    <a:pt x="520" y="403"/>
                    <a:pt x="522" y="403"/>
                  </a:cubicBezTo>
                  <a:cubicBezTo>
                    <a:pt x="534" y="403"/>
                    <a:pt x="554" y="406"/>
                    <a:pt x="560" y="426"/>
                  </a:cubicBezTo>
                  <a:lnTo>
                    <a:pt x="560" y="711"/>
                  </a:lnTo>
                  <a:close/>
                  <a:moveTo>
                    <a:pt x="495" y="667"/>
                  </a:moveTo>
                  <a:cubicBezTo>
                    <a:pt x="495" y="656"/>
                    <a:pt x="504" y="647"/>
                    <a:pt x="515" y="647"/>
                  </a:cubicBezTo>
                  <a:cubicBezTo>
                    <a:pt x="526" y="647"/>
                    <a:pt x="535" y="656"/>
                    <a:pt x="535" y="667"/>
                  </a:cubicBezTo>
                  <a:cubicBezTo>
                    <a:pt x="535" y="678"/>
                    <a:pt x="526" y="687"/>
                    <a:pt x="515" y="687"/>
                  </a:cubicBezTo>
                  <a:cubicBezTo>
                    <a:pt x="504" y="687"/>
                    <a:pt x="495" y="678"/>
                    <a:pt x="495" y="667"/>
                  </a:cubicBezTo>
                  <a:close/>
                  <a:moveTo>
                    <a:pt x="455" y="554"/>
                  </a:moveTo>
                  <a:cubicBezTo>
                    <a:pt x="455" y="543"/>
                    <a:pt x="464" y="534"/>
                    <a:pt x="475" y="534"/>
                  </a:cubicBezTo>
                  <a:cubicBezTo>
                    <a:pt x="486" y="534"/>
                    <a:pt x="495" y="543"/>
                    <a:pt x="495" y="554"/>
                  </a:cubicBezTo>
                  <a:cubicBezTo>
                    <a:pt x="495" y="565"/>
                    <a:pt x="486" y="574"/>
                    <a:pt x="475" y="574"/>
                  </a:cubicBezTo>
                  <a:cubicBezTo>
                    <a:pt x="464" y="574"/>
                    <a:pt x="455" y="565"/>
                    <a:pt x="455" y="554"/>
                  </a:cubicBezTo>
                  <a:close/>
                  <a:moveTo>
                    <a:pt x="704" y="613"/>
                  </a:moveTo>
                  <a:cubicBezTo>
                    <a:pt x="693" y="617"/>
                    <a:pt x="693" y="617"/>
                    <a:pt x="693" y="617"/>
                  </a:cubicBezTo>
                  <a:cubicBezTo>
                    <a:pt x="697" y="628"/>
                    <a:pt x="697" y="628"/>
                    <a:pt x="697" y="628"/>
                  </a:cubicBezTo>
                  <a:cubicBezTo>
                    <a:pt x="704" y="648"/>
                    <a:pt x="697" y="665"/>
                    <a:pt x="697" y="665"/>
                  </a:cubicBezTo>
                  <a:cubicBezTo>
                    <a:pt x="693" y="673"/>
                    <a:pt x="677" y="683"/>
                    <a:pt x="667" y="688"/>
                  </a:cubicBezTo>
                  <a:cubicBezTo>
                    <a:pt x="664" y="690"/>
                    <a:pt x="664" y="690"/>
                    <a:pt x="664" y="690"/>
                  </a:cubicBezTo>
                  <a:cubicBezTo>
                    <a:pt x="660" y="687"/>
                    <a:pt x="658" y="683"/>
                    <a:pt x="657" y="681"/>
                  </a:cubicBezTo>
                  <a:cubicBezTo>
                    <a:pt x="659" y="677"/>
                    <a:pt x="660" y="672"/>
                    <a:pt x="660" y="667"/>
                  </a:cubicBezTo>
                  <a:cubicBezTo>
                    <a:pt x="660" y="650"/>
                    <a:pt x="646" y="636"/>
                    <a:pt x="629" y="636"/>
                  </a:cubicBezTo>
                  <a:cubicBezTo>
                    <a:pt x="611" y="636"/>
                    <a:pt x="597" y="650"/>
                    <a:pt x="597" y="667"/>
                  </a:cubicBezTo>
                  <a:cubicBezTo>
                    <a:pt x="597" y="685"/>
                    <a:pt x="611" y="699"/>
                    <a:pt x="629" y="699"/>
                  </a:cubicBezTo>
                  <a:cubicBezTo>
                    <a:pt x="636" y="699"/>
                    <a:pt x="643" y="696"/>
                    <a:pt x="648" y="692"/>
                  </a:cubicBezTo>
                  <a:cubicBezTo>
                    <a:pt x="650" y="696"/>
                    <a:pt x="654" y="700"/>
                    <a:pt x="659" y="703"/>
                  </a:cubicBezTo>
                  <a:cubicBezTo>
                    <a:pt x="657" y="723"/>
                    <a:pt x="639" y="729"/>
                    <a:pt x="638" y="730"/>
                  </a:cubicBezTo>
                  <a:cubicBezTo>
                    <a:pt x="634" y="730"/>
                    <a:pt x="630" y="731"/>
                    <a:pt x="626" y="731"/>
                  </a:cubicBezTo>
                  <a:cubicBezTo>
                    <a:pt x="626" y="731"/>
                    <a:pt x="626" y="731"/>
                    <a:pt x="626" y="731"/>
                  </a:cubicBezTo>
                  <a:cubicBezTo>
                    <a:pt x="604" y="731"/>
                    <a:pt x="589" y="717"/>
                    <a:pt x="584" y="711"/>
                  </a:cubicBezTo>
                  <a:cubicBezTo>
                    <a:pt x="584" y="426"/>
                    <a:pt x="584" y="426"/>
                    <a:pt x="584" y="426"/>
                  </a:cubicBezTo>
                  <a:cubicBezTo>
                    <a:pt x="591" y="403"/>
                    <a:pt x="618" y="403"/>
                    <a:pt x="627" y="404"/>
                  </a:cubicBezTo>
                  <a:cubicBezTo>
                    <a:pt x="637" y="404"/>
                    <a:pt x="644" y="406"/>
                    <a:pt x="649" y="412"/>
                  </a:cubicBezTo>
                  <a:cubicBezTo>
                    <a:pt x="659" y="421"/>
                    <a:pt x="658" y="438"/>
                    <a:pt x="658" y="438"/>
                  </a:cubicBezTo>
                  <a:cubicBezTo>
                    <a:pt x="657" y="447"/>
                    <a:pt x="657" y="447"/>
                    <a:pt x="657" y="447"/>
                  </a:cubicBezTo>
                  <a:cubicBezTo>
                    <a:pt x="666" y="450"/>
                    <a:pt x="666" y="450"/>
                    <a:pt x="666" y="450"/>
                  </a:cubicBezTo>
                  <a:cubicBezTo>
                    <a:pt x="707" y="464"/>
                    <a:pt x="699" y="498"/>
                    <a:pt x="698" y="502"/>
                  </a:cubicBezTo>
                  <a:cubicBezTo>
                    <a:pt x="696" y="508"/>
                    <a:pt x="696" y="508"/>
                    <a:pt x="696" y="508"/>
                  </a:cubicBezTo>
                  <a:cubicBezTo>
                    <a:pt x="696" y="508"/>
                    <a:pt x="696" y="508"/>
                    <a:pt x="696" y="508"/>
                  </a:cubicBezTo>
                  <a:cubicBezTo>
                    <a:pt x="696" y="508"/>
                    <a:pt x="696" y="508"/>
                    <a:pt x="696" y="509"/>
                  </a:cubicBezTo>
                  <a:cubicBezTo>
                    <a:pt x="694" y="513"/>
                    <a:pt x="694" y="513"/>
                    <a:pt x="694" y="513"/>
                  </a:cubicBezTo>
                  <a:cubicBezTo>
                    <a:pt x="694" y="513"/>
                    <a:pt x="694" y="513"/>
                    <a:pt x="694" y="513"/>
                  </a:cubicBezTo>
                  <a:cubicBezTo>
                    <a:pt x="691" y="520"/>
                    <a:pt x="685" y="524"/>
                    <a:pt x="682" y="525"/>
                  </a:cubicBezTo>
                  <a:cubicBezTo>
                    <a:pt x="678" y="523"/>
                    <a:pt x="673" y="522"/>
                    <a:pt x="668" y="522"/>
                  </a:cubicBezTo>
                  <a:cubicBezTo>
                    <a:pt x="651" y="522"/>
                    <a:pt x="637" y="536"/>
                    <a:pt x="637" y="554"/>
                  </a:cubicBezTo>
                  <a:cubicBezTo>
                    <a:pt x="637" y="571"/>
                    <a:pt x="651" y="585"/>
                    <a:pt x="668" y="585"/>
                  </a:cubicBezTo>
                  <a:cubicBezTo>
                    <a:pt x="686" y="585"/>
                    <a:pt x="700" y="571"/>
                    <a:pt x="700" y="554"/>
                  </a:cubicBezTo>
                  <a:cubicBezTo>
                    <a:pt x="700" y="547"/>
                    <a:pt x="698" y="540"/>
                    <a:pt x="694" y="535"/>
                  </a:cubicBezTo>
                  <a:cubicBezTo>
                    <a:pt x="698" y="531"/>
                    <a:pt x="704" y="526"/>
                    <a:pt x="707" y="518"/>
                  </a:cubicBezTo>
                  <a:cubicBezTo>
                    <a:pt x="737" y="530"/>
                    <a:pt x="738" y="563"/>
                    <a:pt x="738" y="565"/>
                  </a:cubicBezTo>
                  <a:cubicBezTo>
                    <a:pt x="738" y="599"/>
                    <a:pt x="705" y="612"/>
                    <a:pt x="704" y="613"/>
                  </a:cubicBezTo>
                  <a:close/>
                  <a:moveTo>
                    <a:pt x="649" y="667"/>
                  </a:moveTo>
                  <a:cubicBezTo>
                    <a:pt x="649" y="678"/>
                    <a:pt x="640" y="687"/>
                    <a:pt x="629" y="687"/>
                  </a:cubicBezTo>
                  <a:cubicBezTo>
                    <a:pt x="618" y="687"/>
                    <a:pt x="609" y="678"/>
                    <a:pt x="609" y="667"/>
                  </a:cubicBezTo>
                  <a:cubicBezTo>
                    <a:pt x="609" y="656"/>
                    <a:pt x="618" y="647"/>
                    <a:pt x="629" y="647"/>
                  </a:cubicBezTo>
                  <a:cubicBezTo>
                    <a:pt x="640" y="647"/>
                    <a:pt x="649" y="656"/>
                    <a:pt x="649" y="667"/>
                  </a:cubicBezTo>
                  <a:close/>
                  <a:moveTo>
                    <a:pt x="688" y="554"/>
                  </a:moveTo>
                  <a:cubicBezTo>
                    <a:pt x="688" y="565"/>
                    <a:pt x="679" y="574"/>
                    <a:pt x="668" y="574"/>
                  </a:cubicBezTo>
                  <a:cubicBezTo>
                    <a:pt x="657" y="574"/>
                    <a:pt x="648" y="565"/>
                    <a:pt x="648" y="554"/>
                  </a:cubicBezTo>
                  <a:cubicBezTo>
                    <a:pt x="648" y="543"/>
                    <a:pt x="657" y="534"/>
                    <a:pt x="668" y="534"/>
                  </a:cubicBezTo>
                  <a:cubicBezTo>
                    <a:pt x="679" y="534"/>
                    <a:pt x="688" y="543"/>
                    <a:pt x="688" y="5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39" name="Freeform 282"/>
            <p:cNvSpPr>
              <a:spLocks noEditPoints="1"/>
            </p:cNvSpPr>
            <p:nvPr/>
          </p:nvSpPr>
          <p:spPr bwMode="auto">
            <a:xfrm rot="20868288">
              <a:off x="8013555" y="2494644"/>
              <a:ext cx="147702" cy="135609"/>
            </a:xfrm>
            <a:custGeom>
              <a:avLst/>
              <a:gdLst>
                <a:gd name="T0" fmla="*/ 255 w 1026"/>
                <a:gd name="T1" fmla="*/ 935 h 941"/>
                <a:gd name="T2" fmla="*/ 150 w 1026"/>
                <a:gd name="T3" fmla="*/ 780 h 941"/>
                <a:gd name="T4" fmla="*/ 5 w 1026"/>
                <a:gd name="T5" fmla="*/ 413 h 941"/>
                <a:gd name="T6" fmla="*/ 330 w 1026"/>
                <a:gd name="T7" fmla="*/ 87 h 941"/>
                <a:gd name="T8" fmla="*/ 444 w 1026"/>
                <a:gd name="T9" fmla="*/ 124 h 941"/>
                <a:gd name="T10" fmla="*/ 329 w 1026"/>
                <a:gd name="T11" fmla="*/ 111 h 941"/>
                <a:gd name="T12" fmla="*/ 29 w 1026"/>
                <a:gd name="T13" fmla="*/ 414 h 941"/>
                <a:gd name="T14" fmla="*/ 174 w 1026"/>
                <a:gd name="T15" fmla="*/ 776 h 941"/>
                <a:gd name="T16" fmla="*/ 253 w 1026"/>
                <a:gd name="T17" fmla="*/ 787 h 941"/>
                <a:gd name="T18" fmla="*/ 561 w 1026"/>
                <a:gd name="T19" fmla="*/ 775 h 941"/>
                <a:gd name="T20" fmla="*/ 610 w 1026"/>
                <a:gd name="T21" fmla="*/ 585 h 941"/>
                <a:gd name="T22" fmla="*/ 606 w 1026"/>
                <a:gd name="T23" fmla="*/ 401 h 941"/>
                <a:gd name="T24" fmla="*/ 500 w 1026"/>
                <a:gd name="T25" fmla="*/ 173 h 941"/>
                <a:gd name="T26" fmla="*/ 516 w 1026"/>
                <a:gd name="T27" fmla="*/ 154 h 941"/>
                <a:gd name="T28" fmla="*/ 702 w 1026"/>
                <a:gd name="T29" fmla="*/ 543 h 941"/>
                <a:gd name="T30" fmla="*/ 627 w 1026"/>
                <a:gd name="T31" fmla="*/ 603 h 941"/>
                <a:gd name="T32" fmla="*/ 571 w 1026"/>
                <a:gd name="T33" fmla="*/ 799 h 941"/>
                <a:gd name="T34" fmla="*/ 277 w 1026"/>
                <a:gd name="T35" fmla="*/ 929 h 941"/>
                <a:gd name="T36" fmla="*/ 265 w 1026"/>
                <a:gd name="T37" fmla="*/ 941 h 941"/>
                <a:gd name="T38" fmla="*/ 757 w 1026"/>
                <a:gd name="T39" fmla="*/ 858 h 941"/>
                <a:gd name="T40" fmla="*/ 749 w 1026"/>
                <a:gd name="T41" fmla="*/ 718 h 941"/>
                <a:gd name="T42" fmla="*/ 622 w 1026"/>
                <a:gd name="T43" fmla="*/ 706 h 941"/>
                <a:gd name="T44" fmla="*/ 761 w 1026"/>
                <a:gd name="T45" fmla="*/ 694 h 941"/>
                <a:gd name="T46" fmla="*/ 773 w 1026"/>
                <a:gd name="T47" fmla="*/ 809 h 941"/>
                <a:gd name="T48" fmla="*/ 920 w 1026"/>
                <a:gd name="T49" fmla="*/ 507 h 941"/>
                <a:gd name="T50" fmla="*/ 914 w 1026"/>
                <a:gd name="T51" fmla="*/ 109 h 941"/>
                <a:gd name="T52" fmla="*/ 421 w 1026"/>
                <a:gd name="T53" fmla="*/ 315 h 941"/>
                <a:gd name="T54" fmla="*/ 350 w 1026"/>
                <a:gd name="T55" fmla="*/ 462 h 941"/>
                <a:gd name="T56" fmla="*/ 421 w 1026"/>
                <a:gd name="T57" fmla="*/ 511 h 941"/>
                <a:gd name="T58" fmla="*/ 551 w 1026"/>
                <a:gd name="T59" fmla="*/ 694 h 941"/>
                <a:gd name="T60" fmla="*/ 551 w 1026"/>
                <a:gd name="T61" fmla="*/ 718 h 941"/>
                <a:gd name="T62" fmla="*/ 443 w 1026"/>
                <a:gd name="T63" fmla="*/ 709 h 941"/>
                <a:gd name="T64" fmla="*/ 328 w 1026"/>
                <a:gd name="T65" fmla="*/ 476 h 941"/>
                <a:gd name="T66" fmla="*/ 397 w 1026"/>
                <a:gd name="T67" fmla="*/ 312 h 941"/>
                <a:gd name="T68" fmla="*/ 931 w 1026"/>
                <a:gd name="T69" fmla="*/ 91 h 941"/>
                <a:gd name="T70" fmla="*/ 939 w 1026"/>
                <a:gd name="T71" fmla="*/ 522 h 941"/>
                <a:gd name="T72" fmla="*/ 876 w 1026"/>
                <a:gd name="T73" fmla="*/ 699 h 941"/>
                <a:gd name="T74" fmla="*/ 771 w 1026"/>
                <a:gd name="T75" fmla="*/ 854 h 941"/>
                <a:gd name="T76" fmla="*/ 917 w 1026"/>
                <a:gd name="T77" fmla="*/ 252 h 941"/>
                <a:gd name="T78" fmla="*/ 725 w 1026"/>
                <a:gd name="T79" fmla="*/ 228 h 941"/>
                <a:gd name="T80" fmla="*/ 917 w 1026"/>
                <a:gd name="T81" fmla="*/ 252 h 941"/>
                <a:gd name="T82" fmla="*/ 725 w 1026"/>
                <a:gd name="T83" fmla="*/ 307 h 941"/>
                <a:gd name="T84" fmla="*/ 917 w 1026"/>
                <a:gd name="T85" fmla="*/ 283 h 941"/>
                <a:gd name="T86" fmla="*/ 917 w 1026"/>
                <a:gd name="T87" fmla="*/ 362 h 941"/>
                <a:gd name="T88" fmla="*/ 793 w 1026"/>
                <a:gd name="T89" fmla="*/ 338 h 941"/>
                <a:gd name="T90" fmla="*/ 917 w 1026"/>
                <a:gd name="T91" fmla="*/ 362 h 941"/>
                <a:gd name="T92" fmla="*/ 106 w 1026"/>
                <a:gd name="T93" fmla="*/ 331 h 941"/>
                <a:gd name="T94" fmla="*/ 297 w 1026"/>
                <a:gd name="T95" fmla="*/ 307 h 941"/>
                <a:gd name="T96" fmla="*/ 297 w 1026"/>
                <a:gd name="T97" fmla="*/ 386 h 941"/>
                <a:gd name="T98" fmla="*/ 106 w 1026"/>
                <a:gd name="T99" fmla="*/ 362 h 941"/>
                <a:gd name="T100" fmla="*/ 297 w 1026"/>
                <a:gd name="T101" fmla="*/ 386 h 941"/>
                <a:gd name="T102" fmla="*/ 106 w 1026"/>
                <a:gd name="T103" fmla="*/ 441 h 941"/>
                <a:gd name="T104" fmla="*/ 229 w 1026"/>
                <a:gd name="T105" fmla="*/ 417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6" h="941">
                  <a:moveTo>
                    <a:pt x="265" y="941"/>
                  </a:moveTo>
                  <a:cubicBezTo>
                    <a:pt x="261" y="941"/>
                    <a:pt x="258" y="939"/>
                    <a:pt x="255" y="935"/>
                  </a:cubicBezTo>
                  <a:cubicBezTo>
                    <a:pt x="152" y="787"/>
                    <a:pt x="152" y="787"/>
                    <a:pt x="152" y="787"/>
                  </a:cubicBezTo>
                  <a:cubicBezTo>
                    <a:pt x="150" y="785"/>
                    <a:pt x="150" y="783"/>
                    <a:pt x="150" y="780"/>
                  </a:cubicBezTo>
                  <a:cubicBezTo>
                    <a:pt x="148" y="694"/>
                    <a:pt x="87" y="603"/>
                    <a:pt x="86" y="602"/>
                  </a:cubicBezTo>
                  <a:cubicBezTo>
                    <a:pt x="0" y="501"/>
                    <a:pt x="5" y="417"/>
                    <a:pt x="5" y="413"/>
                  </a:cubicBezTo>
                  <a:cubicBezTo>
                    <a:pt x="5" y="311"/>
                    <a:pt x="35" y="230"/>
                    <a:pt x="95" y="173"/>
                  </a:cubicBezTo>
                  <a:cubicBezTo>
                    <a:pt x="190" y="82"/>
                    <a:pt x="325" y="86"/>
                    <a:pt x="330" y="87"/>
                  </a:cubicBezTo>
                  <a:cubicBezTo>
                    <a:pt x="369" y="89"/>
                    <a:pt x="405" y="97"/>
                    <a:pt x="438" y="109"/>
                  </a:cubicBezTo>
                  <a:cubicBezTo>
                    <a:pt x="444" y="111"/>
                    <a:pt x="447" y="118"/>
                    <a:pt x="444" y="124"/>
                  </a:cubicBezTo>
                  <a:cubicBezTo>
                    <a:pt x="442" y="131"/>
                    <a:pt x="435" y="134"/>
                    <a:pt x="429" y="131"/>
                  </a:cubicBezTo>
                  <a:cubicBezTo>
                    <a:pt x="399" y="120"/>
                    <a:pt x="366" y="113"/>
                    <a:pt x="329" y="111"/>
                  </a:cubicBezTo>
                  <a:cubicBezTo>
                    <a:pt x="328" y="111"/>
                    <a:pt x="199" y="106"/>
                    <a:pt x="111" y="190"/>
                  </a:cubicBezTo>
                  <a:cubicBezTo>
                    <a:pt x="57" y="242"/>
                    <a:pt x="29" y="318"/>
                    <a:pt x="29" y="414"/>
                  </a:cubicBezTo>
                  <a:cubicBezTo>
                    <a:pt x="29" y="416"/>
                    <a:pt x="25" y="494"/>
                    <a:pt x="105" y="588"/>
                  </a:cubicBezTo>
                  <a:cubicBezTo>
                    <a:pt x="109" y="593"/>
                    <a:pt x="170" y="684"/>
                    <a:pt x="174" y="776"/>
                  </a:cubicBezTo>
                  <a:cubicBezTo>
                    <a:pt x="253" y="890"/>
                    <a:pt x="253" y="890"/>
                    <a:pt x="253" y="890"/>
                  </a:cubicBezTo>
                  <a:cubicBezTo>
                    <a:pt x="253" y="787"/>
                    <a:pt x="253" y="787"/>
                    <a:pt x="253" y="787"/>
                  </a:cubicBezTo>
                  <a:cubicBezTo>
                    <a:pt x="253" y="781"/>
                    <a:pt x="258" y="775"/>
                    <a:pt x="265" y="775"/>
                  </a:cubicBezTo>
                  <a:cubicBezTo>
                    <a:pt x="561" y="775"/>
                    <a:pt x="561" y="775"/>
                    <a:pt x="561" y="775"/>
                  </a:cubicBezTo>
                  <a:cubicBezTo>
                    <a:pt x="605" y="593"/>
                    <a:pt x="605" y="593"/>
                    <a:pt x="605" y="593"/>
                  </a:cubicBezTo>
                  <a:cubicBezTo>
                    <a:pt x="606" y="590"/>
                    <a:pt x="608" y="587"/>
                    <a:pt x="610" y="585"/>
                  </a:cubicBezTo>
                  <a:cubicBezTo>
                    <a:pt x="676" y="544"/>
                    <a:pt x="676" y="544"/>
                    <a:pt x="676" y="544"/>
                  </a:cubicBezTo>
                  <a:cubicBezTo>
                    <a:pt x="606" y="401"/>
                    <a:pt x="606" y="401"/>
                    <a:pt x="606" y="401"/>
                  </a:cubicBezTo>
                  <a:cubicBezTo>
                    <a:pt x="605" y="400"/>
                    <a:pt x="605" y="398"/>
                    <a:pt x="605" y="396"/>
                  </a:cubicBezTo>
                  <a:cubicBezTo>
                    <a:pt x="605" y="395"/>
                    <a:pt x="601" y="256"/>
                    <a:pt x="500" y="173"/>
                  </a:cubicBezTo>
                  <a:cubicBezTo>
                    <a:pt x="495" y="168"/>
                    <a:pt x="494" y="161"/>
                    <a:pt x="499" y="156"/>
                  </a:cubicBezTo>
                  <a:cubicBezTo>
                    <a:pt x="503" y="151"/>
                    <a:pt x="510" y="150"/>
                    <a:pt x="516" y="154"/>
                  </a:cubicBezTo>
                  <a:cubicBezTo>
                    <a:pt x="618" y="239"/>
                    <a:pt x="628" y="372"/>
                    <a:pt x="629" y="393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5" y="548"/>
                    <a:pt x="703" y="555"/>
                    <a:pt x="698" y="558"/>
                  </a:cubicBezTo>
                  <a:cubicBezTo>
                    <a:pt x="627" y="603"/>
                    <a:pt x="627" y="603"/>
                    <a:pt x="627" y="603"/>
                  </a:cubicBezTo>
                  <a:cubicBezTo>
                    <a:pt x="583" y="790"/>
                    <a:pt x="583" y="790"/>
                    <a:pt x="583" y="790"/>
                  </a:cubicBezTo>
                  <a:cubicBezTo>
                    <a:pt x="581" y="796"/>
                    <a:pt x="576" y="799"/>
                    <a:pt x="571" y="799"/>
                  </a:cubicBezTo>
                  <a:cubicBezTo>
                    <a:pt x="277" y="799"/>
                    <a:pt x="277" y="799"/>
                    <a:pt x="277" y="799"/>
                  </a:cubicBezTo>
                  <a:cubicBezTo>
                    <a:pt x="277" y="929"/>
                    <a:pt x="277" y="929"/>
                    <a:pt x="277" y="929"/>
                  </a:cubicBezTo>
                  <a:cubicBezTo>
                    <a:pt x="277" y="934"/>
                    <a:pt x="274" y="938"/>
                    <a:pt x="269" y="940"/>
                  </a:cubicBezTo>
                  <a:cubicBezTo>
                    <a:pt x="268" y="940"/>
                    <a:pt x="266" y="941"/>
                    <a:pt x="265" y="941"/>
                  </a:cubicBezTo>
                  <a:close/>
                  <a:moveTo>
                    <a:pt x="761" y="859"/>
                  </a:moveTo>
                  <a:cubicBezTo>
                    <a:pt x="759" y="859"/>
                    <a:pt x="758" y="859"/>
                    <a:pt x="757" y="858"/>
                  </a:cubicBezTo>
                  <a:cubicBezTo>
                    <a:pt x="752" y="857"/>
                    <a:pt x="749" y="852"/>
                    <a:pt x="749" y="847"/>
                  </a:cubicBezTo>
                  <a:cubicBezTo>
                    <a:pt x="749" y="718"/>
                    <a:pt x="749" y="718"/>
                    <a:pt x="749" y="718"/>
                  </a:cubicBezTo>
                  <a:cubicBezTo>
                    <a:pt x="634" y="718"/>
                    <a:pt x="634" y="718"/>
                    <a:pt x="634" y="718"/>
                  </a:cubicBezTo>
                  <a:cubicBezTo>
                    <a:pt x="628" y="718"/>
                    <a:pt x="622" y="713"/>
                    <a:pt x="622" y="706"/>
                  </a:cubicBezTo>
                  <a:cubicBezTo>
                    <a:pt x="622" y="699"/>
                    <a:pt x="628" y="694"/>
                    <a:pt x="634" y="694"/>
                  </a:cubicBezTo>
                  <a:cubicBezTo>
                    <a:pt x="761" y="694"/>
                    <a:pt x="761" y="694"/>
                    <a:pt x="761" y="694"/>
                  </a:cubicBezTo>
                  <a:cubicBezTo>
                    <a:pt x="767" y="694"/>
                    <a:pt x="773" y="699"/>
                    <a:pt x="773" y="706"/>
                  </a:cubicBezTo>
                  <a:cubicBezTo>
                    <a:pt x="773" y="809"/>
                    <a:pt x="773" y="809"/>
                    <a:pt x="773" y="809"/>
                  </a:cubicBezTo>
                  <a:cubicBezTo>
                    <a:pt x="852" y="695"/>
                    <a:pt x="852" y="695"/>
                    <a:pt x="852" y="695"/>
                  </a:cubicBezTo>
                  <a:cubicBezTo>
                    <a:pt x="855" y="603"/>
                    <a:pt x="917" y="511"/>
                    <a:pt x="920" y="507"/>
                  </a:cubicBezTo>
                  <a:cubicBezTo>
                    <a:pt x="1001" y="412"/>
                    <a:pt x="997" y="334"/>
                    <a:pt x="996" y="333"/>
                  </a:cubicBezTo>
                  <a:cubicBezTo>
                    <a:pt x="996" y="236"/>
                    <a:pt x="969" y="161"/>
                    <a:pt x="914" y="109"/>
                  </a:cubicBezTo>
                  <a:cubicBezTo>
                    <a:pt x="827" y="24"/>
                    <a:pt x="698" y="29"/>
                    <a:pt x="697" y="29"/>
                  </a:cubicBezTo>
                  <a:cubicBezTo>
                    <a:pt x="428" y="46"/>
                    <a:pt x="421" y="304"/>
                    <a:pt x="421" y="315"/>
                  </a:cubicBezTo>
                  <a:cubicBezTo>
                    <a:pt x="421" y="316"/>
                    <a:pt x="420" y="318"/>
                    <a:pt x="420" y="320"/>
                  </a:cubicBezTo>
                  <a:cubicBezTo>
                    <a:pt x="350" y="462"/>
                    <a:pt x="350" y="462"/>
                    <a:pt x="350" y="462"/>
                  </a:cubicBezTo>
                  <a:cubicBezTo>
                    <a:pt x="415" y="504"/>
                    <a:pt x="415" y="504"/>
                    <a:pt x="415" y="504"/>
                  </a:cubicBezTo>
                  <a:cubicBezTo>
                    <a:pt x="418" y="506"/>
                    <a:pt x="420" y="508"/>
                    <a:pt x="421" y="511"/>
                  </a:cubicBezTo>
                  <a:cubicBezTo>
                    <a:pt x="464" y="694"/>
                    <a:pt x="464" y="694"/>
                    <a:pt x="464" y="694"/>
                  </a:cubicBezTo>
                  <a:cubicBezTo>
                    <a:pt x="551" y="694"/>
                    <a:pt x="551" y="694"/>
                    <a:pt x="551" y="694"/>
                  </a:cubicBezTo>
                  <a:cubicBezTo>
                    <a:pt x="558" y="694"/>
                    <a:pt x="563" y="699"/>
                    <a:pt x="563" y="706"/>
                  </a:cubicBezTo>
                  <a:cubicBezTo>
                    <a:pt x="563" y="713"/>
                    <a:pt x="558" y="718"/>
                    <a:pt x="551" y="718"/>
                  </a:cubicBezTo>
                  <a:cubicBezTo>
                    <a:pt x="455" y="718"/>
                    <a:pt x="455" y="718"/>
                    <a:pt x="455" y="718"/>
                  </a:cubicBezTo>
                  <a:cubicBezTo>
                    <a:pt x="449" y="718"/>
                    <a:pt x="445" y="714"/>
                    <a:pt x="443" y="709"/>
                  </a:cubicBezTo>
                  <a:cubicBezTo>
                    <a:pt x="398" y="521"/>
                    <a:pt x="398" y="521"/>
                    <a:pt x="398" y="521"/>
                  </a:cubicBezTo>
                  <a:cubicBezTo>
                    <a:pt x="328" y="476"/>
                    <a:pt x="328" y="476"/>
                    <a:pt x="328" y="476"/>
                  </a:cubicBezTo>
                  <a:cubicBezTo>
                    <a:pt x="323" y="473"/>
                    <a:pt x="321" y="467"/>
                    <a:pt x="324" y="461"/>
                  </a:cubicBezTo>
                  <a:cubicBezTo>
                    <a:pt x="397" y="312"/>
                    <a:pt x="397" y="312"/>
                    <a:pt x="397" y="312"/>
                  </a:cubicBezTo>
                  <a:cubicBezTo>
                    <a:pt x="399" y="281"/>
                    <a:pt x="420" y="22"/>
                    <a:pt x="695" y="5"/>
                  </a:cubicBezTo>
                  <a:cubicBezTo>
                    <a:pt x="701" y="5"/>
                    <a:pt x="836" y="0"/>
                    <a:pt x="931" y="91"/>
                  </a:cubicBezTo>
                  <a:cubicBezTo>
                    <a:pt x="990" y="148"/>
                    <a:pt x="1020" y="229"/>
                    <a:pt x="1020" y="332"/>
                  </a:cubicBezTo>
                  <a:cubicBezTo>
                    <a:pt x="1021" y="335"/>
                    <a:pt x="1026" y="420"/>
                    <a:pt x="939" y="522"/>
                  </a:cubicBezTo>
                  <a:cubicBezTo>
                    <a:pt x="939" y="522"/>
                    <a:pt x="939" y="522"/>
                    <a:pt x="939" y="522"/>
                  </a:cubicBezTo>
                  <a:cubicBezTo>
                    <a:pt x="939" y="522"/>
                    <a:pt x="878" y="613"/>
                    <a:pt x="876" y="699"/>
                  </a:cubicBezTo>
                  <a:cubicBezTo>
                    <a:pt x="876" y="701"/>
                    <a:pt x="875" y="703"/>
                    <a:pt x="874" y="705"/>
                  </a:cubicBezTo>
                  <a:cubicBezTo>
                    <a:pt x="771" y="854"/>
                    <a:pt x="771" y="854"/>
                    <a:pt x="771" y="854"/>
                  </a:cubicBezTo>
                  <a:cubicBezTo>
                    <a:pt x="768" y="857"/>
                    <a:pt x="765" y="859"/>
                    <a:pt x="761" y="859"/>
                  </a:cubicBezTo>
                  <a:close/>
                  <a:moveTo>
                    <a:pt x="917" y="252"/>
                  </a:moveTo>
                  <a:cubicBezTo>
                    <a:pt x="725" y="252"/>
                    <a:pt x="725" y="252"/>
                    <a:pt x="725" y="252"/>
                  </a:cubicBezTo>
                  <a:cubicBezTo>
                    <a:pt x="725" y="228"/>
                    <a:pt x="725" y="228"/>
                    <a:pt x="725" y="228"/>
                  </a:cubicBezTo>
                  <a:cubicBezTo>
                    <a:pt x="917" y="228"/>
                    <a:pt x="917" y="228"/>
                    <a:pt x="917" y="228"/>
                  </a:cubicBezTo>
                  <a:lnTo>
                    <a:pt x="917" y="252"/>
                  </a:lnTo>
                  <a:close/>
                  <a:moveTo>
                    <a:pt x="917" y="307"/>
                  </a:moveTo>
                  <a:cubicBezTo>
                    <a:pt x="725" y="307"/>
                    <a:pt x="725" y="307"/>
                    <a:pt x="725" y="307"/>
                  </a:cubicBezTo>
                  <a:cubicBezTo>
                    <a:pt x="725" y="283"/>
                    <a:pt x="725" y="283"/>
                    <a:pt x="725" y="283"/>
                  </a:cubicBezTo>
                  <a:cubicBezTo>
                    <a:pt x="917" y="283"/>
                    <a:pt x="917" y="283"/>
                    <a:pt x="917" y="283"/>
                  </a:cubicBezTo>
                  <a:lnTo>
                    <a:pt x="917" y="307"/>
                  </a:lnTo>
                  <a:close/>
                  <a:moveTo>
                    <a:pt x="917" y="362"/>
                  </a:moveTo>
                  <a:cubicBezTo>
                    <a:pt x="793" y="362"/>
                    <a:pt x="793" y="362"/>
                    <a:pt x="793" y="362"/>
                  </a:cubicBezTo>
                  <a:cubicBezTo>
                    <a:pt x="793" y="338"/>
                    <a:pt x="793" y="338"/>
                    <a:pt x="793" y="338"/>
                  </a:cubicBezTo>
                  <a:cubicBezTo>
                    <a:pt x="917" y="338"/>
                    <a:pt x="917" y="338"/>
                    <a:pt x="917" y="338"/>
                  </a:cubicBezTo>
                  <a:lnTo>
                    <a:pt x="917" y="362"/>
                  </a:lnTo>
                  <a:close/>
                  <a:moveTo>
                    <a:pt x="297" y="331"/>
                  </a:moveTo>
                  <a:cubicBezTo>
                    <a:pt x="106" y="331"/>
                    <a:pt x="106" y="331"/>
                    <a:pt x="106" y="331"/>
                  </a:cubicBezTo>
                  <a:cubicBezTo>
                    <a:pt x="106" y="307"/>
                    <a:pt x="106" y="307"/>
                    <a:pt x="106" y="307"/>
                  </a:cubicBezTo>
                  <a:cubicBezTo>
                    <a:pt x="297" y="307"/>
                    <a:pt x="297" y="307"/>
                    <a:pt x="297" y="307"/>
                  </a:cubicBezTo>
                  <a:lnTo>
                    <a:pt x="297" y="331"/>
                  </a:lnTo>
                  <a:close/>
                  <a:moveTo>
                    <a:pt x="297" y="386"/>
                  </a:moveTo>
                  <a:cubicBezTo>
                    <a:pt x="106" y="386"/>
                    <a:pt x="106" y="386"/>
                    <a:pt x="106" y="386"/>
                  </a:cubicBezTo>
                  <a:cubicBezTo>
                    <a:pt x="106" y="362"/>
                    <a:pt x="106" y="362"/>
                    <a:pt x="106" y="362"/>
                  </a:cubicBezTo>
                  <a:cubicBezTo>
                    <a:pt x="297" y="362"/>
                    <a:pt x="297" y="362"/>
                    <a:pt x="297" y="362"/>
                  </a:cubicBezTo>
                  <a:lnTo>
                    <a:pt x="297" y="386"/>
                  </a:lnTo>
                  <a:close/>
                  <a:moveTo>
                    <a:pt x="229" y="441"/>
                  </a:moveTo>
                  <a:cubicBezTo>
                    <a:pt x="106" y="441"/>
                    <a:pt x="106" y="441"/>
                    <a:pt x="106" y="441"/>
                  </a:cubicBezTo>
                  <a:cubicBezTo>
                    <a:pt x="106" y="417"/>
                    <a:pt x="106" y="417"/>
                    <a:pt x="106" y="417"/>
                  </a:cubicBezTo>
                  <a:cubicBezTo>
                    <a:pt x="229" y="417"/>
                    <a:pt x="229" y="417"/>
                    <a:pt x="229" y="417"/>
                  </a:cubicBezTo>
                  <a:lnTo>
                    <a:pt x="229" y="4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0" name="그룹 39"/>
            <p:cNvGrpSpPr/>
            <p:nvPr/>
          </p:nvGrpSpPr>
          <p:grpSpPr>
            <a:xfrm>
              <a:off x="7237196" y="2127273"/>
              <a:ext cx="171426" cy="114790"/>
              <a:chOff x="7358135" y="1789527"/>
              <a:chExt cx="538163" cy="360363"/>
            </a:xfrm>
            <a:grpFill/>
          </p:grpSpPr>
          <p:sp>
            <p:nvSpPr>
              <p:cNvPr id="74" name="Freeform 11"/>
              <p:cNvSpPr>
                <a:spLocks noEditPoints="1"/>
              </p:cNvSpPr>
              <p:nvPr/>
            </p:nvSpPr>
            <p:spPr bwMode="auto">
              <a:xfrm>
                <a:off x="7415214" y="1804193"/>
                <a:ext cx="460375" cy="184150"/>
              </a:xfrm>
              <a:custGeom>
                <a:avLst/>
                <a:gdLst>
                  <a:gd name="T0" fmla="*/ 531 w 868"/>
                  <a:gd name="T1" fmla="*/ 169 h 346"/>
                  <a:gd name="T2" fmla="*/ 705 w 868"/>
                  <a:gd name="T3" fmla="*/ 118 h 346"/>
                  <a:gd name="T4" fmla="*/ 531 w 868"/>
                  <a:gd name="T5" fmla="*/ 43 h 346"/>
                  <a:gd name="T6" fmla="*/ 694 w 868"/>
                  <a:gd name="T7" fmla="*/ 346 h 346"/>
                  <a:gd name="T8" fmla="*/ 868 w 868"/>
                  <a:gd name="T9" fmla="*/ 296 h 346"/>
                  <a:gd name="T10" fmla="*/ 694 w 868"/>
                  <a:gd name="T11" fmla="*/ 220 h 346"/>
                  <a:gd name="T12" fmla="*/ 274 w 868"/>
                  <a:gd name="T13" fmla="*/ 0 h 346"/>
                  <a:gd name="T14" fmla="*/ 100 w 868"/>
                  <a:gd name="T15" fmla="*/ 75 h 346"/>
                  <a:gd name="T16" fmla="*/ 274 w 868"/>
                  <a:gd name="T17" fmla="*/ 126 h 346"/>
                  <a:gd name="T18" fmla="*/ 174 w 868"/>
                  <a:gd name="T19" fmla="*/ 215 h 346"/>
                  <a:gd name="T20" fmla="*/ 0 w 868"/>
                  <a:gd name="T21" fmla="*/ 291 h 346"/>
                  <a:gd name="T22" fmla="*/ 174 w 868"/>
                  <a:gd name="T23" fmla="*/ 341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68" h="346">
                    <a:moveTo>
                      <a:pt x="531" y="169"/>
                    </a:moveTo>
                    <a:cubicBezTo>
                      <a:pt x="602" y="119"/>
                      <a:pt x="705" y="118"/>
                      <a:pt x="705" y="118"/>
                    </a:cubicBezTo>
                    <a:cubicBezTo>
                      <a:pt x="531" y="43"/>
                      <a:pt x="531" y="43"/>
                      <a:pt x="531" y="43"/>
                    </a:cubicBezTo>
                    <a:moveTo>
                      <a:pt x="694" y="346"/>
                    </a:moveTo>
                    <a:cubicBezTo>
                      <a:pt x="764" y="296"/>
                      <a:pt x="868" y="296"/>
                      <a:pt x="868" y="296"/>
                    </a:cubicBezTo>
                    <a:cubicBezTo>
                      <a:pt x="694" y="220"/>
                      <a:pt x="694" y="220"/>
                      <a:pt x="694" y="220"/>
                    </a:cubicBezTo>
                    <a:moveTo>
                      <a:pt x="274" y="0"/>
                    </a:moveTo>
                    <a:cubicBezTo>
                      <a:pt x="100" y="75"/>
                      <a:pt x="100" y="75"/>
                      <a:pt x="100" y="75"/>
                    </a:cubicBezTo>
                    <a:cubicBezTo>
                      <a:pt x="100" y="75"/>
                      <a:pt x="204" y="76"/>
                      <a:pt x="274" y="126"/>
                    </a:cubicBezTo>
                    <a:moveTo>
                      <a:pt x="174" y="215"/>
                    </a:moveTo>
                    <a:cubicBezTo>
                      <a:pt x="0" y="291"/>
                      <a:pt x="0" y="291"/>
                      <a:pt x="0" y="291"/>
                    </a:cubicBezTo>
                    <a:cubicBezTo>
                      <a:pt x="0" y="291"/>
                      <a:pt x="103" y="292"/>
                      <a:pt x="174" y="341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Freeform 268"/>
              <p:cNvSpPr>
                <a:spLocks noEditPoints="1"/>
              </p:cNvSpPr>
              <p:nvPr/>
            </p:nvSpPr>
            <p:spPr bwMode="auto">
              <a:xfrm>
                <a:off x="7423216" y="2002251"/>
                <a:ext cx="438150" cy="115888"/>
              </a:xfrm>
              <a:custGeom>
                <a:avLst/>
                <a:gdLst>
                  <a:gd name="T0" fmla="*/ 608 w 827"/>
                  <a:gd name="T1" fmla="*/ 27 h 218"/>
                  <a:gd name="T2" fmla="*/ 518 w 827"/>
                  <a:gd name="T3" fmla="*/ 15 h 218"/>
                  <a:gd name="T4" fmla="*/ 451 w 827"/>
                  <a:gd name="T5" fmla="*/ 30 h 218"/>
                  <a:gd name="T6" fmla="*/ 385 w 827"/>
                  <a:gd name="T7" fmla="*/ 31 h 218"/>
                  <a:gd name="T8" fmla="*/ 336 w 827"/>
                  <a:gd name="T9" fmla="*/ 70 h 218"/>
                  <a:gd name="T10" fmla="*/ 366 w 827"/>
                  <a:gd name="T11" fmla="*/ 78 h 218"/>
                  <a:gd name="T12" fmla="*/ 397 w 827"/>
                  <a:gd name="T13" fmla="*/ 83 h 218"/>
                  <a:gd name="T14" fmla="*/ 334 w 827"/>
                  <a:gd name="T15" fmla="*/ 91 h 218"/>
                  <a:gd name="T16" fmla="*/ 365 w 827"/>
                  <a:gd name="T17" fmla="*/ 149 h 218"/>
                  <a:gd name="T18" fmla="*/ 465 w 827"/>
                  <a:gd name="T19" fmla="*/ 122 h 218"/>
                  <a:gd name="T20" fmla="*/ 470 w 827"/>
                  <a:gd name="T21" fmla="*/ 105 h 218"/>
                  <a:gd name="T22" fmla="*/ 538 w 827"/>
                  <a:gd name="T23" fmla="*/ 128 h 218"/>
                  <a:gd name="T24" fmla="*/ 598 w 827"/>
                  <a:gd name="T25" fmla="*/ 129 h 218"/>
                  <a:gd name="T26" fmla="*/ 615 w 827"/>
                  <a:gd name="T27" fmla="*/ 88 h 218"/>
                  <a:gd name="T28" fmla="*/ 633 w 827"/>
                  <a:gd name="T29" fmla="*/ 58 h 218"/>
                  <a:gd name="T30" fmla="*/ 667 w 827"/>
                  <a:gd name="T31" fmla="*/ 65 h 218"/>
                  <a:gd name="T32" fmla="*/ 373 w 827"/>
                  <a:gd name="T33" fmla="*/ 60 h 218"/>
                  <a:gd name="T34" fmla="*/ 402 w 827"/>
                  <a:gd name="T35" fmla="*/ 32 h 218"/>
                  <a:gd name="T36" fmla="*/ 535 w 827"/>
                  <a:gd name="T37" fmla="*/ 24 h 218"/>
                  <a:gd name="T38" fmla="*/ 313 w 827"/>
                  <a:gd name="T39" fmla="*/ 18 h 218"/>
                  <a:gd name="T40" fmla="*/ 278 w 827"/>
                  <a:gd name="T41" fmla="*/ 2 h 218"/>
                  <a:gd name="T42" fmla="*/ 249 w 827"/>
                  <a:gd name="T43" fmla="*/ 29 h 218"/>
                  <a:gd name="T44" fmla="*/ 302 w 827"/>
                  <a:gd name="T45" fmla="*/ 31 h 218"/>
                  <a:gd name="T46" fmla="*/ 204 w 827"/>
                  <a:gd name="T47" fmla="*/ 16 h 218"/>
                  <a:gd name="T48" fmla="*/ 253 w 827"/>
                  <a:gd name="T49" fmla="*/ 3 h 218"/>
                  <a:gd name="T50" fmla="*/ 366 w 827"/>
                  <a:gd name="T51" fmla="*/ 13 h 218"/>
                  <a:gd name="T52" fmla="*/ 448 w 827"/>
                  <a:gd name="T53" fmla="*/ 9 h 218"/>
                  <a:gd name="T54" fmla="*/ 176 w 827"/>
                  <a:gd name="T55" fmla="*/ 124 h 218"/>
                  <a:gd name="T56" fmla="*/ 121 w 827"/>
                  <a:gd name="T57" fmla="*/ 99 h 218"/>
                  <a:gd name="T58" fmla="*/ 211 w 827"/>
                  <a:gd name="T59" fmla="*/ 74 h 218"/>
                  <a:gd name="T60" fmla="*/ 217 w 827"/>
                  <a:gd name="T61" fmla="*/ 50 h 218"/>
                  <a:gd name="T62" fmla="*/ 162 w 827"/>
                  <a:gd name="T63" fmla="*/ 51 h 218"/>
                  <a:gd name="T64" fmla="*/ 222 w 827"/>
                  <a:gd name="T65" fmla="*/ 39 h 218"/>
                  <a:gd name="T66" fmla="*/ 188 w 827"/>
                  <a:gd name="T67" fmla="*/ 36 h 218"/>
                  <a:gd name="T68" fmla="*/ 159 w 827"/>
                  <a:gd name="T69" fmla="*/ 24 h 218"/>
                  <a:gd name="T70" fmla="*/ 139 w 827"/>
                  <a:gd name="T71" fmla="*/ 27 h 218"/>
                  <a:gd name="T72" fmla="*/ 107 w 827"/>
                  <a:gd name="T73" fmla="*/ 32 h 218"/>
                  <a:gd name="T74" fmla="*/ 23 w 827"/>
                  <a:gd name="T75" fmla="*/ 55 h 218"/>
                  <a:gd name="T76" fmla="*/ 58 w 827"/>
                  <a:gd name="T77" fmla="*/ 58 h 218"/>
                  <a:gd name="T78" fmla="*/ 78 w 827"/>
                  <a:gd name="T79" fmla="*/ 103 h 218"/>
                  <a:gd name="T80" fmla="*/ 127 w 827"/>
                  <a:gd name="T81" fmla="*/ 138 h 218"/>
                  <a:gd name="T82" fmla="*/ 122 w 827"/>
                  <a:gd name="T83" fmla="*/ 201 h 218"/>
                  <a:gd name="T84" fmla="*/ 184 w 827"/>
                  <a:gd name="T85" fmla="*/ 185 h 218"/>
                  <a:gd name="T86" fmla="*/ 221 w 827"/>
                  <a:gd name="T87" fmla="*/ 62 h 218"/>
                  <a:gd name="T88" fmla="*/ 76 w 827"/>
                  <a:gd name="T89" fmla="*/ 99 h 218"/>
                  <a:gd name="T90" fmla="*/ 591 w 827"/>
                  <a:gd name="T91" fmla="*/ 19 h 218"/>
                  <a:gd name="T92" fmla="*/ 195 w 827"/>
                  <a:gd name="T93" fmla="*/ 44 h 218"/>
                  <a:gd name="T94" fmla="*/ 335 w 827"/>
                  <a:gd name="T95" fmla="*/ 66 h 218"/>
                  <a:gd name="T96" fmla="*/ 652 w 827"/>
                  <a:gd name="T97" fmla="*/ 78 h 218"/>
                  <a:gd name="T98" fmla="*/ 401 w 827"/>
                  <a:gd name="T99" fmla="*/ 91 h 218"/>
                  <a:gd name="T100" fmla="*/ 163 w 827"/>
                  <a:gd name="T101" fmla="*/ 106 h 218"/>
                  <a:gd name="T102" fmla="*/ 157 w 827"/>
                  <a:gd name="T103" fmla="*/ 114 h 218"/>
                  <a:gd name="T104" fmla="*/ 146 w 827"/>
                  <a:gd name="T105" fmla="*/ 113 h 218"/>
                  <a:gd name="T106" fmla="*/ 651 w 827"/>
                  <a:gd name="T107" fmla="*/ 122 h 218"/>
                  <a:gd name="T108" fmla="*/ 618 w 827"/>
                  <a:gd name="T109" fmla="*/ 138 h 218"/>
                  <a:gd name="T110" fmla="*/ 658 w 827"/>
                  <a:gd name="T111" fmla="*/ 138 h 218"/>
                  <a:gd name="T112" fmla="*/ 727 w 827"/>
                  <a:gd name="T113" fmla="*/ 147 h 218"/>
                  <a:gd name="T114" fmla="*/ 704 w 827"/>
                  <a:gd name="T115" fmla="*/ 159 h 218"/>
                  <a:gd name="T116" fmla="*/ 657 w 827"/>
                  <a:gd name="T117" fmla="*/ 187 h 218"/>
                  <a:gd name="T118" fmla="*/ 451 w 827"/>
                  <a:gd name="T119" fmla="*/ 162 h 218"/>
                  <a:gd name="T120" fmla="*/ 822 w 827"/>
                  <a:gd name="T121" fmla="*/ 189 h 218"/>
                  <a:gd name="T122" fmla="*/ 739 w 827"/>
                  <a:gd name="T123" fmla="*/ 194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27" h="218">
                    <a:moveTo>
                      <a:pt x="682" y="42"/>
                    </a:moveTo>
                    <a:cubicBezTo>
                      <a:pt x="684" y="42"/>
                      <a:pt x="682" y="40"/>
                      <a:pt x="685" y="41"/>
                    </a:cubicBezTo>
                    <a:cubicBezTo>
                      <a:pt x="690" y="41"/>
                      <a:pt x="692" y="44"/>
                      <a:pt x="697" y="43"/>
                    </a:cubicBezTo>
                    <a:cubicBezTo>
                      <a:pt x="697" y="42"/>
                      <a:pt x="694" y="40"/>
                      <a:pt x="695" y="39"/>
                    </a:cubicBezTo>
                    <a:cubicBezTo>
                      <a:pt x="692" y="38"/>
                      <a:pt x="686" y="36"/>
                      <a:pt x="686" y="38"/>
                    </a:cubicBezTo>
                    <a:cubicBezTo>
                      <a:pt x="685" y="37"/>
                      <a:pt x="685" y="36"/>
                      <a:pt x="683" y="36"/>
                    </a:cubicBezTo>
                    <a:cubicBezTo>
                      <a:pt x="678" y="35"/>
                      <a:pt x="674" y="32"/>
                      <a:pt x="667" y="33"/>
                    </a:cubicBezTo>
                    <a:cubicBezTo>
                      <a:pt x="665" y="32"/>
                      <a:pt x="663" y="32"/>
                      <a:pt x="661" y="31"/>
                    </a:cubicBezTo>
                    <a:cubicBezTo>
                      <a:pt x="656" y="32"/>
                      <a:pt x="653" y="29"/>
                      <a:pt x="648" y="30"/>
                    </a:cubicBezTo>
                    <a:cubicBezTo>
                      <a:pt x="647" y="32"/>
                      <a:pt x="652" y="33"/>
                      <a:pt x="650" y="33"/>
                    </a:cubicBezTo>
                    <a:cubicBezTo>
                      <a:pt x="647" y="33"/>
                      <a:pt x="646" y="31"/>
                      <a:pt x="644" y="31"/>
                    </a:cubicBezTo>
                    <a:cubicBezTo>
                      <a:pt x="642" y="32"/>
                      <a:pt x="637" y="31"/>
                      <a:pt x="632" y="32"/>
                    </a:cubicBezTo>
                    <a:cubicBezTo>
                      <a:pt x="628" y="30"/>
                      <a:pt x="627" y="27"/>
                      <a:pt x="621" y="28"/>
                    </a:cubicBezTo>
                    <a:cubicBezTo>
                      <a:pt x="619" y="28"/>
                      <a:pt x="621" y="30"/>
                      <a:pt x="620" y="30"/>
                    </a:cubicBezTo>
                    <a:cubicBezTo>
                      <a:pt x="616" y="29"/>
                      <a:pt x="612" y="28"/>
                      <a:pt x="608" y="27"/>
                    </a:cubicBezTo>
                    <a:cubicBezTo>
                      <a:pt x="608" y="27"/>
                      <a:pt x="608" y="28"/>
                      <a:pt x="607" y="28"/>
                    </a:cubicBezTo>
                    <a:cubicBezTo>
                      <a:pt x="607" y="26"/>
                      <a:pt x="604" y="26"/>
                      <a:pt x="602" y="26"/>
                    </a:cubicBezTo>
                    <a:cubicBezTo>
                      <a:pt x="603" y="25"/>
                      <a:pt x="600" y="25"/>
                      <a:pt x="599" y="24"/>
                    </a:cubicBezTo>
                    <a:cubicBezTo>
                      <a:pt x="595" y="25"/>
                      <a:pt x="595" y="24"/>
                      <a:pt x="591" y="24"/>
                    </a:cubicBezTo>
                    <a:cubicBezTo>
                      <a:pt x="591" y="24"/>
                      <a:pt x="589" y="24"/>
                      <a:pt x="588" y="24"/>
                    </a:cubicBezTo>
                    <a:cubicBezTo>
                      <a:pt x="587" y="25"/>
                      <a:pt x="591" y="26"/>
                      <a:pt x="589" y="26"/>
                    </a:cubicBezTo>
                    <a:cubicBezTo>
                      <a:pt x="581" y="26"/>
                      <a:pt x="573" y="27"/>
                      <a:pt x="566" y="26"/>
                    </a:cubicBezTo>
                    <a:cubicBezTo>
                      <a:pt x="564" y="26"/>
                      <a:pt x="562" y="24"/>
                      <a:pt x="560" y="25"/>
                    </a:cubicBezTo>
                    <a:cubicBezTo>
                      <a:pt x="557" y="25"/>
                      <a:pt x="553" y="24"/>
                      <a:pt x="550" y="24"/>
                    </a:cubicBezTo>
                    <a:cubicBezTo>
                      <a:pt x="549" y="24"/>
                      <a:pt x="548" y="24"/>
                      <a:pt x="547" y="24"/>
                    </a:cubicBezTo>
                    <a:cubicBezTo>
                      <a:pt x="545" y="24"/>
                      <a:pt x="543" y="22"/>
                      <a:pt x="538" y="23"/>
                    </a:cubicBezTo>
                    <a:cubicBezTo>
                      <a:pt x="538" y="21"/>
                      <a:pt x="540" y="21"/>
                      <a:pt x="540" y="20"/>
                    </a:cubicBezTo>
                    <a:cubicBezTo>
                      <a:pt x="538" y="18"/>
                      <a:pt x="535" y="18"/>
                      <a:pt x="533" y="16"/>
                    </a:cubicBezTo>
                    <a:cubicBezTo>
                      <a:pt x="531" y="17"/>
                      <a:pt x="527" y="17"/>
                      <a:pt x="523" y="17"/>
                    </a:cubicBezTo>
                    <a:cubicBezTo>
                      <a:pt x="521" y="16"/>
                      <a:pt x="521" y="15"/>
                      <a:pt x="518" y="15"/>
                    </a:cubicBezTo>
                    <a:cubicBezTo>
                      <a:pt x="516" y="15"/>
                      <a:pt x="516" y="17"/>
                      <a:pt x="517" y="18"/>
                    </a:cubicBezTo>
                    <a:cubicBezTo>
                      <a:pt x="512" y="18"/>
                      <a:pt x="514" y="20"/>
                      <a:pt x="511" y="20"/>
                    </a:cubicBezTo>
                    <a:cubicBezTo>
                      <a:pt x="510" y="20"/>
                      <a:pt x="510" y="18"/>
                      <a:pt x="507" y="18"/>
                    </a:cubicBezTo>
                    <a:cubicBezTo>
                      <a:pt x="506" y="20"/>
                      <a:pt x="503" y="21"/>
                      <a:pt x="498" y="20"/>
                    </a:cubicBezTo>
                    <a:cubicBezTo>
                      <a:pt x="497" y="21"/>
                      <a:pt x="496" y="22"/>
                      <a:pt x="493" y="22"/>
                    </a:cubicBezTo>
                    <a:cubicBezTo>
                      <a:pt x="492" y="22"/>
                      <a:pt x="494" y="24"/>
                      <a:pt x="492" y="24"/>
                    </a:cubicBezTo>
                    <a:cubicBezTo>
                      <a:pt x="490" y="25"/>
                      <a:pt x="486" y="23"/>
                      <a:pt x="487" y="25"/>
                    </a:cubicBezTo>
                    <a:cubicBezTo>
                      <a:pt x="487" y="27"/>
                      <a:pt x="492" y="26"/>
                      <a:pt x="492" y="28"/>
                    </a:cubicBezTo>
                    <a:cubicBezTo>
                      <a:pt x="489" y="28"/>
                      <a:pt x="487" y="26"/>
                      <a:pt x="483" y="26"/>
                    </a:cubicBezTo>
                    <a:cubicBezTo>
                      <a:pt x="483" y="28"/>
                      <a:pt x="484" y="29"/>
                      <a:pt x="482" y="29"/>
                    </a:cubicBezTo>
                    <a:cubicBezTo>
                      <a:pt x="481" y="29"/>
                      <a:pt x="480" y="27"/>
                      <a:pt x="480" y="26"/>
                    </a:cubicBezTo>
                    <a:cubicBezTo>
                      <a:pt x="477" y="26"/>
                      <a:pt x="479" y="28"/>
                      <a:pt x="476" y="28"/>
                    </a:cubicBezTo>
                    <a:cubicBezTo>
                      <a:pt x="474" y="27"/>
                      <a:pt x="474" y="25"/>
                      <a:pt x="470" y="26"/>
                    </a:cubicBezTo>
                    <a:cubicBezTo>
                      <a:pt x="468" y="28"/>
                      <a:pt x="465" y="29"/>
                      <a:pt x="463" y="31"/>
                    </a:cubicBezTo>
                    <a:cubicBezTo>
                      <a:pt x="457" y="31"/>
                      <a:pt x="457" y="30"/>
                      <a:pt x="451" y="30"/>
                    </a:cubicBezTo>
                    <a:cubicBezTo>
                      <a:pt x="450" y="33"/>
                      <a:pt x="456" y="31"/>
                      <a:pt x="455" y="33"/>
                    </a:cubicBezTo>
                    <a:cubicBezTo>
                      <a:pt x="452" y="33"/>
                      <a:pt x="448" y="33"/>
                      <a:pt x="442" y="33"/>
                    </a:cubicBezTo>
                    <a:cubicBezTo>
                      <a:pt x="438" y="34"/>
                      <a:pt x="437" y="36"/>
                      <a:pt x="432" y="37"/>
                    </a:cubicBezTo>
                    <a:cubicBezTo>
                      <a:pt x="432" y="36"/>
                      <a:pt x="432" y="35"/>
                      <a:pt x="432" y="34"/>
                    </a:cubicBezTo>
                    <a:cubicBezTo>
                      <a:pt x="430" y="34"/>
                      <a:pt x="428" y="34"/>
                      <a:pt x="427" y="33"/>
                    </a:cubicBezTo>
                    <a:cubicBezTo>
                      <a:pt x="427" y="36"/>
                      <a:pt x="427" y="38"/>
                      <a:pt x="422" y="38"/>
                    </a:cubicBezTo>
                    <a:cubicBezTo>
                      <a:pt x="423" y="40"/>
                      <a:pt x="419" y="39"/>
                      <a:pt x="417" y="40"/>
                    </a:cubicBezTo>
                    <a:cubicBezTo>
                      <a:pt x="415" y="41"/>
                      <a:pt x="419" y="41"/>
                      <a:pt x="416" y="42"/>
                    </a:cubicBezTo>
                    <a:cubicBezTo>
                      <a:pt x="411" y="43"/>
                      <a:pt x="411" y="38"/>
                      <a:pt x="411" y="38"/>
                    </a:cubicBezTo>
                    <a:cubicBezTo>
                      <a:pt x="415" y="38"/>
                      <a:pt x="419" y="37"/>
                      <a:pt x="422" y="38"/>
                    </a:cubicBezTo>
                    <a:cubicBezTo>
                      <a:pt x="424" y="35"/>
                      <a:pt x="417" y="33"/>
                      <a:pt x="411" y="33"/>
                    </a:cubicBezTo>
                    <a:cubicBezTo>
                      <a:pt x="410" y="32"/>
                      <a:pt x="407" y="31"/>
                      <a:pt x="404" y="31"/>
                    </a:cubicBezTo>
                    <a:cubicBezTo>
                      <a:pt x="403" y="30"/>
                      <a:pt x="402" y="29"/>
                      <a:pt x="400" y="28"/>
                    </a:cubicBezTo>
                    <a:cubicBezTo>
                      <a:pt x="397" y="28"/>
                      <a:pt x="395" y="28"/>
                      <a:pt x="392" y="28"/>
                    </a:cubicBezTo>
                    <a:cubicBezTo>
                      <a:pt x="390" y="29"/>
                      <a:pt x="388" y="30"/>
                      <a:pt x="385" y="31"/>
                    </a:cubicBezTo>
                    <a:cubicBezTo>
                      <a:pt x="385" y="30"/>
                      <a:pt x="384" y="31"/>
                      <a:pt x="383" y="31"/>
                    </a:cubicBezTo>
                    <a:cubicBezTo>
                      <a:pt x="380" y="33"/>
                      <a:pt x="376" y="34"/>
                      <a:pt x="372" y="36"/>
                    </a:cubicBezTo>
                    <a:cubicBezTo>
                      <a:pt x="371" y="38"/>
                      <a:pt x="369" y="40"/>
                      <a:pt x="367" y="41"/>
                    </a:cubicBezTo>
                    <a:cubicBezTo>
                      <a:pt x="367" y="41"/>
                      <a:pt x="365" y="41"/>
                      <a:pt x="364" y="41"/>
                    </a:cubicBezTo>
                    <a:cubicBezTo>
                      <a:pt x="364" y="42"/>
                      <a:pt x="364" y="42"/>
                      <a:pt x="364" y="43"/>
                    </a:cubicBezTo>
                    <a:cubicBezTo>
                      <a:pt x="358" y="43"/>
                      <a:pt x="358" y="46"/>
                      <a:pt x="356" y="48"/>
                    </a:cubicBezTo>
                    <a:cubicBezTo>
                      <a:pt x="357" y="50"/>
                      <a:pt x="358" y="52"/>
                      <a:pt x="357" y="54"/>
                    </a:cubicBezTo>
                    <a:cubicBezTo>
                      <a:pt x="358" y="55"/>
                      <a:pt x="363" y="54"/>
                      <a:pt x="364" y="55"/>
                    </a:cubicBezTo>
                    <a:cubicBezTo>
                      <a:pt x="362" y="57"/>
                      <a:pt x="361" y="57"/>
                      <a:pt x="361" y="59"/>
                    </a:cubicBezTo>
                    <a:cubicBezTo>
                      <a:pt x="363" y="58"/>
                      <a:pt x="362" y="59"/>
                      <a:pt x="362" y="60"/>
                    </a:cubicBezTo>
                    <a:cubicBezTo>
                      <a:pt x="359" y="60"/>
                      <a:pt x="357" y="61"/>
                      <a:pt x="354" y="61"/>
                    </a:cubicBezTo>
                    <a:cubicBezTo>
                      <a:pt x="353" y="62"/>
                      <a:pt x="351" y="62"/>
                      <a:pt x="352" y="64"/>
                    </a:cubicBezTo>
                    <a:cubicBezTo>
                      <a:pt x="347" y="63"/>
                      <a:pt x="350" y="67"/>
                      <a:pt x="345" y="67"/>
                    </a:cubicBezTo>
                    <a:cubicBezTo>
                      <a:pt x="345" y="67"/>
                      <a:pt x="345" y="67"/>
                      <a:pt x="344" y="68"/>
                    </a:cubicBezTo>
                    <a:cubicBezTo>
                      <a:pt x="340" y="67"/>
                      <a:pt x="339" y="69"/>
                      <a:pt x="336" y="70"/>
                    </a:cubicBezTo>
                    <a:cubicBezTo>
                      <a:pt x="334" y="70"/>
                      <a:pt x="332" y="70"/>
                      <a:pt x="332" y="71"/>
                    </a:cubicBezTo>
                    <a:cubicBezTo>
                      <a:pt x="333" y="72"/>
                      <a:pt x="336" y="72"/>
                      <a:pt x="338" y="72"/>
                    </a:cubicBezTo>
                    <a:cubicBezTo>
                      <a:pt x="337" y="74"/>
                      <a:pt x="342" y="74"/>
                      <a:pt x="342" y="76"/>
                    </a:cubicBezTo>
                    <a:cubicBezTo>
                      <a:pt x="340" y="77"/>
                      <a:pt x="340" y="78"/>
                      <a:pt x="338" y="78"/>
                    </a:cubicBezTo>
                    <a:cubicBezTo>
                      <a:pt x="334" y="77"/>
                      <a:pt x="330" y="78"/>
                      <a:pt x="324" y="78"/>
                    </a:cubicBezTo>
                    <a:cubicBezTo>
                      <a:pt x="323" y="80"/>
                      <a:pt x="325" y="83"/>
                      <a:pt x="321" y="83"/>
                    </a:cubicBezTo>
                    <a:cubicBezTo>
                      <a:pt x="322" y="85"/>
                      <a:pt x="324" y="85"/>
                      <a:pt x="323" y="88"/>
                    </a:cubicBezTo>
                    <a:cubicBezTo>
                      <a:pt x="327" y="87"/>
                      <a:pt x="329" y="88"/>
                      <a:pt x="331" y="89"/>
                    </a:cubicBezTo>
                    <a:cubicBezTo>
                      <a:pt x="335" y="88"/>
                      <a:pt x="336" y="88"/>
                      <a:pt x="339" y="89"/>
                    </a:cubicBezTo>
                    <a:cubicBezTo>
                      <a:pt x="342" y="87"/>
                      <a:pt x="345" y="85"/>
                      <a:pt x="345" y="82"/>
                    </a:cubicBezTo>
                    <a:cubicBezTo>
                      <a:pt x="349" y="81"/>
                      <a:pt x="349" y="78"/>
                      <a:pt x="354" y="78"/>
                    </a:cubicBezTo>
                    <a:cubicBezTo>
                      <a:pt x="358" y="79"/>
                      <a:pt x="360" y="78"/>
                      <a:pt x="363" y="77"/>
                    </a:cubicBezTo>
                    <a:cubicBezTo>
                      <a:pt x="361" y="79"/>
                      <a:pt x="362" y="82"/>
                      <a:pt x="363" y="85"/>
                    </a:cubicBezTo>
                    <a:cubicBezTo>
                      <a:pt x="369" y="84"/>
                      <a:pt x="366" y="82"/>
                      <a:pt x="366" y="79"/>
                    </a:cubicBezTo>
                    <a:cubicBezTo>
                      <a:pt x="365" y="79"/>
                      <a:pt x="365" y="78"/>
                      <a:pt x="366" y="78"/>
                    </a:cubicBezTo>
                    <a:cubicBezTo>
                      <a:pt x="366" y="79"/>
                      <a:pt x="366" y="79"/>
                      <a:pt x="366" y="79"/>
                    </a:cubicBezTo>
                    <a:cubicBezTo>
                      <a:pt x="368" y="80"/>
                      <a:pt x="368" y="81"/>
                      <a:pt x="369" y="81"/>
                    </a:cubicBezTo>
                    <a:cubicBezTo>
                      <a:pt x="374" y="81"/>
                      <a:pt x="377" y="82"/>
                      <a:pt x="378" y="84"/>
                    </a:cubicBezTo>
                    <a:cubicBezTo>
                      <a:pt x="378" y="85"/>
                      <a:pt x="375" y="85"/>
                      <a:pt x="373" y="85"/>
                    </a:cubicBezTo>
                    <a:cubicBezTo>
                      <a:pt x="373" y="87"/>
                      <a:pt x="376" y="87"/>
                      <a:pt x="378" y="88"/>
                    </a:cubicBezTo>
                    <a:cubicBezTo>
                      <a:pt x="377" y="86"/>
                      <a:pt x="380" y="85"/>
                      <a:pt x="383" y="84"/>
                    </a:cubicBezTo>
                    <a:cubicBezTo>
                      <a:pt x="383" y="83"/>
                      <a:pt x="381" y="84"/>
                      <a:pt x="381" y="83"/>
                    </a:cubicBezTo>
                    <a:cubicBezTo>
                      <a:pt x="382" y="81"/>
                      <a:pt x="384" y="84"/>
                      <a:pt x="386" y="83"/>
                    </a:cubicBezTo>
                    <a:cubicBezTo>
                      <a:pt x="383" y="80"/>
                      <a:pt x="371" y="80"/>
                      <a:pt x="374" y="76"/>
                    </a:cubicBezTo>
                    <a:cubicBezTo>
                      <a:pt x="377" y="78"/>
                      <a:pt x="382" y="79"/>
                      <a:pt x="386" y="81"/>
                    </a:cubicBezTo>
                    <a:cubicBezTo>
                      <a:pt x="386" y="82"/>
                      <a:pt x="387" y="83"/>
                      <a:pt x="388" y="83"/>
                    </a:cubicBezTo>
                    <a:cubicBezTo>
                      <a:pt x="388" y="84"/>
                      <a:pt x="390" y="84"/>
                      <a:pt x="390" y="85"/>
                    </a:cubicBezTo>
                    <a:cubicBezTo>
                      <a:pt x="390" y="86"/>
                      <a:pt x="390" y="87"/>
                      <a:pt x="390" y="88"/>
                    </a:cubicBezTo>
                    <a:cubicBezTo>
                      <a:pt x="391" y="89"/>
                      <a:pt x="394" y="89"/>
                      <a:pt x="396" y="89"/>
                    </a:cubicBezTo>
                    <a:cubicBezTo>
                      <a:pt x="398" y="87"/>
                      <a:pt x="395" y="85"/>
                      <a:pt x="397" y="83"/>
                    </a:cubicBezTo>
                    <a:cubicBezTo>
                      <a:pt x="398" y="83"/>
                      <a:pt x="399" y="83"/>
                      <a:pt x="400" y="83"/>
                    </a:cubicBezTo>
                    <a:cubicBezTo>
                      <a:pt x="399" y="85"/>
                      <a:pt x="400" y="85"/>
                      <a:pt x="399" y="87"/>
                    </a:cubicBezTo>
                    <a:cubicBezTo>
                      <a:pt x="402" y="87"/>
                      <a:pt x="401" y="88"/>
                      <a:pt x="402" y="89"/>
                    </a:cubicBezTo>
                    <a:cubicBezTo>
                      <a:pt x="406" y="90"/>
                      <a:pt x="413" y="90"/>
                      <a:pt x="415" y="89"/>
                    </a:cubicBezTo>
                    <a:cubicBezTo>
                      <a:pt x="418" y="89"/>
                      <a:pt x="413" y="91"/>
                      <a:pt x="417" y="91"/>
                    </a:cubicBezTo>
                    <a:cubicBezTo>
                      <a:pt x="421" y="92"/>
                      <a:pt x="417" y="88"/>
                      <a:pt x="422" y="89"/>
                    </a:cubicBezTo>
                    <a:cubicBezTo>
                      <a:pt x="422" y="90"/>
                      <a:pt x="422" y="91"/>
                      <a:pt x="422" y="92"/>
                    </a:cubicBezTo>
                    <a:cubicBezTo>
                      <a:pt x="419" y="93"/>
                      <a:pt x="422" y="96"/>
                      <a:pt x="418" y="96"/>
                    </a:cubicBezTo>
                    <a:cubicBezTo>
                      <a:pt x="410" y="95"/>
                      <a:pt x="401" y="94"/>
                      <a:pt x="392" y="94"/>
                    </a:cubicBezTo>
                    <a:cubicBezTo>
                      <a:pt x="389" y="95"/>
                      <a:pt x="389" y="97"/>
                      <a:pt x="387" y="97"/>
                    </a:cubicBezTo>
                    <a:cubicBezTo>
                      <a:pt x="382" y="95"/>
                      <a:pt x="373" y="95"/>
                      <a:pt x="369" y="92"/>
                    </a:cubicBezTo>
                    <a:cubicBezTo>
                      <a:pt x="370" y="90"/>
                      <a:pt x="368" y="90"/>
                      <a:pt x="367" y="89"/>
                    </a:cubicBezTo>
                    <a:cubicBezTo>
                      <a:pt x="369" y="89"/>
                      <a:pt x="369" y="88"/>
                      <a:pt x="368" y="87"/>
                    </a:cubicBezTo>
                    <a:cubicBezTo>
                      <a:pt x="362" y="87"/>
                      <a:pt x="357" y="88"/>
                      <a:pt x="353" y="89"/>
                    </a:cubicBezTo>
                    <a:cubicBezTo>
                      <a:pt x="345" y="88"/>
                      <a:pt x="338" y="89"/>
                      <a:pt x="334" y="91"/>
                    </a:cubicBezTo>
                    <a:cubicBezTo>
                      <a:pt x="333" y="90"/>
                      <a:pt x="331" y="89"/>
                      <a:pt x="328" y="89"/>
                    </a:cubicBezTo>
                    <a:cubicBezTo>
                      <a:pt x="327" y="91"/>
                      <a:pt x="324" y="91"/>
                      <a:pt x="321" y="92"/>
                    </a:cubicBezTo>
                    <a:cubicBezTo>
                      <a:pt x="318" y="94"/>
                      <a:pt x="319" y="97"/>
                      <a:pt x="316" y="100"/>
                    </a:cubicBezTo>
                    <a:cubicBezTo>
                      <a:pt x="314" y="101"/>
                      <a:pt x="309" y="102"/>
                      <a:pt x="306" y="103"/>
                    </a:cubicBezTo>
                    <a:cubicBezTo>
                      <a:pt x="306" y="106"/>
                      <a:pt x="303" y="108"/>
                      <a:pt x="300" y="110"/>
                    </a:cubicBezTo>
                    <a:cubicBezTo>
                      <a:pt x="299" y="114"/>
                      <a:pt x="299" y="118"/>
                      <a:pt x="298" y="123"/>
                    </a:cubicBezTo>
                    <a:cubicBezTo>
                      <a:pt x="301" y="125"/>
                      <a:pt x="304" y="127"/>
                      <a:pt x="305" y="130"/>
                    </a:cubicBezTo>
                    <a:cubicBezTo>
                      <a:pt x="310" y="131"/>
                      <a:pt x="313" y="133"/>
                      <a:pt x="320" y="134"/>
                    </a:cubicBezTo>
                    <a:cubicBezTo>
                      <a:pt x="324" y="133"/>
                      <a:pt x="329" y="133"/>
                      <a:pt x="335" y="133"/>
                    </a:cubicBezTo>
                    <a:cubicBezTo>
                      <a:pt x="337" y="132"/>
                      <a:pt x="337" y="130"/>
                      <a:pt x="342" y="131"/>
                    </a:cubicBezTo>
                    <a:cubicBezTo>
                      <a:pt x="344" y="131"/>
                      <a:pt x="342" y="132"/>
                      <a:pt x="344" y="133"/>
                    </a:cubicBezTo>
                    <a:cubicBezTo>
                      <a:pt x="349" y="132"/>
                      <a:pt x="351" y="133"/>
                      <a:pt x="355" y="134"/>
                    </a:cubicBezTo>
                    <a:cubicBezTo>
                      <a:pt x="356" y="133"/>
                      <a:pt x="357" y="132"/>
                      <a:pt x="361" y="133"/>
                    </a:cubicBezTo>
                    <a:cubicBezTo>
                      <a:pt x="362" y="136"/>
                      <a:pt x="358" y="138"/>
                      <a:pt x="358" y="141"/>
                    </a:cubicBezTo>
                    <a:cubicBezTo>
                      <a:pt x="361" y="144"/>
                      <a:pt x="367" y="146"/>
                      <a:pt x="365" y="149"/>
                    </a:cubicBezTo>
                    <a:cubicBezTo>
                      <a:pt x="368" y="151"/>
                      <a:pt x="368" y="154"/>
                      <a:pt x="369" y="156"/>
                    </a:cubicBezTo>
                    <a:cubicBezTo>
                      <a:pt x="366" y="158"/>
                      <a:pt x="367" y="162"/>
                      <a:pt x="364" y="164"/>
                    </a:cubicBezTo>
                    <a:cubicBezTo>
                      <a:pt x="369" y="167"/>
                      <a:pt x="373" y="169"/>
                      <a:pt x="375" y="172"/>
                    </a:cubicBezTo>
                    <a:cubicBezTo>
                      <a:pt x="375" y="174"/>
                      <a:pt x="375" y="175"/>
                      <a:pt x="375" y="177"/>
                    </a:cubicBezTo>
                    <a:cubicBezTo>
                      <a:pt x="380" y="179"/>
                      <a:pt x="380" y="184"/>
                      <a:pt x="385" y="187"/>
                    </a:cubicBezTo>
                    <a:cubicBezTo>
                      <a:pt x="397" y="186"/>
                      <a:pt x="402" y="184"/>
                      <a:pt x="412" y="183"/>
                    </a:cubicBezTo>
                    <a:cubicBezTo>
                      <a:pt x="414" y="180"/>
                      <a:pt x="418" y="178"/>
                      <a:pt x="423" y="177"/>
                    </a:cubicBezTo>
                    <a:cubicBezTo>
                      <a:pt x="422" y="175"/>
                      <a:pt x="425" y="174"/>
                      <a:pt x="424" y="172"/>
                    </a:cubicBezTo>
                    <a:cubicBezTo>
                      <a:pt x="426" y="172"/>
                      <a:pt x="426" y="171"/>
                      <a:pt x="430" y="171"/>
                    </a:cubicBezTo>
                    <a:cubicBezTo>
                      <a:pt x="430" y="166"/>
                      <a:pt x="434" y="162"/>
                      <a:pt x="443" y="160"/>
                    </a:cubicBezTo>
                    <a:cubicBezTo>
                      <a:pt x="444" y="156"/>
                      <a:pt x="444" y="150"/>
                      <a:pt x="442" y="146"/>
                    </a:cubicBezTo>
                    <a:cubicBezTo>
                      <a:pt x="444" y="144"/>
                      <a:pt x="445" y="142"/>
                      <a:pt x="446" y="140"/>
                    </a:cubicBezTo>
                    <a:cubicBezTo>
                      <a:pt x="449" y="139"/>
                      <a:pt x="451" y="138"/>
                      <a:pt x="454" y="137"/>
                    </a:cubicBezTo>
                    <a:cubicBezTo>
                      <a:pt x="458" y="134"/>
                      <a:pt x="462" y="130"/>
                      <a:pt x="467" y="127"/>
                    </a:cubicBezTo>
                    <a:cubicBezTo>
                      <a:pt x="468" y="125"/>
                      <a:pt x="469" y="123"/>
                      <a:pt x="465" y="122"/>
                    </a:cubicBezTo>
                    <a:cubicBezTo>
                      <a:pt x="461" y="121"/>
                      <a:pt x="461" y="123"/>
                      <a:pt x="457" y="123"/>
                    </a:cubicBezTo>
                    <a:cubicBezTo>
                      <a:pt x="454" y="123"/>
                      <a:pt x="451" y="123"/>
                      <a:pt x="447" y="123"/>
                    </a:cubicBezTo>
                    <a:cubicBezTo>
                      <a:pt x="446" y="120"/>
                      <a:pt x="441" y="119"/>
                      <a:pt x="437" y="117"/>
                    </a:cubicBezTo>
                    <a:cubicBezTo>
                      <a:pt x="438" y="114"/>
                      <a:pt x="431" y="114"/>
                      <a:pt x="432" y="110"/>
                    </a:cubicBezTo>
                    <a:cubicBezTo>
                      <a:pt x="430" y="109"/>
                      <a:pt x="427" y="109"/>
                      <a:pt x="426" y="107"/>
                    </a:cubicBezTo>
                    <a:cubicBezTo>
                      <a:pt x="427" y="106"/>
                      <a:pt x="424" y="104"/>
                      <a:pt x="425" y="103"/>
                    </a:cubicBezTo>
                    <a:cubicBezTo>
                      <a:pt x="428" y="104"/>
                      <a:pt x="431" y="107"/>
                      <a:pt x="430" y="108"/>
                    </a:cubicBezTo>
                    <a:cubicBezTo>
                      <a:pt x="434" y="110"/>
                      <a:pt x="438" y="113"/>
                      <a:pt x="442" y="115"/>
                    </a:cubicBezTo>
                    <a:cubicBezTo>
                      <a:pt x="445" y="117"/>
                      <a:pt x="445" y="120"/>
                      <a:pt x="450" y="122"/>
                    </a:cubicBezTo>
                    <a:cubicBezTo>
                      <a:pt x="458" y="121"/>
                      <a:pt x="462" y="118"/>
                      <a:pt x="471" y="118"/>
                    </a:cubicBezTo>
                    <a:cubicBezTo>
                      <a:pt x="472" y="117"/>
                      <a:pt x="471" y="116"/>
                      <a:pt x="472" y="116"/>
                    </a:cubicBezTo>
                    <a:cubicBezTo>
                      <a:pt x="477" y="115"/>
                      <a:pt x="479" y="114"/>
                      <a:pt x="482" y="113"/>
                    </a:cubicBezTo>
                    <a:cubicBezTo>
                      <a:pt x="481" y="111"/>
                      <a:pt x="485" y="111"/>
                      <a:pt x="485" y="109"/>
                    </a:cubicBezTo>
                    <a:cubicBezTo>
                      <a:pt x="483" y="108"/>
                      <a:pt x="477" y="108"/>
                      <a:pt x="478" y="104"/>
                    </a:cubicBezTo>
                    <a:cubicBezTo>
                      <a:pt x="474" y="104"/>
                      <a:pt x="471" y="105"/>
                      <a:pt x="470" y="105"/>
                    </a:cubicBezTo>
                    <a:cubicBezTo>
                      <a:pt x="468" y="104"/>
                      <a:pt x="465" y="103"/>
                      <a:pt x="465" y="101"/>
                    </a:cubicBezTo>
                    <a:cubicBezTo>
                      <a:pt x="461" y="101"/>
                      <a:pt x="461" y="99"/>
                      <a:pt x="459" y="99"/>
                    </a:cubicBezTo>
                    <a:cubicBezTo>
                      <a:pt x="461" y="98"/>
                      <a:pt x="462" y="98"/>
                      <a:pt x="463" y="98"/>
                    </a:cubicBezTo>
                    <a:cubicBezTo>
                      <a:pt x="469" y="99"/>
                      <a:pt x="468" y="105"/>
                      <a:pt x="478" y="104"/>
                    </a:cubicBezTo>
                    <a:cubicBezTo>
                      <a:pt x="479" y="105"/>
                      <a:pt x="482" y="105"/>
                      <a:pt x="481" y="106"/>
                    </a:cubicBezTo>
                    <a:cubicBezTo>
                      <a:pt x="486" y="107"/>
                      <a:pt x="486" y="105"/>
                      <a:pt x="491" y="105"/>
                    </a:cubicBezTo>
                    <a:cubicBezTo>
                      <a:pt x="492" y="105"/>
                      <a:pt x="492" y="106"/>
                      <a:pt x="494" y="106"/>
                    </a:cubicBezTo>
                    <a:cubicBezTo>
                      <a:pt x="501" y="105"/>
                      <a:pt x="503" y="108"/>
                      <a:pt x="508" y="108"/>
                    </a:cubicBezTo>
                    <a:cubicBezTo>
                      <a:pt x="506" y="108"/>
                      <a:pt x="506" y="109"/>
                      <a:pt x="506" y="109"/>
                    </a:cubicBezTo>
                    <a:cubicBezTo>
                      <a:pt x="508" y="110"/>
                      <a:pt x="511" y="110"/>
                      <a:pt x="513" y="111"/>
                    </a:cubicBezTo>
                    <a:cubicBezTo>
                      <a:pt x="513" y="112"/>
                      <a:pt x="515" y="113"/>
                      <a:pt x="515" y="114"/>
                    </a:cubicBezTo>
                    <a:cubicBezTo>
                      <a:pt x="518" y="116"/>
                      <a:pt x="521" y="118"/>
                      <a:pt x="523" y="121"/>
                    </a:cubicBezTo>
                    <a:cubicBezTo>
                      <a:pt x="525" y="122"/>
                      <a:pt x="528" y="123"/>
                      <a:pt x="529" y="124"/>
                    </a:cubicBezTo>
                    <a:cubicBezTo>
                      <a:pt x="530" y="125"/>
                      <a:pt x="530" y="126"/>
                      <a:pt x="530" y="127"/>
                    </a:cubicBezTo>
                    <a:cubicBezTo>
                      <a:pt x="532" y="128"/>
                      <a:pt x="535" y="128"/>
                      <a:pt x="538" y="128"/>
                    </a:cubicBezTo>
                    <a:cubicBezTo>
                      <a:pt x="538" y="124"/>
                      <a:pt x="541" y="122"/>
                      <a:pt x="539" y="118"/>
                    </a:cubicBezTo>
                    <a:cubicBezTo>
                      <a:pt x="541" y="118"/>
                      <a:pt x="542" y="118"/>
                      <a:pt x="543" y="118"/>
                    </a:cubicBezTo>
                    <a:cubicBezTo>
                      <a:pt x="543" y="118"/>
                      <a:pt x="543" y="117"/>
                      <a:pt x="543" y="116"/>
                    </a:cubicBezTo>
                    <a:cubicBezTo>
                      <a:pt x="547" y="117"/>
                      <a:pt x="544" y="115"/>
                      <a:pt x="548" y="115"/>
                    </a:cubicBezTo>
                    <a:cubicBezTo>
                      <a:pt x="546" y="113"/>
                      <a:pt x="550" y="113"/>
                      <a:pt x="551" y="111"/>
                    </a:cubicBezTo>
                    <a:cubicBezTo>
                      <a:pt x="554" y="110"/>
                      <a:pt x="556" y="110"/>
                      <a:pt x="560" y="109"/>
                    </a:cubicBezTo>
                    <a:cubicBezTo>
                      <a:pt x="563" y="111"/>
                      <a:pt x="564" y="113"/>
                      <a:pt x="568" y="114"/>
                    </a:cubicBezTo>
                    <a:cubicBezTo>
                      <a:pt x="569" y="115"/>
                      <a:pt x="566" y="115"/>
                      <a:pt x="568" y="116"/>
                    </a:cubicBezTo>
                    <a:cubicBezTo>
                      <a:pt x="569" y="118"/>
                      <a:pt x="576" y="117"/>
                      <a:pt x="579" y="118"/>
                    </a:cubicBezTo>
                    <a:cubicBezTo>
                      <a:pt x="578" y="119"/>
                      <a:pt x="580" y="119"/>
                      <a:pt x="579" y="121"/>
                    </a:cubicBezTo>
                    <a:cubicBezTo>
                      <a:pt x="582" y="121"/>
                      <a:pt x="584" y="122"/>
                      <a:pt x="585" y="124"/>
                    </a:cubicBezTo>
                    <a:cubicBezTo>
                      <a:pt x="585" y="125"/>
                      <a:pt x="583" y="125"/>
                      <a:pt x="584" y="126"/>
                    </a:cubicBezTo>
                    <a:cubicBezTo>
                      <a:pt x="585" y="128"/>
                      <a:pt x="588" y="128"/>
                      <a:pt x="588" y="130"/>
                    </a:cubicBezTo>
                    <a:cubicBezTo>
                      <a:pt x="594" y="132"/>
                      <a:pt x="600" y="134"/>
                      <a:pt x="607" y="136"/>
                    </a:cubicBezTo>
                    <a:cubicBezTo>
                      <a:pt x="606" y="133"/>
                      <a:pt x="600" y="132"/>
                      <a:pt x="598" y="129"/>
                    </a:cubicBezTo>
                    <a:cubicBezTo>
                      <a:pt x="595" y="128"/>
                      <a:pt x="592" y="127"/>
                      <a:pt x="589" y="126"/>
                    </a:cubicBezTo>
                    <a:cubicBezTo>
                      <a:pt x="589" y="124"/>
                      <a:pt x="586" y="121"/>
                      <a:pt x="590" y="121"/>
                    </a:cubicBezTo>
                    <a:cubicBezTo>
                      <a:pt x="593" y="123"/>
                      <a:pt x="595" y="124"/>
                      <a:pt x="600" y="125"/>
                    </a:cubicBezTo>
                    <a:cubicBezTo>
                      <a:pt x="601" y="125"/>
                      <a:pt x="601" y="126"/>
                      <a:pt x="602" y="127"/>
                    </a:cubicBezTo>
                    <a:cubicBezTo>
                      <a:pt x="612" y="126"/>
                      <a:pt x="612" y="122"/>
                      <a:pt x="608" y="116"/>
                    </a:cubicBezTo>
                    <a:cubicBezTo>
                      <a:pt x="607" y="115"/>
                      <a:pt x="604" y="115"/>
                      <a:pt x="603" y="115"/>
                    </a:cubicBezTo>
                    <a:cubicBezTo>
                      <a:pt x="603" y="113"/>
                      <a:pt x="597" y="113"/>
                      <a:pt x="599" y="111"/>
                    </a:cubicBezTo>
                    <a:cubicBezTo>
                      <a:pt x="601" y="110"/>
                      <a:pt x="602" y="113"/>
                      <a:pt x="607" y="112"/>
                    </a:cubicBezTo>
                    <a:cubicBezTo>
                      <a:pt x="606" y="110"/>
                      <a:pt x="612" y="110"/>
                      <a:pt x="617" y="110"/>
                    </a:cubicBezTo>
                    <a:cubicBezTo>
                      <a:pt x="619" y="108"/>
                      <a:pt x="623" y="106"/>
                      <a:pt x="623" y="103"/>
                    </a:cubicBezTo>
                    <a:cubicBezTo>
                      <a:pt x="624" y="103"/>
                      <a:pt x="624" y="103"/>
                      <a:pt x="625" y="103"/>
                    </a:cubicBezTo>
                    <a:cubicBezTo>
                      <a:pt x="626" y="101"/>
                      <a:pt x="622" y="97"/>
                      <a:pt x="625" y="96"/>
                    </a:cubicBezTo>
                    <a:cubicBezTo>
                      <a:pt x="622" y="95"/>
                      <a:pt x="621" y="94"/>
                      <a:pt x="620" y="93"/>
                    </a:cubicBezTo>
                    <a:cubicBezTo>
                      <a:pt x="618" y="92"/>
                      <a:pt x="616" y="92"/>
                      <a:pt x="615" y="90"/>
                    </a:cubicBezTo>
                    <a:cubicBezTo>
                      <a:pt x="614" y="89"/>
                      <a:pt x="616" y="89"/>
                      <a:pt x="615" y="88"/>
                    </a:cubicBezTo>
                    <a:cubicBezTo>
                      <a:pt x="617" y="88"/>
                      <a:pt x="618" y="88"/>
                      <a:pt x="617" y="87"/>
                    </a:cubicBezTo>
                    <a:cubicBezTo>
                      <a:pt x="620" y="86"/>
                      <a:pt x="611" y="84"/>
                      <a:pt x="618" y="84"/>
                    </a:cubicBezTo>
                    <a:cubicBezTo>
                      <a:pt x="619" y="85"/>
                      <a:pt x="623" y="86"/>
                      <a:pt x="625" y="87"/>
                    </a:cubicBezTo>
                    <a:cubicBezTo>
                      <a:pt x="626" y="90"/>
                      <a:pt x="629" y="91"/>
                      <a:pt x="632" y="91"/>
                    </a:cubicBezTo>
                    <a:cubicBezTo>
                      <a:pt x="637" y="89"/>
                      <a:pt x="628" y="84"/>
                      <a:pt x="629" y="80"/>
                    </a:cubicBezTo>
                    <a:cubicBezTo>
                      <a:pt x="630" y="79"/>
                      <a:pt x="633" y="78"/>
                      <a:pt x="636" y="78"/>
                    </a:cubicBezTo>
                    <a:cubicBezTo>
                      <a:pt x="636" y="76"/>
                      <a:pt x="637" y="73"/>
                      <a:pt x="639" y="71"/>
                    </a:cubicBezTo>
                    <a:cubicBezTo>
                      <a:pt x="638" y="68"/>
                      <a:pt x="633" y="63"/>
                      <a:pt x="633" y="61"/>
                    </a:cubicBezTo>
                    <a:cubicBezTo>
                      <a:pt x="633" y="63"/>
                      <a:pt x="637" y="64"/>
                      <a:pt x="639" y="66"/>
                    </a:cubicBezTo>
                    <a:cubicBezTo>
                      <a:pt x="641" y="69"/>
                      <a:pt x="643" y="72"/>
                      <a:pt x="648" y="72"/>
                    </a:cubicBezTo>
                    <a:cubicBezTo>
                      <a:pt x="649" y="72"/>
                      <a:pt x="646" y="71"/>
                      <a:pt x="646" y="70"/>
                    </a:cubicBezTo>
                    <a:cubicBezTo>
                      <a:pt x="648" y="69"/>
                      <a:pt x="648" y="70"/>
                      <a:pt x="650" y="70"/>
                    </a:cubicBezTo>
                    <a:cubicBezTo>
                      <a:pt x="649" y="68"/>
                      <a:pt x="646" y="68"/>
                      <a:pt x="646" y="66"/>
                    </a:cubicBezTo>
                    <a:cubicBezTo>
                      <a:pt x="642" y="66"/>
                      <a:pt x="640" y="64"/>
                      <a:pt x="638" y="63"/>
                    </a:cubicBezTo>
                    <a:cubicBezTo>
                      <a:pt x="637" y="61"/>
                      <a:pt x="636" y="59"/>
                      <a:pt x="633" y="58"/>
                    </a:cubicBezTo>
                    <a:cubicBezTo>
                      <a:pt x="631" y="58"/>
                      <a:pt x="634" y="60"/>
                      <a:pt x="631" y="60"/>
                    </a:cubicBezTo>
                    <a:cubicBezTo>
                      <a:pt x="627" y="57"/>
                      <a:pt x="624" y="62"/>
                      <a:pt x="620" y="59"/>
                    </a:cubicBezTo>
                    <a:cubicBezTo>
                      <a:pt x="620" y="58"/>
                      <a:pt x="621" y="57"/>
                      <a:pt x="622" y="56"/>
                    </a:cubicBezTo>
                    <a:cubicBezTo>
                      <a:pt x="622" y="55"/>
                      <a:pt x="621" y="52"/>
                      <a:pt x="623" y="52"/>
                    </a:cubicBezTo>
                    <a:cubicBezTo>
                      <a:pt x="626" y="53"/>
                      <a:pt x="625" y="51"/>
                      <a:pt x="627" y="51"/>
                    </a:cubicBezTo>
                    <a:cubicBezTo>
                      <a:pt x="632" y="52"/>
                      <a:pt x="636" y="53"/>
                      <a:pt x="642" y="52"/>
                    </a:cubicBezTo>
                    <a:cubicBezTo>
                      <a:pt x="642" y="53"/>
                      <a:pt x="643" y="53"/>
                      <a:pt x="644" y="53"/>
                    </a:cubicBezTo>
                    <a:cubicBezTo>
                      <a:pt x="645" y="53"/>
                      <a:pt x="648" y="53"/>
                      <a:pt x="650" y="53"/>
                    </a:cubicBezTo>
                    <a:cubicBezTo>
                      <a:pt x="650" y="51"/>
                      <a:pt x="647" y="51"/>
                      <a:pt x="647" y="49"/>
                    </a:cubicBezTo>
                    <a:cubicBezTo>
                      <a:pt x="649" y="49"/>
                      <a:pt x="648" y="48"/>
                      <a:pt x="650" y="48"/>
                    </a:cubicBezTo>
                    <a:cubicBezTo>
                      <a:pt x="652" y="48"/>
                      <a:pt x="652" y="49"/>
                      <a:pt x="654" y="49"/>
                    </a:cubicBezTo>
                    <a:cubicBezTo>
                      <a:pt x="653" y="48"/>
                      <a:pt x="655" y="47"/>
                      <a:pt x="657" y="48"/>
                    </a:cubicBezTo>
                    <a:cubicBezTo>
                      <a:pt x="656" y="51"/>
                      <a:pt x="653" y="53"/>
                      <a:pt x="655" y="58"/>
                    </a:cubicBezTo>
                    <a:cubicBezTo>
                      <a:pt x="657" y="59"/>
                      <a:pt x="659" y="60"/>
                      <a:pt x="661" y="61"/>
                    </a:cubicBezTo>
                    <a:cubicBezTo>
                      <a:pt x="662" y="63"/>
                      <a:pt x="664" y="64"/>
                      <a:pt x="667" y="65"/>
                    </a:cubicBezTo>
                    <a:cubicBezTo>
                      <a:pt x="669" y="64"/>
                      <a:pt x="669" y="62"/>
                      <a:pt x="671" y="61"/>
                    </a:cubicBezTo>
                    <a:cubicBezTo>
                      <a:pt x="669" y="59"/>
                      <a:pt x="673" y="59"/>
                      <a:pt x="670" y="57"/>
                    </a:cubicBezTo>
                    <a:cubicBezTo>
                      <a:pt x="669" y="56"/>
                      <a:pt x="671" y="56"/>
                      <a:pt x="671" y="55"/>
                    </a:cubicBezTo>
                    <a:cubicBezTo>
                      <a:pt x="669" y="55"/>
                      <a:pt x="666" y="55"/>
                      <a:pt x="666" y="53"/>
                    </a:cubicBezTo>
                    <a:cubicBezTo>
                      <a:pt x="664" y="49"/>
                      <a:pt x="670" y="50"/>
                      <a:pt x="677" y="50"/>
                    </a:cubicBezTo>
                    <a:cubicBezTo>
                      <a:pt x="678" y="50"/>
                      <a:pt x="677" y="48"/>
                      <a:pt x="678" y="47"/>
                    </a:cubicBezTo>
                    <a:cubicBezTo>
                      <a:pt x="683" y="47"/>
                      <a:pt x="686" y="46"/>
                      <a:pt x="689" y="46"/>
                    </a:cubicBezTo>
                    <a:cubicBezTo>
                      <a:pt x="688" y="44"/>
                      <a:pt x="684" y="44"/>
                      <a:pt x="682" y="42"/>
                    </a:cubicBezTo>
                    <a:close/>
                    <a:moveTo>
                      <a:pt x="385" y="47"/>
                    </a:moveTo>
                    <a:cubicBezTo>
                      <a:pt x="387" y="48"/>
                      <a:pt x="389" y="49"/>
                      <a:pt x="393" y="49"/>
                    </a:cubicBezTo>
                    <a:cubicBezTo>
                      <a:pt x="393" y="51"/>
                      <a:pt x="393" y="53"/>
                      <a:pt x="393" y="54"/>
                    </a:cubicBezTo>
                    <a:cubicBezTo>
                      <a:pt x="391" y="54"/>
                      <a:pt x="393" y="51"/>
                      <a:pt x="389" y="52"/>
                    </a:cubicBezTo>
                    <a:cubicBezTo>
                      <a:pt x="387" y="54"/>
                      <a:pt x="388" y="57"/>
                      <a:pt x="385" y="59"/>
                    </a:cubicBezTo>
                    <a:cubicBezTo>
                      <a:pt x="382" y="59"/>
                      <a:pt x="380" y="58"/>
                      <a:pt x="378" y="59"/>
                    </a:cubicBezTo>
                    <a:cubicBezTo>
                      <a:pt x="375" y="59"/>
                      <a:pt x="375" y="60"/>
                      <a:pt x="373" y="60"/>
                    </a:cubicBezTo>
                    <a:cubicBezTo>
                      <a:pt x="373" y="60"/>
                      <a:pt x="370" y="58"/>
                      <a:pt x="370" y="60"/>
                    </a:cubicBezTo>
                    <a:cubicBezTo>
                      <a:pt x="368" y="60"/>
                      <a:pt x="368" y="58"/>
                      <a:pt x="370" y="58"/>
                    </a:cubicBezTo>
                    <a:cubicBezTo>
                      <a:pt x="368" y="57"/>
                      <a:pt x="366" y="55"/>
                      <a:pt x="366" y="53"/>
                    </a:cubicBezTo>
                    <a:cubicBezTo>
                      <a:pt x="371" y="54"/>
                      <a:pt x="369" y="60"/>
                      <a:pt x="377" y="58"/>
                    </a:cubicBezTo>
                    <a:cubicBezTo>
                      <a:pt x="379" y="56"/>
                      <a:pt x="381" y="54"/>
                      <a:pt x="383" y="52"/>
                    </a:cubicBezTo>
                    <a:cubicBezTo>
                      <a:pt x="382" y="51"/>
                      <a:pt x="382" y="50"/>
                      <a:pt x="381" y="49"/>
                    </a:cubicBezTo>
                    <a:cubicBezTo>
                      <a:pt x="381" y="44"/>
                      <a:pt x="388" y="43"/>
                      <a:pt x="391" y="39"/>
                    </a:cubicBezTo>
                    <a:cubicBezTo>
                      <a:pt x="392" y="39"/>
                      <a:pt x="392" y="40"/>
                      <a:pt x="392" y="40"/>
                    </a:cubicBezTo>
                    <a:cubicBezTo>
                      <a:pt x="392" y="43"/>
                      <a:pt x="385" y="43"/>
                      <a:pt x="385" y="47"/>
                    </a:cubicBezTo>
                    <a:close/>
                    <a:moveTo>
                      <a:pt x="395" y="51"/>
                    </a:moveTo>
                    <a:cubicBezTo>
                      <a:pt x="395" y="49"/>
                      <a:pt x="398" y="50"/>
                      <a:pt x="401" y="49"/>
                    </a:cubicBezTo>
                    <a:cubicBezTo>
                      <a:pt x="401" y="51"/>
                      <a:pt x="398" y="51"/>
                      <a:pt x="395" y="51"/>
                    </a:cubicBezTo>
                    <a:close/>
                    <a:moveTo>
                      <a:pt x="402" y="32"/>
                    </a:moveTo>
                    <a:cubicBezTo>
                      <a:pt x="401" y="31"/>
                      <a:pt x="402" y="31"/>
                      <a:pt x="402" y="31"/>
                    </a:cubicBezTo>
                    <a:cubicBezTo>
                      <a:pt x="403" y="31"/>
                      <a:pt x="402" y="32"/>
                      <a:pt x="402" y="32"/>
                    </a:cubicBezTo>
                    <a:close/>
                    <a:moveTo>
                      <a:pt x="423" y="103"/>
                    </a:moveTo>
                    <a:cubicBezTo>
                      <a:pt x="423" y="102"/>
                      <a:pt x="424" y="102"/>
                      <a:pt x="424" y="102"/>
                    </a:cubicBezTo>
                    <a:cubicBezTo>
                      <a:pt x="425" y="102"/>
                      <a:pt x="424" y="103"/>
                      <a:pt x="423" y="103"/>
                    </a:cubicBezTo>
                    <a:close/>
                    <a:moveTo>
                      <a:pt x="419" y="41"/>
                    </a:moveTo>
                    <a:cubicBezTo>
                      <a:pt x="418" y="41"/>
                      <a:pt x="419" y="41"/>
                      <a:pt x="420" y="41"/>
                    </a:cubicBezTo>
                    <a:cubicBezTo>
                      <a:pt x="420" y="41"/>
                      <a:pt x="419" y="42"/>
                      <a:pt x="419" y="41"/>
                    </a:cubicBezTo>
                    <a:close/>
                    <a:moveTo>
                      <a:pt x="482" y="34"/>
                    </a:moveTo>
                    <a:cubicBezTo>
                      <a:pt x="480" y="33"/>
                      <a:pt x="478" y="33"/>
                      <a:pt x="478" y="32"/>
                    </a:cubicBezTo>
                    <a:cubicBezTo>
                      <a:pt x="476" y="32"/>
                      <a:pt x="479" y="30"/>
                      <a:pt x="478" y="32"/>
                    </a:cubicBezTo>
                    <a:cubicBezTo>
                      <a:pt x="479" y="33"/>
                      <a:pt x="482" y="32"/>
                      <a:pt x="482" y="34"/>
                    </a:cubicBezTo>
                    <a:close/>
                    <a:moveTo>
                      <a:pt x="532" y="25"/>
                    </a:moveTo>
                    <a:cubicBezTo>
                      <a:pt x="532" y="24"/>
                      <a:pt x="533" y="24"/>
                      <a:pt x="533" y="24"/>
                    </a:cubicBezTo>
                    <a:cubicBezTo>
                      <a:pt x="534" y="25"/>
                      <a:pt x="533" y="25"/>
                      <a:pt x="532" y="25"/>
                    </a:cubicBezTo>
                    <a:close/>
                    <a:moveTo>
                      <a:pt x="535" y="24"/>
                    </a:moveTo>
                    <a:cubicBezTo>
                      <a:pt x="534" y="24"/>
                      <a:pt x="535" y="24"/>
                      <a:pt x="535" y="24"/>
                    </a:cubicBezTo>
                    <a:cubicBezTo>
                      <a:pt x="536" y="24"/>
                      <a:pt x="535" y="24"/>
                      <a:pt x="535" y="24"/>
                    </a:cubicBezTo>
                    <a:close/>
                    <a:moveTo>
                      <a:pt x="537" y="23"/>
                    </a:moveTo>
                    <a:cubicBezTo>
                      <a:pt x="536" y="23"/>
                      <a:pt x="537" y="23"/>
                      <a:pt x="537" y="23"/>
                    </a:cubicBezTo>
                    <a:cubicBezTo>
                      <a:pt x="538" y="23"/>
                      <a:pt x="537" y="23"/>
                      <a:pt x="537" y="23"/>
                    </a:cubicBezTo>
                    <a:close/>
                    <a:moveTo>
                      <a:pt x="606" y="85"/>
                    </a:moveTo>
                    <a:cubicBezTo>
                      <a:pt x="607" y="84"/>
                      <a:pt x="607" y="83"/>
                      <a:pt x="610" y="83"/>
                    </a:cubicBezTo>
                    <a:cubicBezTo>
                      <a:pt x="611" y="84"/>
                      <a:pt x="611" y="85"/>
                      <a:pt x="612" y="85"/>
                    </a:cubicBezTo>
                    <a:cubicBezTo>
                      <a:pt x="612" y="87"/>
                      <a:pt x="608" y="85"/>
                      <a:pt x="606" y="85"/>
                    </a:cubicBezTo>
                    <a:close/>
                    <a:moveTo>
                      <a:pt x="294" y="30"/>
                    </a:moveTo>
                    <a:cubicBezTo>
                      <a:pt x="296" y="30"/>
                      <a:pt x="296" y="28"/>
                      <a:pt x="298" y="29"/>
                    </a:cubicBezTo>
                    <a:cubicBezTo>
                      <a:pt x="301" y="29"/>
                      <a:pt x="303" y="31"/>
                      <a:pt x="307" y="31"/>
                    </a:cubicBezTo>
                    <a:cubicBezTo>
                      <a:pt x="310" y="29"/>
                      <a:pt x="303" y="28"/>
                      <a:pt x="306" y="28"/>
                    </a:cubicBezTo>
                    <a:cubicBezTo>
                      <a:pt x="307" y="28"/>
                      <a:pt x="308" y="28"/>
                      <a:pt x="309" y="29"/>
                    </a:cubicBezTo>
                    <a:cubicBezTo>
                      <a:pt x="310" y="27"/>
                      <a:pt x="309" y="27"/>
                      <a:pt x="308" y="26"/>
                    </a:cubicBezTo>
                    <a:cubicBezTo>
                      <a:pt x="315" y="26"/>
                      <a:pt x="314" y="21"/>
                      <a:pt x="313" y="18"/>
                    </a:cubicBezTo>
                    <a:cubicBezTo>
                      <a:pt x="315" y="17"/>
                      <a:pt x="317" y="17"/>
                      <a:pt x="320" y="17"/>
                    </a:cubicBezTo>
                    <a:cubicBezTo>
                      <a:pt x="321" y="15"/>
                      <a:pt x="316" y="15"/>
                      <a:pt x="314" y="14"/>
                    </a:cubicBezTo>
                    <a:cubicBezTo>
                      <a:pt x="317" y="15"/>
                      <a:pt x="317" y="13"/>
                      <a:pt x="319" y="13"/>
                    </a:cubicBezTo>
                    <a:cubicBezTo>
                      <a:pt x="320" y="12"/>
                      <a:pt x="318" y="12"/>
                      <a:pt x="319" y="10"/>
                    </a:cubicBezTo>
                    <a:cubicBezTo>
                      <a:pt x="322" y="11"/>
                      <a:pt x="321" y="9"/>
                      <a:pt x="324" y="9"/>
                    </a:cubicBezTo>
                    <a:cubicBezTo>
                      <a:pt x="326" y="9"/>
                      <a:pt x="331" y="10"/>
                      <a:pt x="331" y="8"/>
                    </a:cubicBezTo>
                    <a:cubicBezTo>
                      <a:pt x="332" y="6"/>
                      <a:pt x="327" y="8"/>
                      <a:pt x="327" y="7"/>
                    </a:cubicBezTo>
                    <a:cubicBezTo>
                      <a:pt x="325" y="6"/>
                      <a:pt x="326" y="5"/>
                      <a:pt x="323" y="5"/>
                    </a:cubicBezTo>
                    <a:cubicBezTo>
                      <a:pt x="320" y="5"/>
                      <a:pt x="316" y="7"/>
                      <a:pt x="314" y="6"/>
                    </a:cubicBezTo>
                    <a:cubicBezTo>
                      <a:pt x="315" y="4"/>
                      <a:pt x="322" y="5"/>
                      <a:pt x="323" y="3"/>
                    </a:cubicBezTo>
                    <a:cubicBezTo>
                      <a:pt x="321" y="1"/>
                      <a:pt x="318" y="1"/>
                      <a:pt x="314" y="1"/>
                    </a:cubicBezTo>
                    <a:cubicBezTo>
                      <a:pt x="311" y="1"/>
                      <a:pt x="308" y="0"/>
                      <a:pt x="306" y="1"/>
                    </a:cubicBezTo>
                    <a:cubicBezTo>
                      <a:pt x="306" y="0"/>
                      <a:pt x="304" y="0"/>
                      <a:pt x="303" y="0"/>
                    </a:cubicBezTo>
                    <a:cubicBezTo>
                      <a:pt x="299" y="1"/>
                      <a:pt x="292" y="0"/>
                      <a:pt x="288" y="1"/>
                    </a:cubicBezTo>
                    <a:cubicBezTo>
                      <a:pt x="285" y="1"/>
                      <a:pt x="280" y="1"/>
                      <a:pt x="278" y="2"/>
                    </a:cubicBezTo>
                    <a:cubicBezTo>
                      <a:pt x="278" y="3"/>
                      <a:pt x="280" y="5"/>
                      <a:pt x="278" y="6"/>
                    </a:cubicBezTo>
                    <a:cubicBezTo>
                      <a:pt x="273" y="5"/>
                      <a:pt x="269" y="6"/>
                      <a:pt x="264" y="5"/>
                    </a:cubicBezTo>
                    <a:cubicBezTo>
                      <a:pt x="256" y="6"/>
                      <a:pt x="251" y="9"/>
                      <a:pt x="242" y="9"/>
                    </a:cubicBezTo>
                    <a:cubicBezTo>
                      <a:pt x="241" y="11"/>
                      <a:pt x="246" y="10"/>
                      <a:pt x="245" y="11"/>
                    </a:cubicBezTo>
                    <a:cubicBezTo>
                      <a:pt x="242" y="13"/>
                      <a:pt x="238" y="13"/>
                      <a:pt x="235" y="14"/>
                    </a:cubicBezTo>
                    <a:cubicBezTo>
                      <a:pt x="233" y="13"/>
                      <a:pt x="230" y="13"/>
                      <a:pt x="228" y="15"/>
                    </a:cubicBezTo>
                    <a:cubicBezTo>
                      <a:pt x="231" y="15"/>
                      <a:pt x="231" y="16"/>
                      <a:pt x="232" y="16"/>
                    </a:cubicBezTo>
                    <a:cubicBezTo>
                      <a:pt x="233" y="15"/>
                      <a:pt x="237" y="15"/>
                      <a:pt x="236" y="16"/>
                    </a:cubicBezTo>
                    <a:cubicBezTo>
                      <a:pt x="238" y="16"/>
                      <a:pt x="243" y="14"/>
                      <a:pt x="242" y="17"/>
                    </a:cubicBezTo>
                    <a:cubicBezTo>
                      <a:pt x="238" y="17"/>
                      <a:pt x="234" y="16"/>
                      <a:pt x="231" y="17"/>
                    </a:cubicBezTo>
                    <a:cubicBezTo>
                      <a:pt x="231" y="19"/>
                      <a:pt x="234" y="20"/>
                      <a:pt x="236" y="20"/>
                    </a:cubicBezTo>
                    <a:cubicBezTo>
                      <a:pt x="239" y="21"/>
                      <a:pt x="239" y="19"/>
                      <a:pt x="241" y="19"/>
                    </a:cubicBezTo>
                    <a:cubicBezTo>
                      <a:pt x="243" y="20"/>
                      <a:pt x="245" y="21"/>
                      <a:pt x="250" y="21"/>
                    </a:cubicBezTo>
                    <a:cubicBezTo>
                      <a:pt x="249" y="23"/>
                      <a:pt x="250" y="24"/>
                      <a:pt x="251" y="25"/>
                    </a:cubicBezTo>
                    <a:cubicBezTo>
                      <a:pt x="250" y="26"/>
                      <a:pt x="249" y="27"/>
                      <a:pt x="249" y="29"/>
                    </a:cubicBezTo>
                    <a:cubicBezTo>
                      <a:pt x="252" y="30"/>
                      <a:pt x="253" y="26"/>
                      <a:pt x="255" y="28"/>
                    </a:cubicBezTo>
                    <a:cubicBezTo>
                      <a:pt x="255" y="30"/>
                      <a:pt x="252" y="30"/>
                      <a:pt x="249" y="30"/>
                    </a:cubicBezTo>
                    <a:cubicBezTo>
                      <a:pt x="249" y="32"/>
                      <a:pt x="255" y="31"/>
                      <a:pt x="256" y="33"/>
                    </a:cubicBezTo>
                    <a:cubicBezTo>
                      <a:pt x="253" y="34"/>
                      <a:pt x="251" y="35"/>
                      <a:pt x="249" y="36"/>
                    </a:cubicBezTo>
                    <a:cubicBezTo>
                      <a:pt x="251" y="36"/>
                      <a:pt x="246" y="37"/>
                      <a:pt x="246" y="38"/>
                    </a:cubicBezTo>
                    <a:cubicBezTo>
                      <a:pt x="252" y="40"/>
                      <a:pt x="245" y="46"/>
                      <a:pt x="249" y="49"/>
                    </a:cubicBezTo>
                    <a:cubicBezTo>
                      <a:pt x="251" y="49"/>
                      <a:pt x="253" y="49"/>
                      <a:pt x="255" y="49"/>
                    </a:cubicBezTo>
                    <a:cubicBezTo>
                      <a:pt x="258" y="49"/>
                      <a:pt x="256" y="51"/>
                      <a:pt x="259" y="51"/>
                    </a:cubicBezTo>
                    <a:cubicBezTo>
                      <a:pt x="260" y="50"/>
                      <a:pt x="261" y="49"/>
                      <a:pt x="263" y="49"/>
                    </a:cubicBezTo>
                    <a:cubicBezTo>
                      <a:pt x="263" y="45"/>
                      <a:pt x="269" y="45"/>
                      <a:pt x="269" y="41"/>
                    </a:cubicBezTo>
                    <a:cubicBezTo>
                      <a:pt x="271" y="41"/>
                      <a:pt x="271" y="40"/>
                      <a:pt x="273" y="39"/>
                    </a:cubicBezTo>
                    <a:cubicBezTo>
                      <a:pt x="276" y="41"/>
                      <a:pt x="277" y="38"/>
                      <a:pt x="280" y="39"/>
                    </a:cubicBezTo>
                    <a:cubicBezTo>
                      <a:pt x="282" y="39"/>
                      <a:pt x="283" y="38"/>
                      <a:pt x="285" y="38"/>
                    </a:cubicBezTo>
                    <a:cubicBezTo>
                      <a:pt x="289" y="37"/>
                      <a:pt x="292" y="35"/>
                      <a:pt x="296" y="35"/>
                    </a:cubicBezTo>
                    <a:cubicBezTo>
                      <a:pt x="297" y="33"/>
                      <a:pt x="304" y="32"/>
                      <a:pt x="302" y="31"/>
                    </a:cubicBezTo>
                    <a:cubicBezTo>
                      <a:pt x="300" y="32"/>
                      <a:pt x="297" y="30"/>
                      <a:pt x="294" y="30"/>
                    </a:cubicBezTo>
                    <a:close/>
                    <a:moveTo>
                      <a:pt x="303" y="28"/>
                    </a:moveTo>
                    <a:cubicBezTo>
                      <a:pt x="301" y="27"/>
                      <a:pt x="304" y="24"/>
                      <a:pt x="307" y="25"/>
                    </a:cubicBezTo>
                    <a:cubicBezTo>
                      <a:pt x="306" y="26"/>
                      <a:pt x="304" y="26"/>
                      <a:pt x="303" y="28"/>
                    </a:cubicBezTo>
                    <a:close/>
                    <a:moveTo>
                      <a:pt x="314" y="4"/>
                    </a:moveTo>
                    <a:cubicBezTo>
                      <a:pt x="314" y="6"/>
                      <a:pt x="312" y="6"/>
                      <a:pt x="310" y="7"/>
                    </a:cubicBezTo>
                    <a:cubicBezTo>
                      <a:pt x="308" y="6"/>
                      <a:pt x="304" y="5"/>
                      <a:pt x="300" y="6"/>
                    </a:cubicBezTo>
                    <a:cubicBezTo>
                      <a:pt x="303" y="4"/>
                      <a:pt x="310" y="4"/>
                      <a:pt x="314" y="4"/>
                    </a:cubicBezTo>
                    <a:close/>
                    <a:moveTo>
                      <a:pt x="197" y="11"/>
                    </a:moveTo>
                    <a:cubicBezTo>
                      <a:pt x="197" y="12"/>
                      <a:pt x="196" y="13"/>
                      <a:pt x="196" y="14"/>
                    </a:cubicBezTo>
                    <a:cubicBezTo>
                      <a:pt x="199" y="14"/>
                      <a:pt x="199" y="15"/>
                      <a:pt x="201" y="15"/>
                    </a:cubicBezTo>
                    <a:cubicBezTo>
                      <a:pt x="202" y="13"/>
                      <a:pt x="208" y="11"/>
                      <a:pt x="210" y="11"/>
                    </a:cubicBezTo>
                    <a:cubicBezTo>
                      <a:pt x="211" y="14"/>
                      <a:pt x="206" y="12"/>
                      <a:pt x="206" y="13"/>
                    </a:cubicBezTo>
                    <a:cubicBezTo>
                      <a:pt x="208" y="14"/>
                      <a:pt x="202" y="14"/>
                      <a:pt x="202" y="15"/>
                    </a:cubicBezTo>
                    <a:cubicBezTo>
                      <a:pt x="205" y="15"/>
                      <a:pt x="205" y="15"/>
                      <a:pt x="204" y="16"/>
                    </a:cubicBezTo>
                    <a:cubicBezTo>
                      <a:pt x="202" y="16"/>
                      <a:pt x="202" y="16"/>
                      <a:pt x="199" y="16"/>
                    </a:cubicBezTo>
                    <a:cubicBezTo>
                      <a:pt x="199" y="17"/>
                      <a:pt x="196" y="17"/>
                      <a:pt x="196" y="19"/>
                    </a:cubicBezTo>
                    <a:cubicBezTo>
                      <a:pt x="201" y="18"/>
                      <a:pt x="205" y="18"/>
                      <a:pt x="206" y="20"/>
                    </a:cubicBezTo>
                    <a:cubicBezTo>
                      <a:pt x="199" y="21"/>
                      <a:pt x="196" y="18"/>
                      <a:pt x="192" y="19"/>
                    </a:cubicBezTo>
                    <a:cubicBezTo>
                      <a:pt x="190" y="22"/>
                      <a:pt x="196" y="20"/>
                      <a:pt x="195" y="22"/>
                    </a:cubicBezTo>
                    <a:cubicBezTo>
                      <a:pt x="202" y="22"/>
                      <a:pt x="209" y="24"/>
                      <a:pt x="213" y="21"/>
                    </a:cubicBezTo>
                    <a:cubicBezTo>
                      <a:pt x="215" y="21"/>
                      <a:pt x="216" y="21"/>
                      <a:pt x="217" y="19"/>
                    </a:cubicBezTo>
                    <a:cubicBezTo>
                      <a:pt x="218" y="18"/>
                      <a:pt x="213" y="20"/>
                      <a:pt x="214" y="18"/>
                    </a:cubicBezTo>
                    <a:cubicBezTo>
                      <a:pt x="216" y="18"/>
                      <a:pt x="218" y="18"/>
                      <a:pt x="220" y="18"/>
                    </a:cubicBezTo>
                    <a:cubicBezTo>
                      <a:pt x="221" y="16"/>
                      <a:pt x="226" y="16"/>
                      <a:pt x="226" y="13"/>
                    </a:cubicBezTo>
                    <a:cubicBezTo>
                      <a:pt x="230" y="13"/>
                      <a:pt x="232" y="10"/>
                      <a:pt x="237" y="11"/>
                    </a:cubicBezTo>
                    <a:cubicBezTo>
                      <a:pt x="238" y="10"/>
                      <a:pt x="240" y="9"/>
                      <a:pt x="243" y="9"/>
                    </a:cubicBezTo>
                    <a:cubicBezTo>
                      <a:pt x="245" y="8"/>
                      <a:pt x="242" y="7"/>
                      <a:pt x="244" y="7"/>
                    </a:cubicBezTo>
                    <a:cubicBezTo>
                      <a:pt x="248" y="6"/>
                      <a:pt x="252" y="7"/>
                      <a:pt x="255" y="4"/>
                    </a:cubicBezTo>
                    <a:cubicBezTo>
                      <a:pt x="255" y="3"/>
                      <a:pt x="253" y="4"/>
                      <a:pt x="253" y="3"/>
                    </a:cubicBezTo>
                    <a:cubicBezTo>
                      <a:pt x="239" y="4"/>
                      <a:pt x="222" y="2"/>
                      <a:pt x="207" y="5"/>
                    </a:cubicBezTo>
                    <a:cubicBezTo>
                      <a:pt x="204" y="8"/>
                      <a:pt x="209" y="8"/>
                      <a:pt x="209" y="9"/>
                    </a:cubicBezTo>
                    <a:cubicBezTo>
                      <a:pt x="204" y="10"/>
                      <a:pt x="207" y="6"/>
                      <a:pt x="201" y="7"/>
                    </a:cubicBezTo>
                    <a:cubicBezTo>
                      <a:pt x="200" y="7"/>
                      <a:pt x="199" y="7"/>
                      <a:pt x="199" y="9"/>
                    </a:cubicBezTo>
                    <a:cubicBezTo>
                      <a:pt x="198" y="9"/>
                      <a:pt x="196" y="8"/>
                      <a:pt x="196" y="9"/>
                    </a:cubicBezTo>
                    <a:cubicBezTo>
                      <a:pt x="194" y="11"/>
                      <a:pt x="198" y="11"/>
                      <a:pt x="197" y="11"/>
                    </a:cubicBezTo>
                    <a:close/>
                    <a:moveTo>
                      <a:pt x="211" y="20"/>
                    </a:moveTo>
                    <a:cubicBezTo>
                      <a:pt x="211" y="21"/>
                      <a:pt x="210" y="21"/>
                      <a:pt x="209" y="21"/>
                    </a:cubicBezTo>
                    <a:cubicBezTo>
                      <a:pt x="209" y="21"/>
                      <a:pt x="210" y="20"/>
                      <a:pt x="211" y="20"/>
                    </a:cubicBezTo>
                    <a:close/>
                    <a:moveTo>
                      <a:pt x="398" y="10"/>
                    </a:moveTo>
                    <a:cubicBezTo>
                      <a:pt x="399" y="9"/>
                      <a:pt x="402" y="10"/>
                      <a:pt x="401" y="8"/>
                    </a:cubicBezTo>
                    <a:cubicBezTo>
                      <a:pt x="394" y="7"/>
                      <a:pt x="387" y="7"/>
                      <a:pt x="380" y="7"/>
                    </a:cubicBezTo>
                    <a:cubicBezTo>
                      <a:pt x="380" y="7"/>
                      <a:pt x="380" y="8"/>
                      <a:pt x="381" y="9"/>
                    </a:cubicBezTo>
                    <a:cubicBezTo>
                      <a:pt x="386" y="10"/>
                      <a:pt x="390" y="11"/>
                      <a:pt x="398" y="10"/>
                    </a:cubicBezTo>
                    <a:close/>
                    <a:moveTo>
                      <a:pt x="366" y="13"/>
                    </a:moveTo>
                    <a:cubicBezTo>
                      <a:pt x="366" y="14"/>
                      <a:pt x="365" y="14"/>
                      <a:pt x="366" y="15"/>
                    </a:cubicBezTo>
                    <a:cubicBezTo>
                      <a:pt x="370" y="15"/>
                      <a:pt x="370" y="13"/>
                      <a:pt x="374" y="13"/>
                    </a:cubicBezTo>
                    <a:cubicBezTo>
                      <a:pt x="373" y="16"/>
                      <a:pt x="370" y="16"/>
                      <a:pt x="369" y="18"/>
                    </a:cubicBezTo>
                    <a:cubicBezTo>
                      <a:pt x="371" y="19"/>
                      <a:pt x="372" y="19"/>
                      <a:pt x="375" y="19"/>
                    </a:cubicBezTo>
                    <a:cubicBezTo>
                      <a:pt x="375" y="20"/>
                      <a:pt x="377" y="20"/>
                      <a:pt x="379" y="20"/>
                    </a:cubicBezTo>
                    <a:cubicBezTo>
                      <a:pt x="380" y="18"/>
                      <a:pt x="381" y="17"/>
                      <a:pt x="382" y="15"/>
                    </a:cubicBezTo>
                    <a:cubicBezTo>
                      <a:pt x="384" y="16"/>
                      <a:pt x="385" y="18"/>
                      <a:pt x="391" y="17"/>
                    </a:cubicBezTo>
                    <a:cubicBezTo>
                      <a:pt x="392" y="14"/>
                      <a:pt x="387" y="13"/>
                      <a:pt x="384" y="11"/>
                    </a:cubicBezTo>
                    <a:cubicBezTo>
                      <a:pt x="384" y="13"/>
                      <a:pt x="382" y="11"/>
                      <a:pt x="381" y="11"/>
                    </a:cubicBezTo>
                    <a:cubicBezTo>
                      <a:pt x="379" y="11"/>
                      <a:pt x="378" y="11"/>
                      <a:pt x="377" y="10"/>
                    </a:cubicBezTo>
                    <a:cubicBezTo>
                      <a:pt x="379" y="9"/>
                      <a:pt x="376" y="7"/>
                      <a:pt x="373" y="8"/>
                    </a:cubicBezTo>
                    <a:cubicBezTo>
                      <a:pt x="371" y="8"/>
                      <a:pt x="374" y="10"/>
                      <a:pt x="372" y="10"/>
                    </a:cubicBezTo>
                    <a:cubicBezTo>
                      <a:pt x="370" y="8"/>
                      <a:pt x="363" y="6"/>
                      <a:pt x="362" y="10"/>
                    </a:cubicBezTo>
                    <a:cubicBezTo>
                      <a:pt x="363" y="12"/>
                      <a:pt x="366" y="12"/>
                      <a:pt x="366" y="13"/>
                    </a:cubicBezTo>
                    <a:close/>
                    <a:moveTo>
                      <a:pt x="448" y="9"/>
                    </a:moveTo>
                    <a:cubicBezTo>
                      <a:pt x="448" y="6"/>
                      <a:pt x="441" y="7"/>
                      <a:pt x="441" y="10"/>
                    </a:cubicBezTo>
                    <a:cubicBezTo>
                      <a:pt x="444" y="12"/>
                      <a:pt x="445" y="9"/>
                      <a:pt x="448" y="9"/>
                    </a:cubicBezTo>
                    <a:close/>
                    <a:moveTo>
                      <a:pt x="495" y="12"/>
                    </a:moveTo>
                    <a:cubicBezTo>
                      <a:pt x="501" y="12"/>
                      <a:pt x="509" y="14"/>
                      <a:pt x="509" y="11"/>
                    </a:cubicBezTo>
                    <a:cubicBezTo>
                      <a:pt x="506" y="9"/>
                      <a:pt x="499" y="8"/>
                      <a:pt x="495" y="9"/>
                    </a:cubicBezTo>
                    <a:cubicBezTo>
                      <a:pt x="493" y="10"/>
                      <a:pt x="495" y="12"/>
                      <a:pt x="495" y="12"/>
                    </a:cubicBezTo>
                    <a:close/>
                    <a:moveTo>
                      <a:pt x="242" y="143"/>
                    </a:moveTo>
                    <a:cubicBezTo>
                      <a:pt x="241" y="142"/>
                      <a:pt x="239" y="144"/>
                      <a:pt x="237" y="144"/>
                    </a:cubicBezTo>
                    <a:cubicBezTo>
                      <a:pt x="235" y="142"/>
                      <a:pt x="231" y="142"/>
                      <a:pt x="228" y="141"/>
                    </a:cubicBezTo>
                    <a:cubicBezTo>
                      <a:pt x="225" y="141"/>
                      <a:pt x="223" y="141"/>
                      <a:pt x="220" y="141"/>
                    </a:cubicBezTo>
                    <a:cubicBezTo>
                      <a:pt x="218" y="139"/>
                      <a:pt x="211" y="140"/>
                      <a:pt x="211" y="138"/>
                    </a:cubicBezTo>
                    <a:cubicBezTo>
                      <a:pt x="208" y="138"/>
                      <a:pt x="204" y="139"/>
                      <a:pt x="205" y="137"/>
                    </a:cubicBezTo>
                    <a:cubicBezTo>
                      <a:pt x="209" y="135"/>
                      <a:pt x="205" y="129"/>
                      <a:pt x="194" y="131"/>
                    </a:cubicBezTo>
                    <a:cubicBezTo>
                      <a:pt x="191" y="130"/>
                      <a:pt x="189" y="129"/>
                      <a:pt x="189" y="127"/>
                    </a:cubicBezTo>
                    <a:cubicBezTo>
                      <a:pt x="184" y="126"/>
                      <a:pt x="181" y="124"/>
                      <a:pt x="176" y="124"/>
                    </a:cubicBezTo>
                    <a:cubicBezTo>
                      <a:pt x="174" y="124"/>
                      <a:pt x="174" y="125"/>
                      <a:pt x="172" y="125"/>
                    </a:cubicBezTo>
                    <a:cubicBezTo>
                      <a:pt x="171" y="123"/>
                      <a:pt x="166" y="123"/>
                      <a:pt x="166" y="121"/>
                    </a:cubicBezTo>
                    <a:cubicBezTo>
                      <a:pt x="163" y="120"/>
                      <a:pt x="164" y="122"/>
                      <a:pt x="161" y="122"/>
                    </a:cubicBezTo>
                    <a:cubicBezTo>
                      <a:pt x="159" y="122"/>
                      <a:pt x="159" y="121"/>
                      <a:pt x="157" y="120"/>
                    </a:cubicBezTo>
                    <a:cubicBezTo>
                      <a:pt x="156" y="121"/>
                      <a:pt x="154" y="122"/>
                      <a:pt x="151" y="122"/>
                    </a:cubicBezTo>
                    <a:cubicBezTo>
                      <a:pt x="148" y="124"/>
                      <a:pt x="144" y="125"/>
                      <a:pt x="140" y="126"/>
                    </a:cubicBezTo>
                    <a:cubicBezTo>
                      <a:pt x="142" y="125"/>
                      <a:pt x="140" y="124"/>
                      <a:pt x="137" y="124"/>
                    </a:cubicBezTo>
                    <a:cubicBezTo>
                      <a:pt x="134" y="124"/>
                      <a:pt x="133" y="125"/>
                      <a:pt x="129" y="126"/>
                    </a:cubicBezTo>
                    <a:cubicBezTo>
                      <a:pt x="128" y="123"/>
                      <a:pt x="132" y="121"/>
                      <a:pt x="133" y="118"/>
                    </a:cubicBezTo>
                    <a:cubicBezTo>
                      <a:pt x="132" y="116"/>
                      <a:pt x="125" y="117"/>
                      <a:pt x="122" y="116"/>
                    </a:cubicBezTo>
                    <a:cubicBezTo>
                      <a:pt x="124" y="114"/>
                      <a:pt x="127" y="112"/>
                      <a:pt x="128" y="109"/>
                    </a:cubicBezTo>
                    <a:cubicBezTo>
                      <a:pt x="123" y="110"/>
                      <a:pt x="123" y="110"/>
                      <a:pt x="118" y="109"/>
                    </a:cubicBezTo>
                    <a:cubicBezTo>
                      <a:pt x="115" y="110"/>
                      <a:pt x="115" y="113"/>
                      <a:pt x="111" y="113"/>
                    </a:cubicBezTo>
                    <a:cubicBezTo>
                      <a:pt x="97" y="114"/>
                      <a:pt x="111" y="105"/>
                      <a:pt x="110" y="101"/>
                    </a:cubicBezTo>
                    <a:cubicBezTo>
                      <a:pt x="114" y="101"/>
                      <a:pt x="117" y="100"/>
                      <a:pt x="121" y="99"/>
                    </a:cubicBezTo>
                    <a:cubicBezTo>
                      <a:pt x="126" y="99"/>
                      <a:pt x="127" y="101"/>
                      <a:pt x="132" y="101"/>
                    </a:cubicBezTo>
                    <a:cubicBezTo>
                      <a:pt x="132" y="100"/>
                      <a:pt x="132" y="99"/>
                      <a:pt x="134" y="99"/>
                    </a:cubicBezTo>
                    <a:cubicBezTo>
                      <a:pt x="139" y="99"/>
                      <a:pt x="145" y="98"/>
                      <a:pt x="145" y="101"/>
                    </a:cubicBezTo>
                    <a:cubicBezTo>
                      <a:pt x="143" y="103"/>
                      <a:pt x="145" y="105"/>
                      <a:pt x="150" y="105"/>
                    </a:cubicBezTo>
                    <a:cubicBezTo>
                      <a:pt x="150" y="102"/>
                      <a:pt x="151" y="102"/>
                      <a:pt x="152" y="100"/>
                    </a:cubicBezTo>
                    <a:cubicBezTo>
                      <a:pt x="152" y="99"/>
                      <a:pt x="150" y="99"/>
                      <a:pt x="151" y="98"/>
                    </a:cubicBezTo>
                    <a:cubicBezTo>
                      <a:pt x="154" y="94"/>
                      <a:pt x="159" y="92"/>
                      <a:pt x="166" y="92"/>
                    </a:cubicBezTo>
                    <a:cubicBezTo>
                      <a:pt x="168" y="90"/>
                      <a:pt x="168" y="90"/>
                      <a:pt x="168" y="89"/>
                    </a:cubicBezTo>
                    <a:cubicBezTo>
                      <a:pt x="170" y="89"/>
                      <a:pt x="172" y="89"/>
                      <a:pt x="173" y="88"/>
                    </a:cubicBezTo>
                    <a:cubicBezTo>
                      <a:pt x="172" y="86"/>
                      <a:pt x="177" y="86"/>
                      <a:pt x="178" y="83"/>
                    </a:cubicBezTo>
                    <a:cubicBezTo>
                      <a:pt x="181" y="82"/>
                      <a:pt x="184" y="81"/>
                      <a:pt x="188" y="81"/>
                    </a:cubicBezTo>
                    <a:cubicBezTo>
                      <a:pt x="189" y="79"/>
                      <a:pt x="186" y="80"/>
                      <a:pt x="187" y="78"/>
                    </a:cubicBezTo>
                    <a:cubicBezTo>
                      <a:pt x="192" y="76"/>
                      <a:pt x="197" y="76"/>
                      <a:pt x="202" y="75"/>
                    </a:cubicBezTo>
                    <a:cubicBezTo>
                      <a:pt x="202" y="76"/>
                      <a:pt x="200" y="76"/>
                      <a:pt x="199" y="77"/>
                    </a:cubicBezTo>
                    <a:cubicBezTo>
                      <a:pt x="204" y="76"/>
                      <a:pt x="208" y="75"/>
                      <a:pt x="211" y="74"/>
                    </a:cubicBezTo>
                    <a:cubicBezTo>
                      <a:pt x="209" y="73"/>
                      <a:pt x="204" y="74"/>
                      <a:pt x="205" y="71"/>
                    </a:cubicBezTo>
                    <a:cubicBezTo>
                      <a:pt x="207" y="70"/>
                      <a:pt x="210" y="70"/>
                      <a:pt x="212" y="70"/>
                    </a:cubicBezTo>
                    <a:cubicBezTo>
                      <a:pt x="213" y="68"/>
                      <a:pt x="211" y="68"/>
                      <a:pt x="212" y="67"/>
                    </a:cubicBezTo>
                    <a:cubicBezTo>
                      <a:pt x="216" y="69"/>
                      <a:pt x="223" y="65"/>
                      <a:pt x="226" y="66"/>
                    </a:cubicBezTo>
                    <a:cubicBezTo>
                      <a:pt x="222" y="68"/>
                      <a:pt x="218" y="70"/>
                      <a:pt x="215" y="72"/>
                    </a:cubicBezTo>
                    <a:cubicBezTo>
                      <a:pt x="218" y="73"/>
                      <a:pt x="219" y="72"/>
                      <a:pt x="222" y="72"/>
                    </a:cubicBezTo>
                    <a:cubicBezTo>
                      <a:pt x="222" y="73"/>
                      <a:pt x="221" y="74"/>
                      <a:pt x="223" y="74"/>
                    </a:cubicBezTo>
                    <a:cubicBezTo>
                      <a:pt x="224" y="73"/>
                      <a:pt x="226" y="75"/>
                      <a:pt x="229" y="74"/>
                    </a:cubicBezTo>
                    <a:cubicBezTo>
                      <a:pt x="229" y="73"/>
                      <a:pt x="228" y="71"/>
                      <a:pt x="230" y="71"/>
                    </a:cubicBezTo>
                    <a:cubicBezTo>
                      <a:pt x="227" y="70"/>
                      <a:pt x="227" y="69"/>
                      <a:pt x="226" y="68"/>
                    </a:cubicBezTo>
                    <a:cubicBezTo>
                      <a:pt x="227" y="65"/>
                      <a:pt x="227" y="64"/>
                      <a:pt x="228" y="61"/>
                    </a:cubicBezTo>
                    <a:cubicBezTo>
                      <a:pt x="227" y="60"/>
                      <a:pt x="226" y="61"/>
                      <a:pt x="224" y="61"/>
                    </a:cubicBezTo>
                    <a:cubicBezTo>
                      <a:pt x="225" y="59"/>
                      <a:pt x="220" y="59"/>
                      <a:pt x="221" y="57"/>
                    </a:cubicBezTo>
                    <a:cubicBezTo>
                      <a:pt x="222" y="56"/>
                      <a:pt x="222" y="56"/>
                      <a:pt x="222" y="55"/>
                    </a:cubicBezTo>
                    <a:cubicBezTo>
                      <a:pt x="219" y="54"/>
                      <a:pt x="222" y="50"/>
                      <a:pt x="217" y="50"/>
                    </a:cubicBezTo>
                    <a:cubicBezTo>
                      <a:pt x="216" y="51"/>
                      <a:pt x="217" y="52"/>
                      <a:pt x="215" y="52"/>
                    </a:cubicBezTo>
                    <a:cubicBezTo>
                      <a:pt x="213" y="52"/>
                      <a:pt x="209" y="53"/>
                      <a:pt x="209" y="52"/>
                    </a:cubicBezTo>
                    <a:cubicBezTo>
                      <a:pt x="210" y="50"/>
                      <a:pt x="210" y="49"/>
                      <a:pt x="211" y="47"/>
                    </a:cubicBezTo>
                    <a:cubicBezTo>
                      <a:pt x="206" y="48"/>
                      <a:pt x="208" y="46"/>
                      <a:pt x="204" y="45"/>
                    </a:cubicBezTo>
                    <a:cubicBezTo>
                      <a:pt x="201" y="47"/>
                      <a:pt x="202" y="45"/>
                      <a:pt x="199" y="45"/>
                    </a:cubicBezTo>
                    <a:cubicBezTo>
                      <a:pt x="197" y="45"/>
                      <a:pt x="197" y="46"/>
                      <a:pt x="195" y="45"/>
                    </a:cubicBezTo>
                    <a:cubicBezTo>
                      <a:pt x="194" y="50"/>
                      <a:pt x="189" y="53"/>
                      <a:pt x="189" y="57"/>
                    </a:cubicBezTo>
                    <a:cubicBezTo>
                      <a:pt x="187" y="57"/>
                      <a:pt x="185" y="55"/>
                      <a:pt x="183" y="57"/>
                    </a:cubicBezTo>
                    <a:cubicBezTo>
                      <a:pt x="183" y="58"/>
                      <a:pt x="186" y="57"/>
                      <a:pt x="186" y="58"/>
                    </a:cubicBezTo>
                    <a:cubicBezTo>
                      <a:pt x="183" y="59"/>
                      <a:pt x="181" y="62"/>
                      <a:pt x="179" y="64"/>
                    </a:cubicBezTo>
                    <a:cubicBezTo>
                      <a:pt x="177" y="62"/>
                      <a:pt x="178" y="60"/>
                      <a:pt x="178" y="58"/>
                    </a:cubicBezTo>
                    <a:cubicBezTo>
                      <a:pt x="177" y="57"/>
                      <a:pt x="176" y="58"/>
                      <a:pt x="174" y="58"/>
                    </a:cubicBezTo>
                    <a:cubicBezTo>
                      <a:pt x="174" y="57"/>
                      <a:pt x="173" y="58"/>
                      <a:pt x="171" y="58"/>
                    </a:cubicBezTo>
                    <a:cubicBezTo>
                      <a:pt x="169" y="56"/>
                      <a:pt x="166" y="55"/>
                      <a:pt x="163" y="54"/>
                    </a:cubicBezTo>
                    <a:cubicBezTo>
                      <a:pt x="165" y="52"/>
                      <a:pt x="160" y="53"/>
                      <a:pt x="162" y="51"/>
                    </a:cubicBezTo>
                    <a:cubicBezTo>
                      <a:pt x="163" y="51"/>
                      <a:pt x="164" y="50"/>
                      <a:pt x="164" y="49"/>
                    </a:cubicBezTo>
                    <a:cubicBezTo>
                      <a:pt x="168" y="49"/>
                      <a:pt x="170" y="47"/>
                      <a:pt x="173" y="46"/>
                    </a:cubicBezTo>
                    <a:cubicBezTo>
                      <a:pt x="176" y="44"/>
                      <a:pt x="178" y="42"/>
                      <a:pt x="183" y="42"/>
                    </a:cubicBezTo>
                    <a:cubicBezTo>
                      <a:pt x="184" y="41"/>
                      <a:pt x="183" y="41"/>
                      <a:pt x="183" y="40"/>
                    </a:cubicBezTo>
                    <a:cubicBezTo>
                      <a:pt x="189" y="39"/>
                      <a:pt x="193" y="39"/>
                      <a:pt x="197" y="38"/>
                    </a:cubicBezTo>
                    <a:cubicBezTo>
                      <a:pt x="198" y="36"/>
                      <a:pt x="199" y="34"/>
                      <a:pt x="200" y="33"/>
                    </a:cubicBezTo>
                    <a:cubicBezTo>
                      <a:pt x="200" y="32"/>
                      <a:pt x="198" y="32"/>
                      <a:pt x="197" y="32"/>
                    </a:cubicBezTo>
                    <a:cubicBezTo>
                      <a:pt x="200" y="31"/>
                      <a:pt x="203" y="32"/>
                      <a:pt x="204" y="33"/>
                    </a:cubicBezTo>
                    <a:cubicBezTo>
                      <a:pt x="206" y="31"/>
                      <a:pt x="208" y="33"/>
                      <a:pt x="211" y="33"/>
                    </a:cubicBezTo>
                    <a:cubicBezTo>
                      <a:pt x="209" y="35"/>
                      <a:pt x="214" y="34"/>
                      <a:pt x="213" y="36"/>
                    </a:cubicBezTo>
                    <a:cubicBezTo>
                      <a:pt x="211" y="40"/>
                      <a:pt x="202" y="38"/>
                      <a:pt x="199" y="42"/>
                    </a:cubicBezTo>
                    <a:cubicBezTo>
                      <a:pt x="200" y="43"/>
                      <a:pt x="204" y="43"/>
                      <a:pt x="207" y="43"/>
                    </a:cubicBezTo>
                    <a:cubicBezTo>
                      <a:pt x="212" y="44"/>
                      <a:pt x="213" y="48"/>
                      <a:pt x="221" y="48"/>
                    </a:cubicBezTo>
                    <a:cubicBezTo>
                      <a:pt x="220" y="45"/>
                      <a:pt x="223" y="45"/>
                      <a:pt x="224" y="42"/>
                    </a:cubicBezTo>
                    <a:cubicBezTo>
                      <a:pt x="224" y="41"/>
                      <a:pt x="221" y="41"/>
                      <a:pt x="222" y="39"/>
                    </a:cubicBezTo>
                    <a:cubicBezTo>
                      <a:pt x="225" y="40"/>
                      <a:pt x="226" y="41"/>
                      <a:pt x="228" y="41"/>
                    </a:cubicBezTo>
                    <a:cubicBezTo>
                      <a:pt x="229" y="40"/>
                      <a:pt x="229" y="39"/>
                      <a:pt x="232" y="39"/>
                    </a:cubicBezTo>
                    <a:cubicBezTo>
                      <a:pt x="232" y="38"/>
                      <a:pt x="233" y="38"/>
                      <a:pt x="234" y="37"/>
                    </a:cubicBezTo>
                    <a:cubicBezTo>
                      <a:pt x="231" y="37"/>
                      <a:pt x="232" y="36"/>
                      <a:pt x="232" y="35"/>
                    </a:cubicBezTo>
                    <a:cubicBezTo>
                      <a:pt x="229" y="35"/>
                      <a:pt x="227" y="34"/>
                      <a:pt x="224" y="34"/>
                    </a:cubicBezTo>
                    <a:cubicBezTo>
                      <a:pt x="225" y="33"/>
                      <a:pt x="227" y="33"/>
                      <a:pt x="228" y="32"/>
                    </a:cubicBezTo>
                    <a:cubicBezTo>
                      <a:pt x="227" y="30"/>
                      <a:pt x="225" y="30"/>
                      <a:pt x="226" y="28"/>
                    </a:cubicBezTo>
                    <a:cubicBezTo>
                      <a:pt x="223" y="28"/>
                      <a:pt x="221" y="28"/>
                      <a:pt x="218" y="28"/>
                    </a:cubicBezTo>
                    <a:cubicBezTo>
                      <a:pt x="219" y="27"/>
                      <a:pt x="216" y="27"/>
                      <a:pt x="217" y="26"/>
                    </a:cubicBezTo>
                    <a:cubicBezTo>
                      <a:pt x="213" y="25"/>
                      <a:pt x="211" y="26"/>
                      <a:pt x="208" y="26"/>
                    </a:cubicBezTo>
                    <a:cubicBezTo>
                      <a:pt x="210" y="23"/>
                      <a:pt x="202" y="24"/>
                      <a:pt x="200" y="26"/>
                    </a:cubicBezTo>
                    <a:cubicBezTo>
                      <a:pt x="202" y="24"/>
                      <a:pt x="201" y="23"/>
                      <a:pt x="198" y="23"/>
                    </a:cubicBezTo>
                    <a:cubicBezTo>
                      <a:pt x="193" y="24"/>
                      <a:pt x="186" y="29"/>
                      <a:pt x="190" y="32"/>
                    </a:cubicBezTo>
                    <a:cubicBezTo>
                      <a:pt x="191" y="32"/>
                      <a:pt x="194" y="32"/>
                      <a:pt x="194" y="33"/>
                    </a:cubicBezTo>
                    <a:cubicBezTo>
                      <a:pt x="192" y="34"/>
                      <a:pt x="190" y="35"/>
                      <a:pt x="188" y="36"/>
                    </a:cubicBezTo>
                    <a:cubicBezTo>
                      <a:pt x="186" y="35"/>
                      <a:pt x="190" y="35"/>
                      <a:pt x="190" y="33"/>
                    </a:cubicBezTo>
                    <a:cubicBezTo>
                      <a:pt x="188" y="32"/>
                      <a:pt x="186" y="31"/>
                      <a:pt x="185" y="29"/>
                    </a:cubicBezTo>
                    <a:cubicBezTo>
                      <a:pt x="182" y="29"/>
                      <a:pt x="184" y="27"/>
                      <a:pt x="179" y="28"/>
                    </a:cubicBezTo>
                    <a:cubicBezTo>
                      <a:pt x="179" y="29"/>
                      <a:pt x="177" y="29"/>
                      <a:pt x="177" y="30"/>
                    </a:cubicBezTo>
                    <a:cubicBezTo>
                      <a:pt x="180" y="31"/>
                      <a:pt x="176" y="35"/>
                      <a:pt x="174" y="36"/>
                    </a:cubicBezTo>
                    <a:cubicBezTo>
                      <a:pt x="173" y="35"/>
                      <a:pt x="173" y="34"/>
                      <a:pt x="174" y="33"/>
                    </a:cubicBezTo>
                    <a:cubicBezTo>
                      <a:pt x="170" y="33"/>
                      <a:pt x="168" y="35"/>
                      <a:pt x="165" y="35"/>
                    </a:cubicBezTo>
                    <a:cubicBezTo>
                      <a:pt x="162" y="34"/>
                      <a:pt x="159" y="34"/>
                      <a:pt x="158" y="32"/>
                    </a:cubicBezTo>
                    <a:cubicBezTo>
                      <a:pt x="162" y="32"/>
                      <a:pt x="163" y="33"/>
                      <a:pt x="166" y="33"/>
                    </a:cubicBezTo>
                    <a:cubicBezTo>
                      <a:pt x="169" y="32"/>
                      <a:pt x="167" y="31"/>
                      <a:pt x="168" y="30"/>
                    </a:cubicBezTo>
                    <a:cubicBezTo>
                      <a:pt x="173" y="29"/>
                      <a:pt x="176" y="27"/>
                      <a:pt x="181" y="26"/>
                    </a:cubicBezTo>
                    <a:cubicBezTo>
                      <a:pt x="180" y="25"/>
                      <a:pt x="181" y="24"/>
                      <a:pt x="181" y="22"/>
                    </a:cubicBezTo>
                    <a:cubicBezTo>
                      <a:pt x="177" y="22"/>
                      <a:pt x="173" y="22"/>
                      <a:pt x="168" y="22"/>
                    </a:cubicBezTo>
                    <a:cubicBezTo>
                      <a:pt x="166" y="24"/>
                      <a:pt x="162" y="24"/>
                      <a:pt x="160" y="26"/>
                    </a:cubicBezTo>
                    <a:cubicBezTo>
                      <a:pt x="160" y="25"/>
                      <a:pt x="159" y="24"/>
                      <a:pt x="159" y="24"/>
                    </a:cubicBezTo>
                    <a:cubicBezTo>
                      <a:pt x="157" y="24"/>
                      <a:pt x="154" y="24"/>
                      <a:pt x="156" y="22"/>
                    </a:cubicBezTo>
                    <a:cubicBezTo>
                      <a:pt x="162" y="23"/>
                      <a:pt x="171" y="21"/>
                      <a:pt x="177" y="19"/>
                    </a:cubicBezTo>
                    <a:cubicBezTo>
                      <a:pt x="176" y="22"/>
                      <a:pt x="183" y="21"/>
                      <a:pt x="185" y="20"/>
                    </a:cubicBezTo>
                    <a:cubicBezTo>
                      <a:pt x="185" y="19"/>
                      <a:pt x="185" y="17"/>
                      <a:pt x="185" y="16"/>
                    </a:cubicBezTo>
                    <a:cubicBezTo>
                      <a:pt x="180" y="17"/>
                      <a:pt x="177" y="19"/>
                      <a:pt x="171" y="19"/>
                    </a:cubicBezTo>
                    <a:cubicBezTo>
                      <a:pt x="172" y="18"/>
                      <a:pt x="172" y="17"/>
                      <a:pt x="173" y="16"/>
                    </a:cubicBezTo>
                    <a:cubicBezTo>
                      <a:pt x="169" y="15"/>
                      <a:pt x="166" y="18"/>
                      <a:pt x="169" y="19"/>
                    </a:cubicBezTo>
                    <a:cubicBezTo>
                      <a:pt x="164" y="19"/>
                      <a:pt x="162" y="18"/>
                      <a:pt x="157" y="18"/>
                    </a:cubicBezTo>
                    <a:cubicBezTo>
                      <a:pt x="157" y="21"/>
                      <a:pt x="153" y="20"/>
                      <a:pt x="151" y="21"/>
                    </a:cubicBezTo>
                    <a:cubicBezTo>
                      <a:pt x="153" y="22"/>
                      <a:pt x="154" y="21"/>
                      <a:pt x="155" y="22"/>
                    </a:cubicBezTo>
                    <a:cubicBezTo>
                      <a:pt x="154" y="22"/>
                      <a:pt x="152" y="23"/>
                      <a:pt x="151" y="23"/>
                    </a:cubicBezTo>
                    <a:cubicBezTo>
                      <a:pt x="151" y="20"/>
                      <a:pt x="144" y="20"/>
                      <a:pt x="138" y="20"/>
                    </a:cubicBezTo>
                    <a:cubicBezTo>
                      <a:pt x="136" y="23"/>
                      <a:pt x="133" y="24"/>
                      <a:pt x="130" y="25"/>
                    </a:cubicBezTo>
                    <a:cubicBezTo>
                      <a:pt x="128" y="27"/>
                      <a:pt x="131" y="27"/>
                      <a:pt x="129" y="29"/>
                    </a:cubicBezTo>
                    <a:cubicBezTo>
                      <a:pt x="133" y="29"/>
                      <a:pt x="136" y="28"/>
                      <a:pt x="139" y="27"/>
                    </a:cubicBezTo>
                    <a:cubicBezTo>
                      <a:pt x="136" y="30"/>
                      <a:pt x="144" y="28"/>
                      <a:pt x="143" y="29"/>
                    </a:cubicBezTo>
                    <a:cubicBezTo>
                      <a:pt x="143" y="30"/>
                      <a:pt x="139" y="29"/>
                      <a:pt x="139" y="30"/>
                    </a:cubicBezTo>
                    <a:cubicBezTo>
                      <a:pt x="138" y="33"/>
                      <a:pt x="149" y="30"/>
                      <a:pt x="145" y="34"/>
                    </a:cubicBezTo>
                    <a:cubicBezTo>
                      <a:pt x="149" y="33"/>
                      <a:pt x="150" y="33"/>
                      <a:pt x="153" y="34"/>
                    </a:cubicBezTo>
                    <a:cubicBezTo>
                      <a:pt x="153" y="34"/>
                      <a:pt x="153" y="34"/>
                      <a:pt x="154" y="34"/>
                    </a:cubicBezTo>
                    <a:cubicBezTo>
                      <a:pt x="154" y="33"/>
                      <a:pt x="157" y="32"/>
                      <a:pt x="156" y="33"/>
                    </a:cubicBezTo>
                    <a:cubicBezTo>
                      <a:pt x="156" y="34"/>
                      <a:pt x="155" y="34"/>
                      <a:pt x="154" y="34"/>
                    </a:cubicBezTo>
                    <a:cubicBezTo>
                      <a:pt x="153" y="35"/>
                      <a:pt x="156" y="36"/>
                      <a:pt x="152" y="37"/>
                    </a:cubicBezTo>
                    <a:cubicBezTo>
                      <a:pt x="151" y="37"/>
                      <a:pt x="151" y="36"/>
                      <a:pt x="152" y="36"/>
                    </a:cubicBezTo>
                    <a:cubicBezTo>
                      <a:pt x="144" y="35"/>
                      <a:pt x="142" y="33"/>
                      <a:pt x="132" y="33"/>
                    </a:cubicBezTo>
                    <a:cubicBezTo>
                      <a:pt x="130" y="33"/>
                      <a:pt x="131" y="31"/>
                      <a:pt x="128" y="31"/>
                    </a:cubicBezTo>
                    <a:cubicBezTo>
                      <a:pt x="126" y="32"/>
                      <a:pt x="124" y="32"/>
                      <a:pt x="121" y="33"/>
                    </a:cubicBezTo>
                    <a:cubicBezTo>
                      <a:pt x="122" y="31"/>
                      <a:pt x="122" y="31"/>
                      <a:pt x="122" y="30"/>
                    </a:cubicBezTo>
                    <a:cubicBezTo>
                      <a:pt x="119" y="30"/>
                      <a:pt x="117" y="32"/>
                      <a:pt x="114" y="32"/>
                    </a:cubicBezTo>
                    <a:cubicBezTo>
                      <a:pt x="110" y="33"/>
                      <a:pt x="110" y="32"/>
                      <a:pt x="107" y="32"/>
                    </a:cubicBezTo>
                    <a:cubicBezTo>
                      <a:pt x="106" y="32"/>
                      <a:pt x="106" y="33"/>
                      <a:pt x="105" y="33"/>
                    </a:cubicBezTo>
                    <a:cubicBezTo>
                      <a:pt x="104" y="33"/>
                      <a:pt x="105" y="32"/>
                      <a:pt x="105" y="32"/>
                    </a:cubicBezTo>
                    <a:cubicBezTo>
                      <a:pt x="103" y="32"/>
                      <a:pt x="101" y="32"/>
                      <a:pt x="98" y="32"/>
                    </a:cubicBezTo>
                    <a:cubicBezTo>
                      <a:pt x="93" y="30"/>
                      <a:pt x="79" y="31"/>
                      <a:pt x="74" y="29"/>
                    </a:cubicBezTo>
                    <a:cubicBezTo>
                      <a:pt x="66" y="30"/>
                      <a:pt x="57" y="31"/>
                      <a:pt x="53" y="31"/>
                    </a:cubicBezTo>
                    <a:cubicBezTo>
                      <a:pt x="49" y="33"/>
                      <a:pt x="53" y="33"/>
                      <a:pt x="52" y="35"/>
                    </a:cubicBezTo>
                    <a:cubicBezTo>
                      <a:pt x="56" y="34"/>
                      <a:pt x="58" y="35"/>
                      <a:pt x="57" y="36"/>
                    </a:cubicBezTo>
                    <a:cubicBezTo>
                      <a:pt x="54" y="35"/>
                      <a:pt x="53" y="37"/>
                      <a:pt x="52" y="38"/>
                    </a:cubicBezTo>
                    <a:cubicBezTo>
                      <a:pt x="50" y="37"/>
                      <a:pt x="50" y="36"/>
                      <a:pt x="49" y="36"/>
                    </a:cubicBezTo>
                    <a:cubicBezTo>
                      <a:pt x="44" y="38"/>
                      <a:pt x="36" y="37"/>
                      <a:pt x="32" y="39"/>
                    </a:cubicBezTo>
                    <a:cubicBezTo>
                      <a:pt x="37" y="39"/>
                      <a:pt x="37" y="41"/>
                      <a:pt x="35" y="43"/>
                    </a:cubicBezTo>
                    <a:cubicBezTo>
                      <a:pt x="41" y="43"/>
                      <a:pt x="43" y="44"/>
                      <a:pt x="48" y="43"/>
                    </a:cubicBezTo>
                    <a:cubicBezTo>
                      <a:pt x="40" y="47"/>
                      <a:pt x="25" y="44"/>
                      <a:pt x="19" y="51"/>
                    </a:cubicBezTo>
                    <a:cubicBezTo>
                      <a:pt x="21" y="52"/>
                      <a:pt x="22" y="53"/>
                      <a:pt x="19" y="55"/>
                    </a:cubicBezTo>
                    <a:cubicBezTo>
                      <a:pt x="20" y="55"/>
                      <a:pt x="21" y="55"/>
                      <a:pt x="23" y="55"/>
                    </a:cubicBezTo>
                    <a:cubicBezTo>
                      <a:pt x="22" y="56"/>
                      <a:pt x="21" y="57"/>
                      <a:pt x="22" y="57"/>
                    </a:cubicBezTo>
                    <a:cubicBezTo>
                      <a:pt x="25" y="55"/>
                      <a:pt x="21" y="59"/>
                      <a:pt x="24" y="58"/>
                    </a:cubicBezTo>
                    <a:cubicBezTo>
                      <a:pt x="26" y="56"/>
                      <a:pt x="31" y="56"/>
                      <a:pt x="33" y="57"/>
                    </a:cubicBezTo>
                    <a:cubicBezTo>
                      <a:pt x="27" y="59"/>
                      <a:pt x="23" y="62"/>
                      <a:pt x="17" y="63"/>
                    </a:cubicBezTo>
                    <a:cubicBezTo>
                      <a:pt x="13" y="64"/>
                      <a:pt x="9" y="66"/>
                      <a:pt x="4" y="66"/>
                    </a:cubicBezTo>
                    <a:cubicBezTo>
                      <a:pt x="3" y="68"/>
                      <a:pt x="1" y="68"/>
                      <a:pt x="0" y="69"/>
                    </a:cubicBezTo>
                    <a:cubicBezTo>
                      <a:pt x="4" y="69"/>
                      <a:pt x="6" y="68"/>
                      <a:pt x="10" y="68"/>
                    </a:cubicBezTo>
                    <a:cubicBezTo>
                      <a:pt x="13" y="67"/>
                      <a:pt x="16" y="66"/>
                      <a:pt x="20" y="66"/>
                    </a:cubicBezTo>
                    <a:cubicBezTo>
                      <a:pt x="26" y="63"/>
                      <a:pt x="34" y="61"/>
                      <a:pt x="41" y="58"/>
                    </a:cubicBezTo>
                    <a:cubicBezTo>
                      <a:pt x="42" y="58"/>
                      <a:pt x="42" y="58"/>
                      <a:pt x="43" y="58"/>
                    </a:cubicBezTo>
                    <a:cubicBezTo>
                      <a:pt x="44" y="58"/>
                      <a:pt x="45" y="56"/>
                      <a:pt x="47" y="57"/>
                    </a:cubicBezTo>
                    <a:cubicBezTo>
                      <a:pt x="47" y="56"/>
                      <a:pt x="47" y="56"/>
                      <a:pt x="48" y="56"/>
                    </a:cubicBezTo>
                    <a:cubicBezTo>
                      <a:pt x="48" y="57"/>
                      <a:pt x="47" y="57"/>
                      <a:pt x="47" y="57"/>
                    </a:cubicBezTo>
                    <a:cubicBezTo>
                      <a:pt x="45" y="59"/>
                      <a:pt x="42" y="59"/>
                      <a:pt x="40" y="61"/>
                    </a:cubicBezTo>
                    <a:cubicBezTo>
                      <a:pt x="47" y="61"/>
                      <a:pt x="51" y="58"/>
                      <a:pt x="58" y="58"/>
                    </a:cubicBezTo>
                    <a:cubicBezTo>
                      <a:pt x="60" y="56"/>
                      <a:pt x="60" y="55"/>
                      <a:pt x="61" y="53"/>
                    </a:cubicBezTo>
                    <a:cubicBezTo>
                      <a:pt x="65" y="53"/>
                      <a:pt x="66" y="52"/>
                      <a:pt x="70" y="52"/>
                    </a:cubicBezTo>
                    <a:cubicBezTo>
                      <a:pt x="72" y="53"/>
                      <a:pt x="73" y="54"/>
                      <a:pt x="73" y="55"/>
                    </a:cubicBezTo>
                    <a:cubicBezTo>
                      <a:pt x="79" y="56"/>
                      <a:pt x="83" y="58"/>
                      <a:pt x="79" y="62"/>
                    </a:cubicBezTo>
                    <a:cubicBezTo>
                      <a:pt x="83" y="62"/>
                      <a:pt x="81" y="59"/>
                      <a:pt x="84" y="59"/>
                    </a:cubicBezTo>
                    <a:cubicBezTo>
                      <a:pt x="82" y="63"/>
                      <a:pt x="78" y="68"/>
                      <a:pt x="79" y="71"/>
                    </a:cubicBezTo>
                    <a:cubicBezTo>
                      <a:pt x="75" y="72"/>
                      <a:pt x="77" y="72"/>
                      <a:pt x="77" y="74"/>
                    </a:cubicBezTo>
                    <a:cubicBezTo>
                      <a:pt x="76" y="75"/>
                      <a:pt x="74" y="75"/>
                      <a:pt x="74" y="76"/>
                    </a:cubicBezTo>
                    <a:cubicBezTo>
                      <a:pt x="69" y="81"/>
                      <a:pt x="66" y="85"/>
                      <a:pt x="63" y="90"/>
                    </a:cubicBezTo>
                    <a:cubicBezTo>
                      <a:pt x="65" y="91"/>
                      <a:pt x="66" y="92"/>
                      <a:pt x="68" y="93"/>
                    </a:cubicBezTo>
                    <a:cubicBezTo>
                      <a:pt x="70" y="95"/>
                      <a:pt x="67" y="98"/>
                      <a:pt x="70" y="100"/>
                    </a:cubicBezTo>
                    <a:cubicBezTo>
                      <a:pt x="68" y="100"/>
                      <a:pt x="68" y="101"/>
                      <a:pt x="68" y="102"/>
                    </a:cubicBezTo>
                    <a:cubicBezTo>
                      <a:pt x="71" y="102"/>
                      <a:pt x="71" y="105"/>
                      <a:pt x="71" y="106"/>
                    </a:cubicBezTo>
                    <a:cubicBezTo>
                      <a:pt x="75" y="106"/>
                      <a:pt x="74" y="107"/>
                      <a:pt x="77" y="107"/>
                    </a:cubicBezTo>
                    <a:cubicBezTo>
                      <a:pt x="79" y="105"/>
                      <a:pt x="76" y="105"/>
                      <a:pt x="78" y="103"/>
                    </a:cubicBezTo>
                    <a:cubicBezTo>
                      <a:pt x="78" y="103"/>
                      <a:pt x="77" y="102"/>
                      <a:pt x="78" y="102"/>
                    </a:cubicBezTo>
                    <a:cubicBezTo>
                      <a:pt x="78" y="102"/>
                      <a:pt x="78" y="102"/>
                      <a:pt x="78" y="103"/>
                    </a:cubicBezTo>
                    <a:cubicBezTo>
                      <a:pt x="80" y="102"/>
                      <a:pt x="79" y="103"/>
                      <a:pt x="79" y="104"/>
                    </a:cubicBezTo>
                    <a:cubicBezTo>
                      <a:pt x="82" y="105"/>
                      <a:pt x="84" y="106"/>
                      <a:pt x="85" y="108"/>
                    </a:cubicBezTo>
                    <a:cubicBezTo>
                      <a:pt x="82" y="111"/>
                      <a:pt x="83" y="113"/>
                      <a:pt x="84" y="115"/>
                    </a:cubicBezTo>
                    <a:cubicBezTo>
                      <a:pt x="92" y="116"/>
                      <a:pt x="96" y="119"/>
                      <a:pt x="107" y="118"/>
                    </a:cubicBezTo>
                    <a:cubicBezTo>
                      <a:pt x="107" y="119"/>
                      <a:pt x="108" y="120"/>
                      <a:pt x="109" y="121"/>
                    </a:cubicBezTo>
                    <a:cubicBezTo>
                      <a:pt x="113" y="121"/>
                      <a:pt x="114" y="122"/>
                      <a:pt x="117" y="122"/>
                    </a:cubicBezTo>
                    <a:cubicBezTo>
                      <a:pt x="118" y="123"/>
                      <a:pt x="119" y="124"/>
                      <a:pt x="121" y="124"/>
                    </a:cubicBezTo>
                    <a:cubicBezTo>
                      <a:pt x="121" y="125"/>
                      <a:pt x="121" y="125"/>
                      <a:pt x="120" y="126"/>
                    </a:cubicBezTo>
                    <a:cubicBezTo>
                      <a:pt x="126" y="126"/>
                      <a:pt x="126" y="128"/>
                      <a:pt x="131" y="129"/>
                    </a:cubicBezTo>
                    <a:cubicBezTo>
                      <a:pt x="133" y="128"/>
                      <a:pt x="133" y="127"/>
                      <a:pt x="136" y="127"/>
                    </a:cubicBezTo>
                    <a:cubicBezTo>
                      <a:pt x="135" y="129"/>
                      <a:pt x="136" y="130"/>
                      <a:pt x="137" y="132"/>
                    </a:cubicBezTo>
                    <a:cubicBezTo>
                      <a:pt x="136" y="133"/>
                      <a:pt x="133" y="132"/>
                      <a:pt x="134" y="134"/>
                    </a:cubicBezTo>
                    <a:cubicBezTo>
                      <a:pt x="133" y="136"/>
                      <a:pt x="129" y="137"/>
                      <a:pt x="127" y="138"/>
                    </a:cubicBezTo>
                    <a:cubicBezTo>
                      <a:pt x="123" y="142"/>
                      <a:pt x="128" y="144"/>
                      <a:pt x="123" y="145"/>
                    </a:cubicBezTo>
                    <a:cubicBezTo>
                      <a:pt x="125" y="146"/>
                      <a:pt x="128" y="146"/>
                      <a:pt x="130" y="147"/>
                    </a:cubicBezTo>
                    <a:cubicBezTo>
                      <a:pt x="129" y="148"/>
                      <a:pt x="126" y="148"/>
                      <a:pt x="124" y="148"/>
                    </a:cubicBezTo>
                    <a:cubicBezTo>
                      <a:pt x="121" y="152"/>
                      <a:pt x="125" y="154"/>
                      <a:pt x="131" y="155"/>
                    </a:cubicBezTo>
                    <a:cubicBezTo>
                      <a:pt x="131" y="156"/>
                      <a:pt x="128" y="156"/>
                      <a:pt x="128" y="157"/>
                    </a:cubicBezTo>
                    <a:cubicBezTo>
                      <a:pt x="132" y="159"/>
                      <a:pt x="132" y="161"/>
                      <a:pt x="139" y="162"/>
                    </a:cubicBezTo>
                    <a:cubicBezTo>
                      <a:pt x="140" y="164"/>
                      <a:pt x="143" y="165"/>
                      <a:pt x="141" y="168"/>
                    </a:cubicBezTo>
                    <a:cubicBezTo>
                      <a:pt x="140" y="169"/>
                      <a:pt x="140" y="170"/>
                      <a:pt x="138" y="171"/>
                    </a:cubicBezTo>
                    <a:cubicBezTo>
                      <a:pt x="139" y="171"/>
                      <a:pt x="140" y="172"/>
                      <a:pt x="139" y="173"/>
                    </a:cubicBezTo>
                    <a:cubicBezTo>
                      <a:pt x="135" y="175"/>
                      <a:pt x="139" y="178"/>
                      <a:pt x="136" y="181"/>
                    </a:cubicBezTo>
                    <a:cubicBezTo>
                      <a:pt x="129" y="182"/>
                      <a:pt x="129" y="188"/>
                      <a:pt x="125" y="191"/>
                    </a:cubicBezTo>
                    <a:cubicBezTo>
                      <a:pt x="126" y="192"/>
                      <a:pt x="131" y="190"/>
                      <a:pt x="131" y="192"/>
                    </a:cubicBezTo>
                    <a:cubicBezTo>
                      <a:pt x="131" y="194"/>
                      <a:pt x="126" y="194"/>
                      <a:pt x="123" y="195"/>
                    </a:cubicBezTo>
                    <a:cubicBezTo>
                      <a:pt x="121" y="197"/>
                      <a:pt x="127" y="195"/>
                      <a:pt x="125" y="197"/>
                    </a:cubicBezTo>
                    <a:cubicBezTo>
                      <a:pt x="122" y="198"/>
                      <a:pt x="125" y="199"/>
                      <a:pt x="122" y="201"/>
                    </a:cubicBezTo>
                    <a:cubicBezTo>
                      <a:pt x="121" y="204"/>
                      <a:pt x="125" y="206"/>
                      <a:pt x="121" y="209"/>
                    </a:cubicBezTo>
                    <a:cubicBezTo>
                      <a:pt x="124" y="210"/>
                      <a:pt x="122" y="213"/>
                      <a:pt x="126" y="214"/>
                    </a:cubicBezTo>
                    <a:cubicBezTo>
                      <a:pt x="125" y="215"/>
                      <a:pt x="127" y="215"/>
                      <a:pt x="126" y="216"/>
                    </a:cubicBezTo>
                    <a:cubicBezTo>
                      <a:pt x="129" y="216"/>
                      <a:pt x="131" y="217"/>
                      <a:pt x="133" y="217"/>
                    </a:cubicBezTo>
                    <a:cubicBezTo>
                      <a:pt x="138" y="217"/>
                      <a:pt x="146" y="218"/>
                      <a:pt x="148" y="216"/>
                    </a:cubicBezTo>
                    <a:cubicBezTo>
                      <a:pt x="144" y="216"/>
                      <a:pt x="142" y="215"/>
                      <a:pt x="141" y="214"/>
                    </a:cubicBezTo>
                    <a:cubicBezTo>
                      <a:pt x="142" y="213"/>
                      <a:pt x="136" y="214"/>
                      <a:pt x="138" y="212"/>
                    </a:cubicBezTo>
                    <a:cubicBezTo>
                      <a:pt x="139" y="210"/>
                      <a:pt x="143" y="209"/>
                      <a:pt x="144" y="207"/>
                    </a:cubicBezTo>
                    <a:cubicBezTo>
                      <a:pt x="147" y="207"/>
                      <a:pt x="149" y="207"/>
                      <a:pt x="150" y="205"/>
                    </a:cubicBezTo>
                    <a:cubicBezTo>
                      <a:pt x="151" y="204"/>
                      <a:pt x="146" y="204"/>
                      <a:pt x="147" y="202"/>
                    </a:cubicBezTo>
                    <a:cubicBezTo>
                      <a:pt x="151" y="201"/>
                      <a:pt x="158" y="196"/>
                      <a:pt x="150" y="196"/>
                    </a:cubicBezTo>
                    <a:cubicBezTo>
                      <a:pt x="158" y="196"/>
                      <a:pt x="158" y="194"/>
                      <a:pt x="161" y="192"/>
                    </a:cubicBezTo>
                    <a:cubicBezTo>
                      <a:pt x="167" y="192"/>
                      <a:pt x="170" y="191"/>
                      <a:pt x="175" y="190"/>
                    </a:cubicBezTo>
                    <a:cubicBezTo>
                      <a:pt x="177" y="188"/>
                      <a:pt x="174" y="187"/>
                      <a:pt x="175" y="185"/>
                    </a:cubicBezTo>
                    <a:cubicBezTo>
                      <a:pt x="178" y="185"/>
                      <a:pt x="181" y="185"/>
                      <a:pt x="184" y="185"/>
                    </a:cubicBezTo>
                    <a:cubicBezTo>
                      <a:pt x="184" y="185"/>
                      <a:pt x="186" y="185"/>
                      <a:pt x="187" y="185"/>
                    </a:cubicBezTo>
                    <a:cubicBezTo>
                      <a:pt x="188" y="183"/>
                      <a:pt x="189" y="182"/>
                      <a:pt x="192" y="182"/>
                    </a:cubicBezTo>
                    <a:cubicBezTo>
                      <a:pt x="193" y="179"/>
                      <a:pt x="198" y="179"/>
                      <a:pt x="201" y="177"/>
                    </a:cubicBezTo>
                    <a:cubicBezTo>
                      <a:pt x="201" y="176"/>
                      <a:pt x="202" y="175"/>
                      <a:pt x="202" y="174"/>
                    </a:cubicBezTo>
                    <a:cubicBezTo>
                      <a:pt x="205" y="173"/>
                      <a:pt x="207" y="172"/>
                      <a:pt x="209" y="171"/>
                    </a:cubicBezTo>
                    <a:cubicBezTo>
                      <a:pt x="215" y="170"/>
                      <a:pt x="215" y="170"/>
                      <a:pt x="220" y="169"/>
                    </a:cubicBezTo>
                    <a:cubicBezTo>
                      <a:pt x="222" y="166"/>
                      <a:pt x="228" y="164"/>
                      <a:pt x="225" y="160"/>
                    </a:cubicBezTo>
                    <a:cubicBezTo>
                      <a:pt x="227" y="160"/>
                      <a:pt x="228" y="159"/>
                      <a:pt x="228" y="158"/>
                    </a:cubicBezTo>
                    <a:cubicBezTo>
                      <a:pt x="230" y="158"/>
                      <a:pt x="230" y="157"/>
                      <a:pt x="232" y="157"/>
                    </a:cubicBezTo>
                    <a:cubicBezTo>
                      <a:pt x="233" y="156"/>
                      <a:pt x="236" y="155"/>
                      <a:pt x="237" y="154"/>
                    </a:cubicBezTo>
                    <a:cubicBezTo>
                      <a:pt x="241" y="152"/>
                      <a:pt x="238" y="151"/>
                      <a:pt x="241" y="151"/>
                    </a:cubicBezTo>
                    <a:cubicBezTo>
                      <a:pt x="241" y="149"/>
                      <a:pt x="243" y="149"/>
                      <a:pt x="243" y="148"/>
                    </a:cubicBezTo>
                    <a:cubicBezTo>
                      <a:pt x="244" y="146"/>
                      <a:pt x="243" y="145"/>
                      <a:pt x="242" y="143"/>
                    </a:cubicBezTo>
                    <a:close/>
                    <a:moveTo>
                      <a:pt x="222" y="62"/>
                    </a:moveTo>
                    <a:cubicBezTo>
                      <a:pt x="223" y="62"/>
                      <a:pt x="222" y="62"/>
                      <a:pt x="221" y="62"/>
                    </a:cubicBezTo>
                    <a:cubicBezTo>
                      <a:pt x="221" y="62"/>
                      <a:pt x="222" y="62"/>
                      <a:pt x="222" y="62"/>
                    </a:cubicBezTo>
                    <a:close/>
                    <a:moveTo>
                      <a:pt x="172" y="23"/>
                    </a:moveTo>
                    <a:cubicBezTo>
                      <a:pt x="174" y="24"/>
                      <a:pt x="170" y="25"/>
                      <a:pt x="170" y="25"/>
                    </a:cubicBezTo>
                    <a:cubicBezTo>
                      <a:pt x="168" y="25"/>
                      <a:pt x="172" y="24"/>
                      <a:pt x="172" y="23"/>
                    </a:cubicBezTo>
                    <a:close/>
                    <a:moveTo>
                      <a:pt x="167" y="26"/>
                    </a:moveTo>
                    <a:cubicBezTo>
                      <a:pt x="170" y="26"/>
                      <a:pt x="170" y="27"/>
                      <a:pt x="173" y="26"/>
                    </a:cubicBezTo>
                    <a:cubicBezTo>
                      <a:pt x="172" y="28"/>
                      <a:pt x="169" y="28"/>
                      <a:pt x="166" y="29"/>
                    </a:cubicBezTo>
                    <a:cubicBezTo>
                      <a:pt x="166" y="28"/>
                      <a:pt x="167" y="27"/>
                      <a:pt x="167" y="26"/>
                    </a:cubicBezTo>
                    <a:close/>
                    <a:moveTo>
                      <a:pt x="141" y="27"/>
                    </a:moveTo>
                    <a:cubicBezTo>
                      <a:pt x="140" y="26"/>
                      <a:pt x="142" y="26"/>
                      <a:pt x="142" y="26"/>
                    </a:cubicBezTo>
                    <a:cubicBezTo>
                      <a:pt x="142" y="26"/>
                      <a:pt x="141" y="27"/>
                      <a:pt x="141" y="27"/>
                    </a:cubicBezTo>
                    <a:close/>
                    <a:moveTo>
                      <a:pt x="75" y="98"/>
                    </a:moveTo>
                    <a:cubicBezTo>
                      <a:pt x="76" y="97"/>
                      <a:pt x="76" y="97"/>
                      <a:pt x="76" y="98"/>
                    </a:cubicBezTo>
                    <a:cubicBezTo>
                      <a:pt x="76" y="98"/>
                      <a:pt x="75" y="98"/>
                      <a:pt x="75" y="98"/>
                    </a:cubicBezTo>
                    <a:close/>
                    <a:moveTo>
                      <a:pt x="76" y="99"/>
                    </a:moveTo>
                    <a:cubicBezTo>
                      <a:pt x="78" y="99"/>
                      <a:pt x="77" y="100"/>
                      <a:pt x="78" y="101"/>
                    </a:cubicBezTo>
                    <a:cubicBezTo>
                      <a:pt x="76" y="102"/>
                      <a:pt x="74" y="100"/>
                      <a:pt x="76" y="99"/>
                    </a:cubicBezTo>
                    <a:close/>
                    <a:moveTo>
                      <a:pt x="449" y="31"/>
                    </a:moveTo>
                    <a:cubicBezTo>
                      <a:pt x="447" y="28"/>
                      <a:pt x="443" y="28"/>
                      <a:pt x="443" y="24"/>
                    </a:cubicBezTo>
                    <a:cubicBezTo>
                      <a:pt x="449" y="24"/>
                      <a:pt x="451" y="21"/>
                      <a:pt x="455" y="20"/>
                    </a:cubicBezTo>
                    <a:cubicBezTo>
                      <a:pt x="461" y="21"/>
                      <a:pt x="463" y="19"/>
                      <a:pt x="463" y="17"/>
                    </a:cubicBezTo>
                    <a:cubicBezTo>
                      <a:pt x="462" y="17"/>
                      <a:pt x="460" y="17"/>
                      <a:pt x="459" y="17"/>
                    </a:cubicBezTo>
                    <a:cubicBezTo>
                      <a:pt x="459" y="17"/>
                      <a:pt x="459" y="18"/>
                      <a:pt x="458" y="18"/>
                    </a:cubicBezTo>
                    <a:cubicBezTo>
                      <a:pt x="452" y="18"/>
                      <a:pt x="448" y="20"/>
                      <a:pt x="443" y="21"/>
                    </a:cubicBezTo>
                    <a:cubicBezTo>
                      <a:pt x="444" y="23"/>
                      <a:pt x="439" y="23"/>
                      <a:pt x="440" y="26"/>
                    </a:cubicBezTo>
                    <a:cubicBezTo>
                      <a:pt x="439" y="27"/>
                      <a:pt x="437" y="27"/>
                      <a:pt x="437" y="29"/>
                    </a:cubicBezTo>
                    <a:cubicBezTo>
                      <a:pt x="440" y="30"/>
                      <a:pt x="443" y="31"/>
                      <a:pt x="446" y="32"/>
                    </a:cubicBezTo>
                    <a:cubicBezTo>
                      <a:pt x="447" y="31"/>
                      <a:pt x="447" y="31"/>
                      <a:pt x="449" y="31"/>
                    </a:cubicBezTo>
                    <a:close/>
                    <a:moveTo>
                      <a:pt x="587" y="22"/>
                    </a:moveTo>
                    <a:cubicBezTo>
                      <a:pt x="589" y="21"/>
                      <a:pt x="589" y="20"/>
                      <a:pt x="591" y="19"/>
                    </a:cubicBezTo>
                    <a:cubicBezTo>
                      <a:pt x="587" y="19"/>
                      <a:pt x="586" y="17"/>
                      <a:pt x="583" y="17"/>
                    </a:cubicBezTo>
                    <a:cubicBezTo>
                      <a:pt x="583" y="17"/>
                      <a:pt x="583" y="18"/>
                      <a:pt x="582" y="18"/>
                    </a:cubicBezTo>
                    <a:cubicBezTo>
                      <a:pt x="580" y="18"/>
                      <a:pt x="579" y="18"/>
                      <a:pt x="577" y="18"/>
                    </a:cubicBezTo>
                    <a:cubicBezTo>
                      <a:pt x="578" y="21"/>
                      <a:pt x="584" y="20"/>
                      <a:pt x="587" y="22"/>
                    </a:cubicBezTo>
                    <a:close/>
                    <a:moveTo>
                      <a:pt x="316" y="44"/>
                    </a:moveTo>
                    <a:cubicBezTo>
                      <a:pt x="316" y="43"/>
                      <a:pt x="320" y="43"/>
                      <a:pt x="321" y="42"/>
                    </a:cubicBezTo>
                    <a:cubicBezTo>
                      <a:pt x="322" y="40"/>
                      <a:pt x="319" y="40"/>
                      <a:pt x="320" y="38"/>
                    </a:cubicBezTo>
                    <a:cubicBezTo>
                      <a:pt x="316" y="38"/>
                      <a:pt x="315" y="37"/>
                      <a:pt x="311" y="38"/>
                    </a:cubicBezTo>
                    <a:cubicBezTo>
                      <a:pt x="309" y="38"/>
                      <a:pt x="309" y="36"/>
                      <a:pt x="306" y="36"/>
                    </a:cubicBezTo>
                    <a:cubicBezTo>
                      <a:pt x="307" y="38"/>
                      <a:pt x="302" y="38"/>
                      <a:pt x="302" y="39"/>
                    </a:cubicBezTo>
                    <a:cubicBezTo>
                      <a:pt x="304" y="40"/>
                      <a:pt x="304" y="39"/>
                      <a:pt x="306" y="39"/>
                    </a:cubicBezTo>
                    <a:cubicBezTo>
                      <a:pt x="306" y="40"/>
                      <a:pt x="303" y="40"/>
                      <a:pt x="303" y="42"/>
                    </a:cubicBezTo>
                    <a:cubicBezTo>
                      <a:pt x="308" y="41"/>
                      <a:pt x="306" y="44"/>
                      <a:pt x="309" y="44"/>
                    </a:cubicBezTo>
                    <a:cubicBezTo>
                      <a:pt x="310" y="43"/>
                      <a:pt x="315" y="43"/>
                      <a:pt x="316" y="44"/>
                    </a:cubicBezTo>
                    <a:close/>
                    <a:moveTo>
                      <a:pt x="195" y="44"/>
                    </a:moveTo>
                    <a:cubicBezTo>
                      <a:pt x="191" y="43"/>
                      <a:pt x="194" y="43"/>
                      <a:pt x="192" y="41"/>
                    </a:cubicBezTo>
                    <a:cubicBezTo>
                      <a:pt x="189" y="42"/>
                      <a:pt x="190" y="41"/>
                      <a:pt x="187" y="41"/>
                    </a:cubicBezTo>
                    <a:cubicBezTo>
                      <a:pt x="185" y="42"/>
                      <a:pt x="185" y="44"/>
                      <a:pt x="181" y="43"/>
                    </a:cubicBezTo>
                    <a:cubicBezTo>
                      <a:pt x="181" y="45"/>
                      <a:pt x="183" y="45"/>
                      <a:pt x="187" y="45"/>
                    </a:cubicBezTo>
                    <a:cubicBezTo>
                      <a:pt x="188" y="42"/>
                      <a:pt x="192" y="47"/>
                      <a:pt x="195" y="44"/>
                    </a:cubicBezTo>
                    <a:close/>
                    <a:moveTo>
                      <a:pt x="349" y="62"/>
                    </a:moveTo>
                    <a:cubicBezTo>
                      <a:pt x="348" y="61"/>
                      <a:pt x="347" y="61"/>
                      <a:pt x="346" y="60"/>
                    </a:cubicBezTo>
                    <a:cubicBezTo>
                      <a:pt x="347" y="57"/>
                      <a:pt x="340" y="57"/>
                      <a:pt x="344" y="54"/>
                    </a:cubicBezTo>
                    <a:cubicBezTo>
                      <a:pt x="342" y="54"/>
                      <a:pt x="341" y="53"/>
                      <a:pt x="340" y="53"/>
                    </a:cubicBezTo>
                    <a:cubicBezTo>
                      <a:pt x="341" y="52"/>
                      <a:pt x="343" y="52"/>
                      <a:pt x="343" y="51"/>
                    </a:cubicBezTo>
                    <a:cubicBezTo>
                      <a:pt x="340" y="51"/>
                      <a:pt x="338" y="51"/>
                      <a:pt x="336" y="52"/>
                    </a:cubicBezTo>
                    <a:cubicBezTo>
                      <a:pt x="336" y="54"/>
                      <a:pt x="334" y="56"/>
                      <a:pt x="334" y="58"/>
                    </a:cubicBezTo>
                    <a:cubicBezTo>
                      <a:pt x="336" y="59"/>
                      <a:pt x="337" y="59"/>
                      <a:pt x="338" y="59"/>
                    </a:cubicBezTo>
                    <a:cubicBezTo>
                      <a:pt x="339" y="61"/>
                      <a:pt x="335" y="62"/>
                      <a:pt x="334" y="61"/>
                    </a:cubicBezTo>
                    <a:cubicBezTo>
                      <a:pt x="333" y="63"/>
                      <a:pt x="334" y="64"/>
                      <a:pt x="335" y="66"/>
                    </a:cubicBezTo>
                    <a:cubicBezTo>
                      <a:pt x="333" y="66"/>
                      <a:pt x="330" y="66"/>
                      <a:pt x="330" y="67"/>
                    </a:cubicBezTo>
                    <a:cubicBezTo>
                      <a:pt x="335" y="67"/>
                      <a:pt x="340" y="66"/>
                      <a:pt x="345" y="67"/>
                    </a:cubicBezTo>
                    <a:cubicBezTo>
                      <a:pt x="346" y="64"/>
                      <a:pt x="346" y="63"/>
                      <a:pt x="349" y="62"/>
                    </a:cubicBezTo>
                    <a:close/>
                    <a:moveTo>
                      <a:pt x="324" y="64"/>
                    </a:moveTo>
                    <a:cubicBezTo>
                      <a:pt x="326" y="63"/>
                      <a:pt x="330" y="63"/>
                      <a:pt x="332" y="63"/>
                    </a:cubicBezTo>
                    <a:cubicBezTo>
                      <a:pt x="331" y="61"/>
                      <a:pt x="332" y="60"/>
                      <a:pt x="332" y="58"/>
                    </a:cubicBezTo>
                    <a:cubicBezTo>
                      <a:pt x="331" y="58"/>
                      <a:pt x="329" y="58"/>
                      <a:pt x="328" y="58"/>
                    </a:cubicBezTo>
                    <a:cubicBezTo>
                      <a:pt x="327" y="60"/>
                      <a:pt x="325" y="59"/>
                      <a:pt x="324" y="60"/>
                    </a:cubicBezTo>
                    <a:cubicBezTo>
                      <a:pt x="324" y="61"/>
                      <a:pt x="323" y="63"/>
                      <a:pt x="324" y="64"/>
                    </a:cubicBezTo>
                    <a:close/>
                    <a:moveTo>
                      <a:pt x="652" y="78"/>
                    </a:moveTo>
                    <a:cubicBezTo>
                      <a:pt x="654" y="78"/>
                      <a:pt x="654" y="80"/>
                      <a:pt x="656" y="79"/>
                    </a:cubicBezTo>
                    <a:cubicBezTo>
                      <a:pt x="657" y="78"/>
                      <a:pt x="655" y="76"/>
                      <a:pt x="659" y="75"/>
                    </a:cubicBezTo>
                    <a:cubicBezTo>
                      <a:pt x="654" y="75"/>
                      <a:pt x="650" y="74"/>
                      <a:pt x="644" y="73"/>
                    </a:cubicBezTo>
                    <a:cubicBezTo>
                      <a:pt x="647" y="76"/>
                      <a:pt x="645" y="77"/>
                      <a:pt x="647" y="79"/>
                    </a:cubicBezTo>
                    <a:cubicBezTo>
                      <a:pt x="650" y="80"/>
                      <a:pt x="648" y="78"/>
                      <a:pt x="652" y="78"/>
                    </a:cubicBezTo>
                    <a:close/>
                    <a:moveTo>
                      <a:pt x="638" y="93"/>
                    </a:moveTo>
                    <a:cubicBezTo>
                      <a:pt x="639" y="95"/>
                      <a:pt x="642" y="95"/>
                      <a:pt x="644" y="96"/>
                    </a:cubicBezTo>
                    <a:cubicBezTo>
                      <a:pt x="644" y="94"/>
                      <a:pt x="646" y="93"/>
                      <a:pt x="648" y="93"/>
                    </a:cubicBezTo>
                    <a:cubicBezTo>
                      <a:pt x="649" y="93"/>
                      <a:pt x="650" y="93"/>
                      <a:pt x="651" y="93"/>
                    </a:cubicBezTo>
                    <a:cubicBezTo>
                      <a:pt x="653" y="91"/>
                      <a:pt x="660" y="91"/>
                      <a:pt x="662" y="89"/>
                    </a:cubicBezTo>
                    <a:cubicBezTo>
                      <a:pt x="659" y="86"/>
                      <a:pt x="656" y="83"/>
                      <a:pt x="654" y="79"/>
                    </a:cubicBezTo>
                    <a:cubicBezTo>
                      <a:pt x="652" y="79"/>
                      <a:pt x="651" y="79"/>
                      <a:pt x="650" y="79"/>
                    </a:cubicBezTo>
                    <a:cubicBezTo>
                      <a:pt x="652" y="82"/>
                      <a:pt x="651" y="83"/>
                      <a:pt x="654" y="85"/>
                    </a:cubicBezTo>
                    <a:cubicBezTo>
                      <a:pt x="654" y="85"/>
                      <a:pt x="654" y="86"/>
                      <a:pt x="654" y="86"/>
                    </a:cubicBezTo>
                    <a:cubicBezTo>
                      <a:pt x="651" y="87"/>
                      <a:pt x="650" y="88"/>
                      <a:pt x="647" y="89"/>
                    </a:cubicBezTo>
                    <a:cubicBezTo>
                      <a:pt x="644" y="90"/>
                      <a:pt x="637" y="90"/>
                      <a:pt x="639" y="92"/>
                    </a:cubicBezTo>
                    <a:cubicBezTo>
                      <a:pt x="639" y="94"/>
                      <a:pt x="644" y="92"/>
                      <a:pt x="644" y="93"/>
                    </a:cubicBezTo>
                    <a:cubicBezTo>
                      <a:pt x="642" y="93"/>
                      <a:pt x="640" y="93"/>
                      <a:pt x="638" y="93"/>
                    </a:cubicBezTo>
                    <a:close/>
                    <a:moveTo>
                      <a:pt x="396" y="89"/>
                    </a:moveTo>
                    <a:cubicBezTo>
                      <a:pt x="396" y="91"/>
                      <a:pt x="399" y="90"/>
                      <a:pt x="401" y="91"/>
                    </a:cubicBezTo>
                    <a:cubicBezTo>
                      <a:pt x="402" y="89"/>
                      <a:pt x="400" y="89"/>
                      <a:pt x="396" y="89"/>
                    </a:cubicBezTo>
                    <a:cubicBezTo>
                      <a:pt x="397" y="89"/>
                      <a:pt x="396" y="89"/>
                      <a:pt x="396" y="89"/>
                    </a:cubicBezTo>
                    <a:close/>
                    <a:moveTo>
                      <a:pt x="624" y="106"/>
                    </a:moveTo>
                    <a:cubicBezTo>
                      <a:pt x="626" y="107"/>
                      <a:pt x="628" y="108"/>
                      <a:pt x="629" y="109"/>
                    </a:cubicBezTo>
                    <a:cubicBezTo>
                      <a:pt x="633" y="109"/>
                      <a:pt x="631" y="106"/>
                      <a:pt x="630" y="104"/>
                    </a:cubicBezTo>
                    <a:cubicBezTo>
                      <a:pt x="627" y="103"/>
                      <a:pt x="625" y="105"/>
                      <a:pt x="624" y="106"/>
                    </a:cubicBezTo>
                    <a:close/>
                    <a:moveTo>
                      <a:pt x="151" y="104"/>
                    </a:moveTo>
                    <a:cubicBezTo>
                      <a:pt x="151" y="105"/>
                      <a:pt x="151" y="106"/>
                      <a:pt x="150" y="106"/>
                    </a:cubicBezTo>
                    <a:cubicBezTo>
                      <a:pt x="152" y="106"/>
                      <a:pt x="153" y="106"/>
                      <a:pt x="154" y="106"/>
                    </a:cubicBezTo>
                    <a:cubicBezTo>
                      <a:pt x="155" y="105"/>
                      <a:pt x="154" y="105"/>
                      <a:pt x="151" y="104"/>
                    </a:cubicBezTo>
                    <a:close/>
                    <a:moveTo>
                      <a:pt x="161" y="107"/>
                    </a:moveTo>
                    <a:cubicBezTo>
                      <a:pt x="162" y="106"/>
                      <a:pt x="162" y="105"/>
                      <a:pt x="161" y="104"/>
                    </a:cubicBezTo>
                    <a:cubicBezTo>
                      <a:pt x="160" y="104"/>
                      <a:pt x="159" y="104"/>
                      <a:pt x="158" y="104"/>
                    </a:cubicBezTo>
                    <a:cubicBezTo>
                      <a:pt x="157" y="106"/>
                      <a:pt x="157" y="107"/>
                      <a:pt x="161" y="107"/>
                    </a:cubicBezTo>
                    <a:close/>
                    <a:moveTo>
                      <a:pt x="163" y="106"/>
                    </a:moveTo>
                    <a:cubicBezTo>
                      <a:pt x="162" y="107"/>
                      <a:pt x="162" y="108"/>
                      <a:pt x="161" y="109"/>
                    </a:cubicBezTo>
                    <a:cubicBezTo>
                      <a:pt x="163" y="109"/>
                      <a:pt x="164" y="109"/>
                      <a:pt x="166" y="108"/>
                    </a:cubicBezTo>
                    <a:cubicBezTo>
                      <a:pt x="166" y="107"/>
                      <a:pt x="165" y="106"/>
                      <a:pt x="163" y="106"/>
                    </a:cubicBezTo>
                    <a:close/>
                    <a:moveTo>
                      <a:pt x="157" y="114"/>
                    </a:moveTo>
                    <a:cubicBezTo>
                      <a:pt x="161" y="114"/>
                      <a:pt x="161" y="115"/>
                      <a:pt x="164" y="115"/>
                    </a:cubicBezTo>
                    <a:cubicBezTo>
                      <a:pt x="164" y="114"/>
                      <a:pt x="168" y="114"/>
                      <a:pt x="171" y="114"/>
                    </a:cubicBezTo>
                    <a:cubicBezTo>
                      <a:pt x="171" y="111"/>
                      <a:pt x="165" y="111"/>
                      <a:pt x="159" y="111"/>
                    </a:cubicBezTo>
                    <a:cubicBezTo>
                      <a:pt x="161" y="110"/>
                      <a:pt x="158" y="110"/>
                      <a:pt x="158" y="109"/>
                    </a:cubicBezTo>
                    <a:cubicBezTo>
                      <a:pt x="156" y="109"/>
                      <a:pt x="153" y="109"/>
                      <a:pt x="153" y="107"/>
                    </a:cubicBezTo>
                    <a:cubicBezTo>
                      <a:pt x="148" y="107"/>
                      <a:pt x="143" y="107"/>
                      <a:pt x="137" y="107"/>
                    </a:cubicBezTo>
                    <a:cubicBezTo>
                      <a:pt x="137" y="108"/>
                      <a:pt x="135" y="109"/>
                      <a:pt x="134" y="110"/>
                    </a:cubicBezTo>
                    <a:cubicBezTo>
                      <a:pt x="138" y="110"/>
                      <a:pt x="139" y="108"/>
                      <a:pt x="144" y="109"/>
                    </a:cubicBezTo>
                    <a:cubicBezTo>
                      <a:pt x="148" y="109"/>
                      <a:pt x="147" y="112"/>
                      <a:pt x="152" y="112"/>
                    </a:cubicBezTo>
                    <a:cubicBezTo>
                      <a:pt x="154" y="112"/>
                      <a:pt x="159" y="111"/>
                      <a:pt x="160" y="112"/>
                    </a:cubicBezTo>
                    <a:cubicBezTo>
                      <a:pt x="156" y="112"/>
                      <a:pt x="157" y="113"/>
                      <a:pt x="157" y="114"/>
                    </a:cubicBezTo>
                    <a:close/>
                    <a:moveTo>
                      <a:pt x="170" y="109"/>
                    </a:moveTo>
                    <a:cubicBezTo>
                      <a:pt x="170" y="108"/>
                      <a:pt x="167" y="108"/>
                      <a:pt x="166" y="108"/>
                    </a:cubicBezTo>
                    <a:cubicBezTo>
                      <a:pt x="163" y="110"/>
                      <a:pt x="170" y="111"/>
                      <a:pt x="170" y="109"/>
                    </a:cubicBezTo>
                    <a:close/>
                    <a:moveTo>
                      <a:pt x="633" y="114"/>
                    </a:moveTo>
                    <a:cubicBezTo>
                      <a:pt x="635" y="116"/>
                      <a:pt x="637" y="117"/>
                      <a:pt x="640" y="117"/>
                    </a:cubicBezTo>
                    <a:cubicBezTo>
                      <a:pt x="641" y="116"/>
                      <a:pt x="644" y="115"/>
                      <a:pt x="642" y="113"/>
                    </a:cubicBezTo>
                    <a:cubicBezTo>
                      <a:pt x="638" y="111"/>
                      <a:pt x="631" y="112"/>
                      <a:pt x="633" y="114"/>
                    </a:cubicBezTo>
                    <a:close/>
                    <a:moveTo>
                      <a:pt x="608" y="116"/>
                    </a:moveTo>
                    <a:cubicBezTo>
                      <a:pt x="611" y="116"/>
                      <a:pt x="610" y="114"/>
                      <a:pt x="611" y="113"/>
                    </a:cubicBezTo>
                    <a:cubicBezTo>
                      <a:pt x="610" y="112"/>
                      <a:pt x="608" y="112"/>
                      <a:pt x="607" y="112"/>
                    </a:cubicBezTo>
                    <a:cubicBezTo>
                      <a:pt x="606" y="114"/>
                      <a:pt x="605" y="113"/>
                      <a:pt x="608" y="116"/>
                    </a:cubicBezTo>
                    <a:close/>
                    <a:moveTo>
                      <a:pt x="146" y="113"/>
                    </a:moveTo>
                    <a:cubicBezTo>
                      <a:pt x="145" y="114"/>
                      <a:pt x="145" y="115"/>
                      <a:pt x="145" y="115"/>
                    </a:cubicBezTo>
                    <a:cubicBezTo>
                      <a:pt x="149" y="115"/>
                      <a:pt x="148" y="115"/>
                      <a:pt x="152" y="115"/>
                    </a:cubicBezTo>
                    <a:cubicBezTo>
                      <a:pt x="154" y="113"/>
                      <a:pt x="149" y="113"/>
                      <a:pt x="146" y="113"/>
                    </a:cubicBezTo>
                    <a:close/>
                    <a:moveTo>
                      <a:pt x="173" y="115"/>
                    </a:moveTo>
                    <a:cubicBezTo>
                      <a:pt x="177" y="115"/>
                      <a:pt x="180" y="115"/>
                      <a:pt x="180" y="113"/>
                    </a:cubicBezTo>
                    <a:cubicBezTo>
                      <a:pt x="178" y="113"/>
                      <a:pt x="176" y="113"/>
                      <a:pt x="174" y="113"/>
                    </a:cubicBezTo>
                    <a:cubicBezTo>
                      <a:pt x="173" y="114"/>
                      <a:pt x="173" y="115"/>
                      <a:pt x="173" y="115"/>
                    </a:cubicBezTo>
                    <a:close/>
                    <a:moveTo>
                      <a:pt x="282" y="115"/>
                    </a:moveTo>
                    <a:cubicBezTo>
                      <a:pt x="282" y="116"/>
                      <a:pt x="280" y="116"/>
                      <a:pt x="280" y="117"/>
                    </a:cubicBezTo>
                    <a:cubicBezTo>
                      <a:pt x="281" y="117"/>
                      <a:pt x="283" y="117"/>
                      <a:pt x="284" y="117"/>
                    </a:cubicBezTo>
                    <a:cubicBezTo>
                      <a:pt x="285" y="116"/>
                      <a:pt x="284" y="115"/>
                      <a:pt x="282" y="115"/>
                    </a:cubicBezTo>
                    <a:close/>
                    <a:moveTo>
                      <a:pt x="646" y="123"/>
                    </a:moveTo>
                    <a:cubicBezTo>
                      <a:pt x="649" y="124"/>
                      <a:pt x="649" y="123"/>
                      <a:pt x="652" y="123"/>
                    </a:cubicBezTo>
                    <a:cubicBezTo>
                      <a:pt x="652" y="124"/>
                      <a:pt x="651" y="125"/>
                      <a:pt x="655" y="126"/>
                    </a:cubicBezTo>
                    <a:cubicBezTo>
                      <a:pt x="655" y="124"/>
                      <a:pt x="658" y="123"/>
                      <a:pt x="663" y="124"/>
                    </a:cubicBezTo>
                    <a:cubicBezTo>
                      <a:pt x="663" y="121"/>
                      <a:pt x="658" y="122"/>
                      <a:pt x="656" y="121"/>
                    </a:cubicBezTo>
                    <a:cubicBezTo>
                      <a:pt x="655" y="119"/>
                      <a:pt x="653" y="118"/>
                      <a:pt x="650" y="118"/>
                    </a:cubicBezTo>
                    <a:cubicBezTo>
                      <a:pt x="649" y="119"/>
                      <a:pt x="651" y="120"/>
                      <a:pt x="651" y="122"/>
                    </a:cubicBezTo>
                    <a:cubicBezTo>
                      <a:pt x="647" y="121"/>
                      <a:pt x="647" y="122"/>
                      <a:pt x="646" y="123"/>
                    </a:cubicBezTo>
                    <a:close/>
                    <a:moveTo>
                      <a:pt x="541" y="125"/>
                    </a:moveTo>
                    <a:cubicBezTo>
                      <a:pt x="544" y="128"/>
                      <a:pt x="538" y="128"/>
                      <a:pt x="543" y="130"/>
                    </a:cubicBezTo>
                    <a:cubicBezTo>
                      <a:pt x="546" y="130"/>
                      <a:pt x="545" y="128"/>
                      <a:pt x="548" y="128"/>
                    </a:cubicBezTo>
                    <a:cubicBezTo>
                      <a:pt x="546" y="127"/>
                      <a:pt x="544" y="126"/>
                      <a:pt x="541" y="125"/>
                    </a:cubicBezTo>
                    <a:close/>
                    <a:moveTo>
                      <a:pt x="618" y="138"/>
                    </a:moveTo>
                    <a:cubicBezTo>
                      <a:pt x="620" y="140"/>
                      <a:pt x="625" y="140"/>
                      <a:pt x="625" y="143"/>
                    </a:cubicBezTo>
                    <a:cubicBezTo>
                      <a:pt x="632" y="142"/>
                      <a:pt x="633" y="145"/>
                      <a:pt x="639" y="144"/>
                    </a:cubicBezTo>
                    <a:cubicBezTo>
                      <a:pt x="639" y="143"/>
                      <a:pt x="642" y="144"/>
                      <a:pt x="642" y="143"/>
                    </a:cubicBezTo>
                    <a:cubicBezTo>
                      <a:pt x="641" y="143"/>
                      <a:pt x="640" y="143"/>
                      <a:pt x="640" y="142"/>
                    </a:cubicBezTo>
                    <a:cubicBezTo>
                      <a:pt x="643" y="142"/>
                      <a:pt x="639" y="139"/>
                      <a:pt x="643" y="138"/>
                    </a:cubicBezTo>
                    <a:cubicBezTo>
                      <a:pt x="640" y="136"/>
                      <a:pt x="642" y="135"/>
                      <a:pt x="639" y="134"/>
                    </a:cubicBezTo>
                    <a:cubicBezTo>
                      <a:pt x="641" y="133"/>
                      <a:pt x="643" y="133"/>
                      <a:pt x="641" y="131"/>
                    </a:cubicBezTo>
                    <a:cubicBezTo>
                      <a:pt x="638" y="130"/>
                      <a:pt x="636" y="129"/>
                      <a:pt x="631" y="129"/>
                    </a:cubicBezTo>
                    <a:cubicBezTo>
                      <a:pt x="632" y="134"/>
                      <a:pt x="617" y="133"/>
                      <a:pt x="618" y="138"/>
                    </a:cubicBezTo>
                    <a:close/>
                    <a:moveTo>
                      <a:pt x="595" y="134"/>
                    </a:moveTo>
                    <a:cubicBezTo>
                      <a:pt x="593" y="133"/>
                      <a:pt x="589" y="133"/>
                      <a:pt x="590" y="131"/>
                    </a:cubicBezTo>
                    <a:cubicBezTo>
                      <a:pt x="587" y="131"/>
                      <a:pt x="587" y="130"/>
                      <a:pt x="585" y="130"/>
                    </a:cubicBezTo>
                    <a:cubicBezTo>
                      <a:pt x="586" y="132"/>
                      <a:pt x="582" y="130"/>
                      <a:pt x="580" y="131"/>
                    </a:cubicBezTo>
                    <a:cubicBezTo>
                      <a:pt x="582" y="136"/>
                      <a:pt x="597" y="135"/>
                      <a:pt x="598" y="142"/>
                    </a:cubicBezTo>
                    <a:cubicBezTo>
                      <a:pt x="603" y="142"/>
                      <a:pt x="606" y="145"/>
                      <a:pt x="611" y="144"/>
                    </a:cubicBezTo>
                    <a:cubicBezTo>
                      <a:pt x="612" y="142"/>
                      <a:pt x="607" y="140"/>
                      <a:pt x="606" y="138"/>
                    </a:cubicBezTo>
                    <a:cubicBezTo>
                      <a:pt x="602" y="137"/>
                      <a:pt x="597" y="136"/>
                      <a:pt x="595" y="134"/>
                    </a:cubicBezTo>
                    <a:close/>
                    <a:moveTo>
                      <a:pt x="658" y="138"/>
                    </a:moveTo>
                    <a:cubicBezTo>
                      <a:pt x="657" y="136"/>
                      <a:pt x="651" y="137"/>
                      <a:pt x="648" y="135"/>
                    </a:cubicBezTo>
                    <a:cubicBezTo>
                      <a:pt x="644" y="138"/>
                      <a:pt x="642" y="143"/>
                      <a:pt x="652" y="145"/>
                    </a:cubicBezTo>
                    <a:cubicBezTo>
                      <a:pt x="651" y="143"/>
                      <a:pt x="651" y="142"/>
                      <a:pt x="653" y="142"/>
                    </a:cubicBezTo>
                    <a:cubicBezTo>
                      <a:pt x="655" y="143"/>
                      <a:pt x="656" y="144"/>
                      <a:pt x="660" y="143"/>
                    </a:cubicBezTo>
                    <a:cubicBezTo>
                      <a:pt x="658" y="141"/>
                      <a:pt x="654" y="141"/>
                      <a:pt x="653" y="138"/>
                    </a:cubicBezTo>
                    <a:cubicBezTo>
                      <a:pt x="655" y="139"/>
                      <a:pt x="657" y="139"/>
                      <a:pt x="658" y="138"/>
                    </a:cubicBezTo>
                    <a:close/>
                    <a:moveTo>
                      <a:pt x="681" y="136"/>
                    </a:moveTo>
                    <a:cubicBezTo>
                      <a:pt x="677" y="135"/>
                      <a:pt x="668" y="136"/>
                      <a:pt x="670" y="138"/>
                    </a:cubicBezTo>
                    <a:cubicBezTo>
                      <a:pt x="674" y="139"/>
                      <a:pt x="682" y="138"/>
                      <a:pt x="681" y="136"/>
                    </a:cubicBezTo>
                    <a:close/>
                    <a:moveTo>
                      <a:pt x="694" y="138"/>
                    </a:moveTo>
                    <a:cubicBezTo>
                      <a:pt x="692" y="138"/>
                      <a:pt x="689" y="138"/>
                      <a:pt x="687" y="138"/>
                    </a:cubicBezTo>
                    <a:cubicBezTo>
                      <a:pt x="686" y="139"/>
                      <a:pt x="686" y="140"/>
                      <a:pt x="683" y="140"/>
                    </a:cubicBezTo>
                    <a:cubicBezTo>
                      <a:pt x="680" y="140"/>
                      <a:pt x="680" y="139"/>
                      <a:pt x="677" y="139"/>
                    </a:cubicBezTo>
                    <a:cubicBezTo>
                      <a:pt x="678" y="140"/>
                      <a:pt x="673" y="139"/>
                      <a:pt x="675" y="141"/>
                    </a:cubicBezTo>
                    <a:cubicBezTo>
                      <a:pt x="676" y="142"/>
                      <a:pt x="677" y="140"/>
                      <a:pt x="681" y="141"/>
                    </a:cubicBezTo>
                    <a:cubicBezTo>
                      <a:pt x="687" y="143"/>
                      <a:pt x="694" y="144"/>
                      <a:pt x="699" y="146"/>
                    </a:cubicBezTo>
                    <a:cubicBezTo>
                      <a:pt x="700" y="147"/>
                      <a:pt x="700" y="148"/>
                      <a:pt x="701" y="149"/>
                    </a:cubicBezTo>
                    <a:cubicBezTo>
                      <a:pt x="706" y="147"/>
                      <a:pt x="709" y="150"/>
                      <a:pt x="714" y="150"/>
                    </a:cubicBezTo>
                    <a:cubicBezTo>
                      <a:pt x="718" y="150"/>
                      <a:pt x="715" y="148"/>
                      <a:pt x="721" y="148"/>
                    </a:cubicBezTo>
                    <a:cubicBezTo>
                      <a:pt x="724" y="149"/>
                      <a:pt x="729" y="152"/>
                      <a:pt x="732" y="150"/>
                    </a:cubicBezTo>
                    <a:cubicBezTo>
                      <a:pt x="729" y="150"/>
                      <a:pt x="728" y="149"/>
                      <a:pt x="727" y="147"/>
                    </a:cubicBezTo>
                    <a:cubicBezTo>
                      <a:pt x="723" y="146"/>
                      <a:pt x="718" y="145"/>
                      <a:pt x="716" y="144"/>
                    </a:cubicBezTo>
                    <a:cubicBezTo>
                      <a:pt x="715" y="143"/>
                      <a:pt x="715" y="143"/>
                      <a:pt x="715" y="142"/>
                    </a:cubicBezTo>
                    <a:cubicBezTo>
                      <a:pt x="706" y="142"/>
                      <a:pt x="702" y="139"/>
                      <a:pt x="694" y="138"/>
                    </a:cubicBezTo>
                    <a:close/>
                    <a:moveTo>
                      <a:pt x="642" y="150"/>
                    </a:moveTo>
                    <a:cubicBezTo>
                      <a:pt x="642" y="148"/>
                      <a:pt x="638" y="149"/>
                      <a:pt x="637" y="147"/>
                    </a:cubicBezTo>
                    <a:cubicBezTo>
                      <a:pt x="628" y="147"/>
                      <a:pt x="621" y="146"/>
                      <a:pt x="614" y="145"/>
                    </a:cubicBezTo>
                    <a:cubicBezTo>
                      <a:pt x="614" y="146"/>
                      <a:pt x="612" y="146"/>
                      <a:pt x="613" y="148"/>
                    </a:cubicBezTo>
                    <a:cubicBezTo>
                      <a:pt x="624" y="148"/>
                      <a:pt x="630" y="150"/>
                      <a:pt x="642" y="150"/>
                    </a:cubicBezTo>
                    <a:close/>
                    <a:moveTo>
                      <a:pt x="738" y="169"/>
                    </a:moveTo>
                    <a:cubicBezTo>
                      <a:pt x="737" y="167"/>
                      <a:pt x="734" y="166"/>
                      <a:pt x="733" y="163"/>
                    </a:cubicBezTo>
                    <a:cubicBezTo>
                      <a:pt x="730" y="163"/>
                      <a:pt x="729" y="162"/>
                      <a:pt x="727" y="161"/>
                    </a:cubicBezTo>
                    <a:cubicBezTo>
                      <a:pt x="724" y="157"/>
                      <a:pt x="716" y="157"/>
                      <a:pt x="714" y="152"/>
                    </a:cubicBezTo>
                    <a:cubicBezTo>
                      <a:pt x="712" y="152"/>
                      <a:pt x="711" y="152"/>
                      <a:pt x="709" y="152"/>
                    </a:cubicBezTo>
                    <a:cubicBezTo>
                      <a:pt x="708" y="154"/>
                      <a:pt x="715" y="159"/>
                      <a:pt x="711" y="160"/>
                    </a:cubicBezTo>
                    <a:cubicBezTo>
                      <a:pt x="707" y="161"/>
                      <a:pt x="708" y="158"/>
                      <a:pt x="704" y="159"/>
                    </a:cubicBezTo>
                    <a:cubicBezTo>
                      <a:pt x="703" y="158"/>
                      <a:pt x="698" y="158"/>
                      <a:pt x="698" y="157"/>
                    </a:cubicBezTo>
                    <a:cubicBezTo>
                      <a:pt x="696" y="155"/>
                      <a:pt x="703" y="156"/>
                      <a:pt x="701" y="155"/>
                    </a:cubicBezTo>
                    <a:cubicBezTo>
                      <a:pt x="696" y="153"/>
                      <a:pt x="685" y="154"/>
                      <a:pt x="679" y="153"/>
                    </a:cubicBezTo>
                    <a:cubicBezTo>
                      <a:pt x="677" y="153"/>
                      <a:pt x="680" y="156"/>
                      <a:pt x="678" y="156"/>
                    </a:cubicBezTo>
                    <a:cubicBezTo>
                      <a:pt x="674" y="156"/>
                      <a:pt x="671" y="156"/>
                      <a:pt x="668" y="157"/>
                    </a:cubicBezTo>
                    <a:cubicBezTo>
                      <a:pt x="667" y="159"/>
                      <a:pt x="669" y="161"/>
                      <a:pt x="665" y="162"/>
                    </a:cubicBezTo>
                    <a:cubicBezTo>
                      <a:pt x="662" y="160"/>
                      <a:pt x="660" y="162"/>
                      <a:pt x="656" y="162"/>
                    </a:cubicBezTo>
                    <a:cubicBezTo>
                      <a:pt x="654" y="162"/>
                      <a:pt x="658" y="164"/>
                      <a:pt x="655" y="164"/>
                    </a:cubicBezTo>
                    <a:cubicBezTo>
                      <a:pt x="653" y="164"/>
                      <a:pt x="652" y="163"/>
                      <a:pt x="651" y="164"/>
                    </a:cubicBezTo>
                    <a:cubicBezTo>
                      <a:pt x="648" y="165"/>
                      <a:pt x="651" y="168"/>
                      <a:pt x="647" y="169"/>
                    </a:cubicBezTo>
                    <a:cubicBezTo>
                      <a:pt x="645" y="170"/>
                      <a:pt x="640" y="169"/>
                      <a:pt x="639" y="170"/>
                    </a:cubicBezTo>
                    <a:cubicBezTo>
                      <a:pt x="641" y="173"/>
                      <a:pt x="645" y="175"/>
                      <a:pt x="643" y="178"/>
                    </a:cubicBezTo>
                    <a:cubicBezTo>
                      <a:pt x="646" y="178"/>
                      <a:pt x="647" y="179"/>
                      <a:pt x="648" y="180"/>
                    </a:cubicBezTo>
                    <a:cubicBezTo>
                      <a:pt x="650" y="183"/>
                      <a:pt x="648" y="183"/>
                      <a:pt x="650" y="186"/>
                    </a:cubicBezTo>
                    <a:cubicBezTo>
                      <a:pt x="653" y="186"/>
                      <a:pt x="654" y="187"/>
                      <a:pt x="657" y="187"/>
                    </a:cubicBezTo>
                    <a:cubicBezTo>
                      <a:pt x="662" y="186"/>
                      <a:pt x="664" y="184"/>
                      <a:pt x="673" y="185"/>
                    </a:cubicBezTo>
                    <a:cubicBezTo>
                      <a:pt x="676" y="183"/>
                      <a:pt x="684" y="182"/>
                      <a:pt x="694" y="182"/>
                    </a:cubicBezTo>
                    <a:cubicBezTo>
                      <a:pt x="698" y="183"/>
                      <a:pt x="702" y="185"/>
                      <a:pt x="704" y="187"/>
                    </a:cubicBezTo>
                    <a:cubicBezTo>
                      <a:pt x="708" y="186"/>
                      <a:pt x="708" y="188"/>
                      <a:pt x="713" y="187"/>
                    </a:cubicBezTo>
                    <a:cubicBezTo>
                      <a:pt x="713" y="188"/>
                      <a:pt x="715" y="189"/>
                      <a:pt x="713" y="190"/>
                    </a:cubicBezTo>
                    <a:cubicBezTo>
                      <a:pt x="722" y="192"/>
                      <a:pt x="727" y="192"/>
                      <a:pt x="739" y="192"/>
                    </a:cubicBezTo>
                    <a:cubicBezTo>
                      <a:pt x="741" y="191"/>
                      <a:pt x="743" y="190"/>
                      <a:pt x="747" y="190"/>
                    </a:cubicBezTo>
                    <a:cubicBezTo>
                      <a:pt x="745" y="187"/>
                      <a:pt x="751" y="187"/>
                      <a:pt x="748" y="185"/>
                    </a:cubicBezTo>
                    <a:cubicBezTo>
                      <a:pt x="752" y="185"/>
                      <a:pt x="750" y="182"/>
                      <a:pt x="754" y="182"/>
                    </a:cubicBezTo>
                    <a:cubicBezTo>
                      <a:pt x="751" y="180"/>
                      <a:pt x="754" y="179"/>
                      <a:pt x="753" y="178"/>
                    </a:cubicBezTo>
                    <a:cubicBezTo>
                      <a:pt x="752" y="175"/>
                      <a:pt x="747" y="172"/>
                      <a:pt x="744" y="169"/>
                    </a:cubicBezTo>
                    <a:cubicBezTo>
                      <a:pt x="740" y="168"/>
                      <a:pt x="740" y="170"/>
                      <a:pt x="738" y="169"/>
                    </a:cubicBezTo>
                    <a:close/>
                    <a:moveTo>
                      <a:pt x="465" y="153"/>
                    </a:moveTo>
                    <a:cubicBezTo>
                      <a:pt x="463" y="155"/>
                      <a:pt x="462" y="156"/>
                      <a:pt x="461" y="158"/>
                    </a:cubicBezTo>
                    <a:cubicBezTo>
                      <a:pt x="456" y="159"/>
                      <a:pt x="454" y="160"/>
                      <a:pt x="451" y="162"/>
                    </a:cubicBezTo>
                    <a:cubicBezTo>
                      <a:pt x="451" y="163"/>
                      <a:pt x="453" y="163"/>
                      <a:pt x="453" y="165"/>
                    </a:cubicBezTo>
                    <a:cubicBezTo>
                      <a:pt x="452" y="166"/>
                      <a:pt x="451" y="167"/>
                      <a:pt x="450" y="168"/>
                    </a:cubicBezTo>
                    <a:cubicBezTo>
                      <a:pt x="453" y="170"/>
                      <a:pt x="450" y="172"/>
                      <a:pt x="454" y="174"/>
                    </a:cubicBezTo>
                    <a:cubicBezTo>
                      <a:pt x="458" y="174"/>
                      <a:pt x="459" y="173"/>
                      <a:pt x="463" y="173"/>
                    </a:cubicBezTo>
                    <a:cubicBezTo>
                      <a:pt x="466" y="171"/>
                      <a:pt x="465" y="170"/>
                      <a:pt x="467" y="168"/>
                    </a:cubicBezTo>
                    <a:cubicBezTo>
                      <a:pt x="467" y="167"/>
                      <a:pt x="467" y="166"/>
                      <a:pt x="467" y="165"/>
                    </a:cubicBezTo>
                    <a:cubicBezTo>
                      <a:pt x="467" y="165"/>
                      <a:pt x="468" y="165"/>
                      <a:pt x="469" y="164"/>
                    </a:cubicBezTo>
                    <a:cubicBezTo>
                      <a:pt x="467" y="162"/>
                      <a:pt x="470" y="160"/>
                      <a:pt x="470" y="157"/>
                    </a:cubicBezTo>
                    <a:cubicBezTo>
                      <a:pt x="466" y="157"/>
                      <a:pt x="469" y="153"/>
                      <a:pt x="465" y="153"/>
                    </a:cubicBezTo>
                    <a:close/>
                    <a:moveTo>
                      <a:pt x="816" y="187"/>
                    </a:moveTo>
                    <a:cubicBezTo>
                      <a:pt x="815" y="185"/>
                      <a:pt x="814" y="184"/>
                      <a:pt x="810" y="184"/>
                    </a:cubicBezTo>
                    <a:cubicBezTo>
                      <a:pt x="811" y="186"/>
                      <a:pt x="812" y="187"/>
                      <a:pt x="813" y="188"/>
                    </a:cubicBezTo>
                    <a:cubicBezTo>
                      <a:pt x="813" y="190"/>
                      <a:pt x="809" y="189"/>
                      <a:pt x="811" y="192"/>
                    </a:cubicBezTo>
                    <a:cubicBezTo>
                      <a:pt x="819" y="191"/>
                      <a:pt x="815" y="193"/>
                      <a:pt x="816" y="195"/>
                    </a:cubicBezTo>
                    <a:cubicBezTo>
                      <a:pt x="823" y="194"/>
                      <a:pt x="821" y="191"/>
                      <a:pt x="822" y="189"/>
                    </a:cubicBezTo>
                    <a:cubicBezTo>
                      <a:pt x="824" y="188"/>
                      <a:pt x="827" y="188"/>
                      <a:pt x="827" y="187"/>
                    </a:cubicBezTo>
                    <a:cubicBezTo>
                      <a:pt x="823" y="186"/>
                      <a:pt x="822" y="187"/>
                      <a:pt x="816" y="187"/>
                    </a:cubicBezTo>
                    <a:close/>
                    <a:moveTo>
                      <a:pt x="807" y="193"/>
                    </a:moveTo>
                    <a:cubicBezTo>
                      <a:pt x="807" y="194"/>
                      <a:pt x="804" y="194"/>
                      <a:pt x="806" y="196"/>
                    </a:cubicBezTo>
                    <a:cubicBezTo>
                      <a:pt x="803" y="195"/>
                      <a:pt x="802" y="196"/>
                      <a:pt x="801" y="196"/>
                    </a:cubicBezTo>
                    <a:cubicBezTo>
                      <a:pt x="800" y="197"/>
                      <a:pt x="800" y="198"/>
                      <a:pt x="797" y="199"/>
                    </a:cubicBezTo>
                    <a:cubicBezTo>
                      <a:pt x="793" y="200"/>
                      <a:pt x="793" y="202"/>
                      <a:pt x="792" y="204"/>
                    </a:cubicBezTo>
                    <a:cubicBezTo>
                      <a:pt x="796" y="203"/>
                      <a:pt x="799" y="204"/>
                      <a:pt x="803" y="204"/>
                    </a:cubicBezTo>
                    <a:cubicBezTo>
                      <a:pt x="804" y="203"/>
                      <a:pt x="807" y="203"/>
                      <a:pt x="804" y="200"/>
                    </a:cubicBezTo>
                    <a:cubicBezTo>
                      <a:pt x="806" y="200"/>
                      <a:pt x="808" y="200"/>
                      <a:pt x="809" y="200"/>
                    </a:cubicBezTo>
                    <a:cubicBezTo>
                      <a:pt x="808" y="198"/>
                      <a:pt x="817" y="198"/>
                      <a:pt x="815" y="196"/>
                    </a:cubicBezTo>
                    <a:cubicBezTo>
                      <a:pt x="814" y="194"/>
                      <a:pt x="810" y="193"/>
                      <a:pt x="807" y="193"/>
                    </a:cubicBezTo>
                    <a:close/>
                    <a:moveTo>
                      <a:pt x="725" y="194"/>
                    </a:moveTo>
                    <a:cubicBezTo>
                      <a:pt x="725" y="195"/>
                      <a:pt x="731" y="197"/>
                      <a:pt x="733" y="198"/>
                    </a:cubicBezTo>
                    <a:cubicBezTo>
                      <a:pt x="739" y="198"/>
                      <a:pt x="742" y="197"/>
                      <a:pt x="739" y="194"/>
                    </a:cubicBezTo>
                    <a:cubicBezTo>
                      <a:pt x="734" y="194"/>
                      <a:pt x="727" y="193"/>
                      <a:pt x="725" y="194"/>
                    </a:cubicBezTo>
                    <a:close/>
                    <a:moveTo>
                      <a:pt x="169" y="209"/>
                    </a:moveTo>
                    <a:cubicBezTo>
                      <a:pt x="171" y="209"/>
                      <a:pt x="172" y="209"/>
                      <a:pt x="174" y="209"/>
                    </a:cubicBezTo>
                    <a:cubicBezTo>
                      <a:pt x="176" y="207"/>
                      <a:pt x="169" y="208"/>
                      <a:pt x="169" y="20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Freeform 289"/>
              <p:cNvSpPr>
                <a:spLocks noEditPoints="1"/>
              </p:cNvSpPr>
              <p:nvPr/>
            </p:nvSpPr>
            <p:spPr bwMode="auto">
              <a:xfrm>
                <a:off x="7358135" y="1789527"/>
                <a:ext cx="538163" cy="360363"/>
              </a:xfrm>
              <a:custGeom>
                <a:avLst/>
                <a:gdLst>
                  <a:gd name="T0" fmla="*/ 869 w 1015"/>
                  <a:gd name="T1" fmla="*/ 380 h 681"/>
                  <a:gd name="T2" fmla="*/ 984 w 1015"/>
                  <a:gd name="T3" fmla="*/ 326 h 681"/>
                  <a:gd name="T4" fmla="*/ 804 w 1015"/>
                  <a:gd name="T5" fmla="*/ 232 h 681"/>
                  <a:gd name="T6" fmla="*/ 780 w 1015"/>
                  <a:gd name="T7" fmla="*/ 365 h 681"/>
                  <a:gd name="T8" fmla="*/ 642 w 1015"/>
                  <a:gd name="T9" fmla="*/ 207 h 681"/>
                  <a:gd name="T10" fmla="*/ 822 w 1015"/>
                  <a:gd name="T11" fmla="*/ 149 h 681"/>
                  <a:gd name="T12" fmla="*/ 642 w 1015"/>
                  <a:gd name="T13" fmla="*/ 55 h 681"/>
                  <a:gd name="T14" fmla="*/ 618 w 1015"/>
                  <a:gd name="T15" fmla="*/ 359 h 681"/>
                  <a:gd name="T16" fmla="*/ 421 w 1015"/>
                  <a:gd name="T17" fmla="*/ 366 h 681"/>
                  <a:gd name="T18" fmla="*/ 386 w 1015"/>
                  <a:gd name="T19" fmla="*/ 0 h 681"/>
                  <a:gd name="T20" fmla="*/ 200 w 1015"/>
                  <a:gd name="T21" fmla="*/ 92 h 681"/>
                  <a:gd name="T22" fmla="*/ 372 w 1015"/>
                  <a:gd name="T23" fmla="*/ 163 h 681"/>
                  <a:gd name="T24" fmla="*/ 327 w 1015"/>
                  <a:gd name="T25" fmla="*/ 351 h 681"/>
                  <a:gd name="T26" fmla="*/ 286 w 1015"/>
                  <a:gd name="T27" fmla="*/ 216 h 681"/>
                  <a:gd name="T28" fmla="*/ 100 w 1015"/>
                  <a:gd name="T29" fmla="*/ 308 h 681"/>
                  <a:gd name="T30" fmla="*/ 243 w 1015"/>
                  <a:gd name="T31" fmla="*/ 362 h 681"/>
                  <a:gd name="T32" fmla="*/ 135 w 1015"/>
                  <a:gd name="T33" fmla="*/ 387 h 681"/>
                  <a:gd name="T34" fmla="*/ 12 w 1015"/>
                  <a:gd name="T35" fmla="*/ 681 h 681"/>
                  <a:gd name="T36" fmla="*/ 381 w 1015"/>
                  <a:gd name="T37" fmla="*/ 666 h 681"/>
                  <a:gd name="T38" fmla="*/ 755 w 1015"/>
                  <a:gd name="T39" fmla="*/ 651 h 681"/>
                  <a:gd name="T40" fmla="*/ 1012 w 1015"/>
                  <a:gd name="T41" fmla="*/ 675 h 681"/>
                  <a:gd name="T42" fmla="*/ 642 w 1015"/>
                  <a:gd name="T43" fmla="*/ 179 h 681"/>
                  <a:gd name="T44" fmla="*/ 253 w 1015"/>
                  <a:gd name="T45" fmla="*/ 96 h 681"/>
                  <a:gd name="T46" fmla="*/ 253 w 1015"/>
                  <a:gd name="T47" fmla="*/ 96 h 681"/>
                  <a:gd name="T48" fmla="*/ 804 w 1015"/>
                  <a:gd name="T49" fmla="*/ 549 h 681"/>
                  <a:gd name="T50" fmla="*/ 746 w 1015"/>
                  <a:gd name="T51" fmla="*/ 561 h 681"/>
                  <a:gd name="T52" fmla="*/ 792 w 1015"/>
                  <a:gd name="T53" fmla="*/ 566 h 681"/>
                  <a:gd name="T54" fmla="*/ 804 w 1015"/>
                  <a:gd name="T55" fmla="*/ 263 h 681"/>
                  <a:gd name="T56" fmla="*/ 298 w 1015"/>
                  <a:gd name="T57" fmla="*/ 549 h 681"/>
                  <a:gd name="T58" fmla="*/ 286 w 1015"/>
                  <a:gd name="T59" fmla="*/ 568 h 681"/>
                  <a:gd name="T60" fmla="*/ 274 w 1015"/>
                  <a:gd name="T61" fmla="*/ 549 h 681"/>
                  <a:gd name="T62" fmla="*/ 274 w 1015"/>
                  <a:gd name="T63" fmla="*/ 352 h 681"/>
                  <a:gd name="T64" fmla="*/ 881 w 1015"/>
                  <a:gd name="T65" fmla="*/ 642 h 681"/>
                  <a:gd name="T66" fmla="*/ 507 w 1015"/>
                  <a:gd name="T67" fmla="*/ 657 h 681"/>
                  <a:gd name="T68" fmla="*/ 133 w 1015"/>
                  <a:gd name="T69" fmla="*/ 642 h 681"/>
                  <a:gd name="T70" fmla="*/ 240 w 1015"/>
                  <a:gd name="T71" fmla="*/ 389 h 681"/>
                  <a:gd name="T72" fmla="*/ 274 w 1015"/>
                  <a:gd name="T73" fmla="*/ 532 h 681"/>
                  <a:gd name="T74" fmla="*/ 343 w 1015"/>
                  <a:gd name="T75" fmla="*/ 556 h 681"/>
                  <a:gd name="T76" fmla="*/ 327 w 1015"/>
                  <a:gd name="T77" fmla="*/ 375 h 681"/>
                  <a:gd name="T78" fmla="*/ 328 w 1015"/>
                  <a:gd name="T79" fmla="*/ 436 h 681"/>
                  <a:gd name="T80" fmla="*/ 398 w 1015"/>
                  <a:gd name="T81" fmla="*/ 412 h 681"/>
                  <a:gd name="T82" fmla="*/ 507 w 1015"/>
                  <a:gd name="T83" fmla="*/ 404 h 681"/>
                  <a:gd name="T84" fmla="*/ 618 w 1015"/>
                  <a:gd name="T85" fmla="*/ 435 h 681"/>
                  <a:gd name="T86" fmla="*/ 687 w 1015"/>
                  <a:gd name="T87" fmla="*/ 458 h 681"/>
                  <a:gd name="T88" fmla="*/ 688 w 1015"/>
                  <a:gd name="T89" fmla="*/ 375 h 681"/>
                  <a:gd name="T90" fmla="*/ 780 w 1015"/>
                  <a:gd name="T91" fmla="*/ 537 h 681"/>
                  <a:gd name="T92" fmla="*/ 849 w 1015"/>
                  <a:gd name="T93" fmla="*/ 561 h 681"/>
                  <a:gd name="T94" fmla="*/ 861 w 1015"/>
                  <a:gd name="T95" fmla="*/ 404 h 681"/>
                  <a:gd name="T96" fmla="*/ 386 w 1015"/>
                  <a:gd name="T97" fmla="*/ 441 h 681"/>
                  <a:gd name="T98" fmla="*/ 431 w 1015"/>
                  <a:gd name="T99" fmla="*/ 436 h 681"/>
                  <a:gd name="T100" fmla="*/ 374 w 1015"/>
                  <a:gd name="T101" fmla="*/ 424 h 681"/>
                  <a:gd name="T102" fmla="*/ 630 w 1015"/>
                  <a:gd name="T103" fmla="*/ 464 h 681"/>
                  <a:gd name="T104" fmla="*/ 675 w 1015"/>
                  <a:gd name="T105" fmla="*/ 458 h 681"/>
                  <a:gd name="T106" fmla="*/ 618 w 1015"/>
                  <a:gd name="T107" fmla="*/ 447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15" h="681">
                    <a:moveTo>
                      <a:pt x="1013" y="664"/>
                    </a:moveTo>
                    <a:cubicBezTo>
                      <a:pt x="879" y="387"/>
                      <a:pt x="879" y="387"/>
                      <a:pt x="879" y="387"/>
                    </a:cubicBezTo>
                    <a:cubicBezTo>
                      <a:pt x="877" y="383"/>
                      <a:pt x="873" y="380"/>
                      <a:pt x="869" y="380"/>
                    </a:cubicBezTo>
                    <a:cubicBezTo>
                      <a:pt x="847" y="380"/>
                      <a:pt x="831" y="379"/>
                      <a:pt x="818" y="376"/>
                    </a:cubicBezTo>
                    <a:cubicBezTo>
                      <a:pt x="884" y="337"/>
                      <a:pt x="972" y="336"/>
                      <a:pt x="973" y="336"/>
                    </a:cubicBezTo>
                    <a:cubicBezTo>
                      <a:pt x="978" y="336"/>
                      <a:pt x="983" y="332"/>
                      <a:pt x="984" y="326"/>
                    </a:cubicBezTo>
                    <a:cubicBezTo>
                      <a:pt x="985" y="321"/>
                      <a:pt x="983" y="315"/>
                      <a:pt x="977" y="313"/>
                    </a:cubicBezTo>
                    <a:cubicBezTo>
                      <a:pt x="804" y="237"/>
                      <a:pt x="804" y="237"/>
                      <a:pt x="804" y="237"/>
                    </a:cubicBezTo>
                    <a:cubicBezTo>
                      <a:pt x="804" y="232"/>
                      <a:pt x="804" y="232"/>
                      <a:pt x="804" y="232"/>
                    </a:cubicBezTo>
                    <a:cubicBezTo>
                      <a:pt x="804" y="226"/>
                      <a:pt x="798" y="220"/>
                      <a:pt x="792" y="220"/>
                    </a:cubicBezTo>
                    <a:cubicBezTo>
                      <a:pt x="785" y="220"/>
                      <a:pt x="780" y="226"/>
                      <a:pt x="780" y="232"/>
                    </a:cubicBezTo>
                    <a:cubicBezTo>
                      <a:pt x="780" y="365"/>
                      <a:pt x="780" y="365"/>
                      <a:pt x="780" y="365"/>
                    </a:cubicBezTo>
                    <a:cubicBezTo>
                      <a:pt x="757" y="358"/>
                      <a:pt x="733" y="351"/>
                      <a:pt x="688" y="351"/>
                    </a:cubicBezTo>
                    <a:cubicBezTo>
                      <a:pt x="669" y="351"/>
                      <a:pt x="654" y="352"/>
                      <a:pt x="642" y="354"/>
                    </a:cubicBezTo>
                    <a:cubicBezTo>
                      <a:pt x="642" y="207"/>
                      <a:pt x="642" y="207"/>
                      <a:pt x="642" y="207"/>
                    </a:cubicBezTo>
                    <a:cubicBezTo>
                      <a:pt x="642" y="207"/>
                      <a:pt x="643" y="207"/>
                      <a:pt x="643" y="206"/>
                    </a:cubicBezTo>
                    <a:cubicBezTo>
                      <a:pt x="710" y="160"/>
                      <a:pt x="809" y="158"/>
                      <a:pt x="810" y="158"/>
                    </a:cubicBezTo>
                    <a:cubicBezTo>
                      <a:pt x="816" y="158"/>
                      <a:pt x="821" y="154"/>
                      <a:pt x="822" y="149"/>
                    </a:cubicBezTo>
                    <a:cubicBezTo>
                      <a:pt x="823" y="143"/>
                      <a:pt x="820" y="138"/>
                      <a:pt x="815" y="135"/>
                    </a:cubicBezTo>
                    <a:cubicBezTo>
                      <a:pt x="642" y="60"/>
                      <a:pt x="642" y="60"/>
                      <a:pt x="642" y="60"/>
                    </a:cubicBezTo>
                    <a:cubicBezTo>
                      <a:pt x="642" y="55"/>
                      <a:pt x="642" y="55"/>
                      <a:pt x="642" y="55"/>
                    </a:cubicBezTo>
                    <a:cubicBezTo>
                      <a:pt x="642" y="48"/>
                      <a:pt x="636" y="43"/>
                      <a:pt x="630" y="43"/>
                    </a:cubicBezTo>
                    <a:cubicBezTo>
                      <a:pt x="623" y="43"/>
                      <a:pt x="618" y="48"/>
                      <a:pt x="618" y="55"/>
                    </a:cubicBezTo>
                    <a:cubicBezTo>
                      <a:pt x="618" y="359"/>
                      <a:pt x="618" y="359"/>
                      <a:pt x="618" y="359"/>
                    </a:cubicBezTo>
                    <a:cubicBezTo>
                      <a:pt x="609" y="361"/>
                      <a:pt x="601" y="363"/>
                      <a:pt x="594" y="366"/>
                    </a:cubicBezTo>
                    <a:cubicBezTo>
                      <a:pt x="572" y="373"/>
                      <a:pt x="550" y="380"/>
                      <a:pt x="507" y="380"/>
                    </a:cubicBezTo>
                    <a:cubicBezTo>
                      <a:pt x="464" y="380"/>
                      <a:pt x="443" y="373"/>
                      <a:pt x="421" y="366"/>
                    </a:cubicBezTo>
                    <a:cubicBezTo>
                      <a:pt x="413" y="364"/>
                      <a:pt x="406" y="361"/>
                      <a:pt x="398" y="359"/>
                    </a:cubicBezTo>
                    <a:cubicBezTo>
                      <a:pt x="398" y="12"/>
                      <a:pt x="398" y="12"/>
                      <a:pt x="398" y="12"/>
                    </a:cubicBezTo>
                    <a:cubicBezTo>
                      <a:pt x="398" y="5"/>
                      <a:pt x="393" y="0"/>
                      <a:pt x="386" y="0"/>
                    </a:cubicBezTo>
                    <a:cubicBezTo>
                      <a:pt x="379" y="0"/>
                      <a:pt x="374" y="5"/>
                      <a:pt x="374" y="12"/>
                    </a:cubicBezTo>
                    <a:cubicBezTo>
                      <a:pt x="374" y="17"/>
                      <a:pt x="374" y="17"/>
                      <a:pt x="374" y="17"/>
                    </a:cubicBezTo>
                    <a:cubicBezTo>
                      <a:pt x="200" y="92"/>
                      <a:pt x="200" y="92"/>
                      <a:pt x="200" y="92"/>
                    </a:cubicBezTo>
                    <a:cubicBezTo>
                      <a:pt x="195" y="95"/>
                      <a:pt x="192" y="100"/>
                      <a:pt x="193" y="106"/>
                    </a:cubicBezTo>
                    <a:cubicBezTo>
                      <a:pt x="195" y="111"/>
                      <a:pt x="199" y="115"/>
                      <a:pt x="205" y="115"/>
                    </a:cubicBezTo>
                    <a:cubicBezTo>
                      <a:pt x="206" y="115"/>
                      <a:pt x="306" y="117"/>
                      <a:pt x="372" y="163"/>
                    </a:cubicBezTo>
                    <a:cubicBezTo>
                      <a:pt x="373" y="164"/>
                      <a:pt x="373" y="164"/>
                      <a:pt x="374" y="164"/>
                    </a:cubicBezTo>
                    <a:cubicBezTo>
                      <a:pt x="374" y="354"/>
                      <a:pt x="374" y="354"/>
                      <a:pt x="374" y="354"/>
                    </a:cubicBezTo>
                    <a:cubicBezTo>
                      <a:pt x="361" y="352"/>
                      <a:pt x="346" y="351"/>
                      <a:pt x="327" y="351"/>
                    </a:cubicBezTo>
                    <a:cubicBezTo>
                      <a:pt x="316" y="351"/>
                      <a:pt x="306" y="351"/>
                      <a:pt x="298" y="352"/>
                    </a:cubicBezTo>
                    <a:cubicBezTo>
                      <a:pt x="298" y="228"/>
                      <a:pt x="298" y="228"/>
                      <a:pt x="298" y="228"/>
                    </a:cubicBezTo>
                    <a:cubicBezTo>
                      <a:pt x="298" y="221"/>
                      <a:pt x="292" y="216"/>
                      <a:pt x="286" y="216"/>
                    </a:cubicBezTo>
                    <a:cubicBezTo>
                      <a:pt x="279" y="216"/>
                      <a:pt x="274" y="221"/>
                      <a:pt x="274" y="228"/>
                    </a:cubicBezTo>
                    <a:cubicBezTo>
                      <a:pt x="274" y="232"/>
                      <a:pt x="274" y="232"/>
                      <a:pt x="274" y="232"/>
                    </a:cubicBezTo>
                    <a:cubicBezTo>
                      <a:pt x="100" y="308"/>
                      <a:pt x="100" y="308"/>
                      <a:pt x="100" y="308"/>
                    </a:cubicBezTo>
                    <a:cubicBezTo>
                      <a:pt x="95" y="310"/>
                      <a:pt x="92" y="316"/>
                      <a:pt x="93" y="322"/>
                    </a:cubicBezTo>
                    <a:cubicBezTo>
                      <a:pt x="94" y="327"/>
                      <a:pt x="99" y="331"/>
                      <a:pt x="105" y="331"/>
                    </a:cubicBezTo>
                    <a:cubicBezTo>
                      <a:pt x="106" y="331"/>
                      <a:pt x="180" y="332"/>
                      <a:pt x="243" y="362"/>
                    </a:cubicBezTo>
                    <a:cubicBezTo>
                      <a:pt x="240" y="364"/>
                      <a:pt x="236" y="365"/>
                      <a:pt x="233" y="366"/>
                    </a:cubicBezTo>
                    <a:cubicBezTo>
                      <a:pt x="210" y="373"/>
                      <a:pt x="189" y="380"/>
                      <a:pt x="146" y="380"/>
                    </a:cubicBezTo>
                    <a:cubicBezTo>
                      <a:pt x="141" y="380"/>
                      <a:pt x="137" y="383"/>
                      <a:pt x="135" y="387"/>
                    </a:cubicBezTo>
                    <a:cubicBezTo>
                      <a:pt x="2" y="664"/>
                      <a:pt x="2" y="664"/>
                      <a:pt x="2" y="664"/>
                    </a:cubicBezTo>
                    <a:cubicBezTo>
                      <a:pt x="0" y="667"/>
                      <a:pt x="0" y="672"/>
                      <a:pt x="2" y="675"/>
                    </a:cubicBezTo>
                    <a:cubicBezTo>
                      <a:pt x="5" y="679"/>
                      <a:pt x="8" y="681"/>
                      <a:pt x="12" y="681"/>
                    </a:cubicBezTo>
                    <a:cubicBezTo>
                      <a:pt x="76" y="681"/>
                      <a:pt x="108" y="673"/>
                      <a:pt x="139" y="666"/>
                    </a:cubicBezTo>
                    <a:cubicBezTo>
                      <a:pt x="170" y="658"/>
                      <a:pt x="199" y="651"/>
                      <a:pt x="260" y="651"/>
                    </a:cubicBezTo>
                    <a:cubicBezTo>
                      <a:pt x="320" y="651"/>
                      <a:pt x="350" y="658"/>
                      <a:pt x="381" y="666"/>
                    </a:cubicBezTo>
                    <a:cubicBezTo>
                      <a:pt x="412" y="673"/>
                      <a:pt x="444" y="681"/>
                      <a:pt x="507" y="681"/>
                    </a:cubicBezTo>
                    <a:cubicBezTo>
                      <a:pt x="571" y="681"/>
                      <a:pt x="603" y="673"/>
                      <a:pt x="634" y="666"/>
                    </a:cubicBezTo>
                    <a:cubicBezTo>
                      <a:pt x="665" y="658"/>
                      <a:pt x="694" y="651"/>
                      <a:pt x="755" y="651"/>
                    </a:cubicBezTo>
                    <a:cubicBezTo>
                      <a:pt x="815" y="651"/>
                      <a:pt x="845" y="658"/>
                      <a:pt x="876" y="666"/>
                    </a:cubicBezTo>
                    <a:cubicBezTo>
                      <a:pt x="907" y="673"/>
                      <a:pt x="939" y="681"/>
                      <a:pt x="1002" y="681"/>
                    </a:cubicBezTo>
                    <a:cubicBezTo>
                      <a:pt x="1006" y="681"/>
                      <a:pt x="1010" y="679"/>
                      <a:pt x="1012" y="675"/>
                    </a:cubicBezTo>
                    <a:cubicBezTo>
                      <a:pt x="1015" y="672"/>
                      <a:pt x="1015" y="667"/>
                      <a:pt x="1013" y="664"/>
                    </a:cubicBezTo>
                    <a:close/>
                    <a:moveTo>
                      <a:pt x="762" y="139"/>
                    </a:moveTo>
                    <a:cubicBezTo>
                      <a:pt x="728" y="144"/>
                      <a:pt x="682" y="155"/>
                      <a:pt x="642" y="179"/>
                    </a:cubicBezTo>
                    <a:cubicBezTo>
                      <a:pt x="642" y="86"/>
                      <a:pt x="642" y="86"/>
                      <a:pt x="642" y="86"/>
                    </a:cubicBezTo>
                    <a:lnTo>
                      <a:pt x="762" y="139"/>
                    </a:lnTo>
                    <a:close/>
                    <a:moveTo>
                      <a:pt x="253" y="96"/>
                    </a:moveTo>
                    <a:cubicBezTo>
                      <a:pt x="374" y="43"/>
                      <a:pt x="374" y="43"/>
                      <a:pt x="374" y="43"/>
                    </a:cubicBezTo>
                    <a:cubicBezTo>
                      <a:pt x="374" y="136"/>
                      <a:pt x="374" y="136"/>
                      <a:pt x="374" y="136"/>
                    </a:cubicBezTo>
                    <a:cubicBezTo>
                      <a:pt x="334" y="112"/>
                      <a:pt x="287" y="101"/>
                      <a:pt x="253" y="96"/>
                    </a:cubicBezTo>
                    <a:close/>
                    <a:moveTo>
                      <a:pt x="792" y="566"/>
                    </a:moveTo>
                    <a:cubicBezTo>
                      <a:pt x="798" y="566"/>
                      <a:pt x="804" y="561"/>
                      <a:pt x="804" y="554"/>
                    </a:cubicBezTo>
                    <a:cubicBezTo>
                      <a:pt x="804" y="549"/>
                      <a:pt x="804" y="549"/>
                      <a:pt x="804" y="549"/>
                    </a:cubicBezTo>
                    <a:cubicBezTo>
                      <a:pt x="826" y="551"/>
                      <a:pt x="837" y="558"/>
                      <a:pt x="837" y="561"/>
                    </a:cubicBezTo>
                    <a:cubicBezTo>
                      <a:pt x="837" y="564"/>
                      <a:pt x="821" y="573"/>
                      <a:pt x="792" y="573"/>
                    </a:cubicBezTo>
                    <a:cubicBezTo>
                      <a:pt x="762" y="573"/>
                      <a:pt x="746" y="564"/>
                      <a:pt x="746" y="561"/>
                    </a:cubicBezTo>
                    <a:cubicBezTo>
                      <a:pt x="746" y="558"/>
                      <a:pt x="758" y="551"/>
                      <a:pt x="780" y="549"/>
                    </a:cubicBezTo>
                    <a:cubicBezTo>
                      <a:pt x="780" y="554"/>
                      <a:pt x="780" y="554"/>
                      <a:pt x="780" y="554"/>
                    </a:cubicBezTo>
                    <a:cubicBezTo>
                      <a:pt x="780" y="561"/>
                      <a:pt x="785" y="566"/>
                      <a:pt x="792" y="566"/>
                    </a:cubicBezTo>
                    <a:close/>
                    <a:moveTo>
                      <a:pt x="925" y="316"/>
                    </a:moveTo>
                    <a:cubicBezTo>
                      <a:pt x="890" y="321"/>
                      <a:pt x="844" y="332"/>
                      <a:pt x="804" y="356"/>
                    </a:cubicBezTo>
                    <a:cubicBezTo>
                      <a:pt x="804" y="263"/>
                      <a:pt x="804" y="263"/>
                      <a:pt x="804" y="263"/>
                    </a:cubicBezTo>
                    <a:lnTo>
                      <a:pt x="925" y="316"/>
                    </a:lnTo>
                    <a:close/>
                    <a:moveTo>
                      <a:pt x="286" y="561"/>
                    </a:moveTo>
                    <a:cubicBezTo>
                      <a:pt x="292" y="561"/>
                      <a:pt x="298" y="556"/>
                      <a:pt x="298" y="549"/>
                    </a:cubicBezTo>
                    <a:cubicBezTo>
                      <a:pt x="298" y="544"/>
                      <a:pt x="298" y="544"/>
                      <a:pt x="298" y="544"/>
                    </a:cubicBezTo>
                    <a:cubicBezTo>
                      <a:pt x="320" y="546"/>
                      <a:pt x="331" y="553"/>
                      <a:pt x="331" y="556"/>
                    </a:cubicBezTo>
                    <a:cubicBezTo>
                      <a:pt x="331" y="560"/>
                      <a:pt x="315" y="568"/>
                      <a:pt x="286" y="568"/>
                    </a:cubicBezTo>
                    <a:cubicBezTo>
                      <a:pt x="256" y="568"/>
                      <a:pt x="240" y="560"/>
                      <a:pt x="240" y="556"/>
                    </a:cubicBezTo>
                    <a:cubicBezTo>
                      <a:pt x="240" y="553"/>
                      <a:pt x="252" y="546"/>
                      <a:pt x="274" y="544"/>
                    </a:cubicBezTo>
                    <a:cubicBezTo>
                      <a:pt x="274" y="549"/>
                      <a:pt x="274" y="549"/>
                      <a:pt x="274" y="549"/>
                    </a:cubicBezTo>
                    <a:cubicBezTo>
                      <a:pt x="274" y="556"/>
                      <a:pt x="279" y="561"/>
                      <a:pt x="286" y="561"/>
                    </a:cubicBezTo>
                    <a:close/>
                    <a:moveTo>
                      <a:pt x="274" y="259"/>
                    </a:moveTo>
                    <a:cubicBezTo>
                      <a:pt x="274" y="352"/>
                      <a:pt x="274" y="352"/>
                      <a:pt x="274" y="352"/>
                    </a:cubicBezTo>
                    <a:cubicBezTo>
                      <a:pt x="234" y="327"/>
                      <a:pt x="187" y="316"/>
                      <a:pt x="153" y="311"/>
                    </a:cubicBezTo>
                    <a:lnTo>
                      <a:pt x="274" y="259"/>
                    </a:lnTo>
                    <a:close/>
                    <a:moveTo>
                      <a:pt x="881" y="642"/>
                    </a:moveTo>
                    <a:cubicBezTo>
                      <a:pt x="850" y="635"/>
                      <a:pt x="818" y="627"/>
                      <a:pt x="755" y="627"/>
                    </a:cubicBezTo>
                    <a:cubicBezTo>
                      <a:pt x="692" y="627"/>
                      <a:pt x="659" y="635"/>
                      <a:pt x="628" y="642"/>
                    </a:cubicBezTo>
                    <a:cubicBezTo>
                      <a:pt x="597" y="650"/>
                      <a:pt x="568" y="657"/>
                      <a:pt x="507" y="657"/>
                    </a:cubicBezTo>
                    <a:cubicBezTo>
                      <a:pt x="447" y="657"/>
                      <a:pt x="418" y="650"/>
                      <a:pt x="387" y="642"/>
                    </a:cubicBezTo>
                    <a:cubicBezTo>
                      <a:pt x="355" y="635"/>
                      <a:pt x="323" y="627"/>
                      <a:pt x="260" y="627"/>
                    </a:cubicBezTo>
                    <a:cubicBezTo>
                      <a:pt x="197" y="627"/>
                      <a:pt x="164" y="635"/>
                      <a:pt x="133" y="642"/>
                    </a:cubicBezTo>
                    <a:cubicBezTo>
                      <a:pt x="106" y="649"/>
                      <a:pt x="80" y="655"/>
                      <a:pt x="32" y="657"/>
                    </a:cubicBezTo>
                    <a:cubicBezTo>
                      <a:pt x="154" y="404"/>
                      <a:pt x="154" y="404"/>
                      <a:pt x="154" y="404"/>
                    </a:cubicBezTo>
                    <a:cubicBezTo>
                      <a:pt x="196" y="403"/>
                      <a:pt x="218" y="396"/>
                      <a:pt x="240" y="389"/>
                    </a:cubicBezTo>
                    <a:cubicBezTo>
                      <a:pt x="250" y="385"/>
                      <a:pt x="261" y="382"/>
                      <a:pt x="273" y="379"/>
                    </a:cubicBezTo>
                    <a:cubicBezTo>
                      <a:pt x="273" y="380"/>
                      <a:pt x="273" y="380"/>
                      <a:pt x="274" y="380"/>
                    </a:cubicBezTo>
                    <a:cubicBezTo>
                      <a:pt x="274" y="532"/>
                      <a:pt x="274" y="532"/>
                      <a:pt x="274" y="532"/>
                    </a:cubicBezTo>
                    <a:cubicBezTo>
                      <a:pt x="250" y="534"/>
                      <a:pt x="228" y="542"/>
                      <a:pt x="228" y="556"/>
                    </a:cubicBezTo>
                    <a:cubicBezTo>
                      <a:pt x="228" y="573"/>
                      <a:pt x="258" y="580"/>
                      <a:pt x="286" y="580"/>
                    </a:cubicBezTo>
                    <a:cubicBezTo>
                      <a:pt x="313" y="580"/>
                      <a:pt x="343" y="573"/>
                      <a:pt x="343" y="556"/>
                    </a:cubicBezTo>
                    <a:cubicBezTo>
                      <a:pt x="343" y="542"/>
                      <a:pt x="321" y="534"/>
                      <a:pt x="298" y="532"/>
                    </a:cubicBezTo>
                    <a:cubicBezTo>
                      <a:pt x="298" y="376"/>
                      <a:pt x="298" y="376"/>
                      <a:pt x="298" y="376"/>
                    </a:cubicBezTo>
                    <a:cubicBezTo>
                      <a:pt x="306" y="375"/>
                      <a:pt x="316" y="375"/>
                      <a:pt x="327" y="375"/>
                    </a:cubicBezTo>
                    <a:cubicBezTo>
                      <a:pt x="346" y="375"/>
                      <a:pt x="361" y="376"/>
                      <a:pt x="374" y="378"/>
                    </a:cubicBezTo>
                    <a:cubicBezTo>
                      <a:pt x="374" y="412"/>
                      <a:pt x="374" y="412"/>
                      <a:pt x="374" y="412"/>
                    </a:cubicBezTo>
                    <a:cubicBezTo>
                      <a:pt x="350" y="414"/>
                      <a:pt x="328" y="421"/>
                      <a:pt x="328" y="436"/>
                    </a:cubicBezTo>
                    <a:cubicBezTo>
                      <a:pt x="328" y="452"/>
                      <a:pt x="358" y="460"/>
                      <a:pt x="386" y="460"/>
                    </a:cubicBezTo>
                    <a:cubicBezTo>
                      <a:pt x="414" y="460"/>
                      <a:pt x="443" y="452"/>
                      <a:pt x="443" y="436"/>
                    </a:cubicBezTo>
                    <a:cubicBezTo>
                      <a:pt x="443" y="421"/>
                      <a:pt x="422" y="414"/>
                      <a:pt x="398" y="412"/>
                    </a:cubicBezTo>
                    <a:cubicBezTo>
                      <a:pt x="398" y="384"/>
                      <a:pt x="398" y="384"/>
                      <a:pt x="398" y="384"/>
                    </a:cubicBezTo>
                    <a:cubicBezTo>
                      <a:pt x="403" y="385"/>
                      <a:pt x="408" y="387"/>
                      <a:pt x="413" y="389"/>
                    </a:cubicBezTo>
                    <a:cubicBezTo>
                      <a:pt x="436" y="396"/>
                      <a:pt x="460" y="404"/>
                      <a:pt x="507" y="404"/>
                    </a:cubicBezTo>
                    <a:cubicBezTo>
                      <a:pt x="554" y="404"/>
                      <a:pt x="578" y="396"/>
                      <a:pt x="601" y="389"/>
                    </a:cubicBezTo>
                    <a:cubicBezTo>
                      <a:pt x="607" y="387"/>
                      <a:pt x="612" y="385"/>
                      <a:pt x="618" y="384"/>
                    </a:cubicBezTo>
                    <a:cubicBezTo>
                      <a:pt x="618" y="435"/>
                      <a:pt x="618" y="435"/>
                      <a:pt x="618" y="435"/>
                    </a:cubicBezTo>
                    <a:cubicBezTo>
                      <a:pt x="594" y="436"/>
                      <a:pt x="572" y="444"/>
                      <a:pt x="572" y="458"/>
                    </a:cubicBezTo>
                    <a:cubicBezTo>
                      <a:pt x="572" y="475"/>
                      <a:pt x="602" y="483"/>
                      <a:pt x="630" y="483"/>
                    </a:cubicBezTo>
                    <a:cubicBezTo>
                      <a:pt x="657" y="483"/>
                      <a:pt x="687" y="475"/>
                      <a:pt x="687" y="458"/>
                    </a:cubicBezTo>
                    <a:cubicBezTo>
                      <a:pt x="687" y="444"/>
                      <a:pt x="665" y="436"/>
                      <a:pt x="642" y="435"/>
                    </a:cubicBezTo>
                    <a:cubicBezTo>
                      <a:pt x="642" y="378"/>
                      <a:pt x="642" y="378"/>
                      <a:pt x="642" y="378"/>
                    </a:cubicBezTo>
                    <a:cubicBezTo>
                      <a:pt x="654" y="376"/>
                      <a:pt x="669" y="375"/>
                      <a:pt x="688" y="375"/>
                    </a:cubicBezTo>
                    <a:cubicBezTo>
                      <a:pt x="731" y="375"/>
                      <a:pt x="752" y="381"/>
                      <a:pt x="774" y="389"/>
                    </a:cubicBezTo>
                    <a:cubicBezTo>
                      <a:pt x="776" y="389"/>
                      <a:pt x="778" y="390"/>
                      <a:pt x="780" y="391"/>
                    </a:cubicBezTo>
                    <a:cubicBezTo>
                      <a:pt x="780" y="537"/>
                      <a:pt x="780" y="537"/>
                      <a:pt x="780" y="537"/>
                    </a:cubicBezTo>
                    <a:cubicBezTo>
                      <a:pt x="756" y="539"/>
                      <a:pt x="734" y="547"/>
                      <a:pt x="734" y="561"/>
                    </a:cubicBezTo>
                    <a:cubicBezTo>
                      <a:pt x="734" y="578"/>
                      <a:pt x="764" y="585"/>
                      <a:pt x="792" y="585"/>
                    </a:cubicBezTo>
                    <a:cubicBezTo>
                      <a:pt x="819" y="585"/>
                      <a:pt x="849" y="578"/>
                      <a:pt x="849" y="561"/>
                    </a:cubicBezTo>
                    <a:cubicBezTo>
                      <a:pt x="849" y="547"/>
                      <a:pt x="827" y="539"/>
                      <a:pt x="804" y="537"/>
                    </a:cubicBezTo>
                    <a:cubicBezTo>
                      <a:pt x="804" y="397"/>
                      <a:pt x="804" y="397"/>
                      <a:pt x="804" y="397"/>
                    </a:cubicBezTo>
                    <a:cubicBezTo>
                      <a:pt x="819" y="401"/>
                      <a:pt x="837" y="404"/>
                      <a:pt x="861" y="404"/>
                    </a:cubicBezTo>
                    <a:cubicBezTo>
                      <a:pt x="983" y="657"/>
                      <a:pt x="983" y="657"/>
                      <a:pt x="983" y="657"/>
                    </a:cubicBezTo>
                    <a:cubicBezTo>
                      <a:pt x="935" y="655"/>
                      <a:pt x="909" y="649"/>
                      <a:pt x="881" y="642"/>
                    </a:cubicBezTo>
                    <a:close/>
                    <a:moveTo>
                      <a:pt x="386" y="441"/>
                    </a:moveTo>
                    <a:cubicBezTo>
                      <a:pt x="393" y="441"/>
                      <a:pt x="398" y="436"/>
                      <a:pt x="398" y="429"/>
                    </a:cubicBezTo>
                    <a:cubicBezTo>
                      <a:pt x="398" y="424"/>
                      <a:pt x="398" y="424"/>
                      <a:pt x="398" y="424"/>
                    </a:cubicBezTo>
                    <a:cubicBezTo>
                      <a:pt x="420" y="426"/>
                      <a:pt x="431" y="433"/>
                      <a:pt x="431" y="436"/>
                    </a:cubicBezTo>
                    <a:cubicBezTo>
                      <a:pt x="431" y="439"/>
                      <a:pt x="416" y="448"/>
                      <a:pt x="386" y="448"/>
                    </a:cubicBezTo>
                    <a:cubicBezTo>
                      <a:pt x="356" y="448"/>
                      <a:pt x="340" y="439"/>
                      <a:pt x="340" y="436"/>
                    </a:cubicBezTo>
                    <a:cubicBezTo>
                      <a:pt x="340" y="433"/>
                      <a:pt x="352" y="426"/>
                      <a:pt x="374" y="424"/>
                    </a:cubicBezTo>
                    <a:cubicBezTo>
                      <a:pt x="374" y="429"/>
                      <a:pt x="374" y="429"/>
                      <a:pt x="374" y="429"/>
                    </a:cubicBezTo>
                    <a:cubicBezTo>
                      <a:pt x="374" y="436"/>
                      <a:pt x="379" y="441"/>
                      <a:pt x="386" y="441"/>
                    </a:cubicBezTo>
                    <a:close/>
                    <a:moveTo>
                      <a:pt x="630" y="464"/>
                    </a:moveTo>
                    <a:cubicBezTo>
                      <a:pt x="636" y="464"/>
                      <a:pt x="642" y="458"/>
                      <a:pt x="642" y="452"/>
                    </a:cubicBezTo>
                    <a:cubicBezTo>
                      <a:pt x="642" y="447"/>
                      <a:pt x="642" y="447"/>
                      <a:pt x="642" y="447"/>
                    </a:cubicBezTo>
                    <a:cubicBezTo>
                      <a:pt x="663" y="448"/>
                      <a:pt x="675" y="455"/>
                      <a:pt x="675" y="458"/>
                    </a:cubicBezTo>
                    <a:cubicBezTo>
                      <a:pt x="675" y="462"/>
                      <a:pt x="659" y="471"/>
                      <a:pt x="630" y="471"/>
                    </a:cubicBezTo>
                    <a:cubicBezTo>
                      <a:pt x="600" y="471"/>
                      <a:pt x="584" y="462"/>
                      <a:pt x="584" y="458"/>
                    </a:cubicBezTo>
                    <a:cubicBezTo>
                      <a:pt x="584" y="455"/>
                      <a:pt x="596" y="448"/>
                      <a:pt x="618" y="447"/>
                    </a:cubicBezTo>
                    <a:cubicBezTo>
                      <a:pt x="618" y="452"/>
                      <a:pt x="618" y="452"/>
                      <a:pt x="618" y="452"/>
                    </a:cubicBezTo>
                    <a:cubicBezTo>
                      <a:pt x="618" y="458"/>
                      <a:pt x="623" y="464"/>
                      <a:pt x="630" y="46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7287282" y="2063204"/>
              <a:ext cx="82954" cy="62363"/>
            </a:xfrm>
            <a:custGeom>
              <a:avLst/>
              <a:gdLst>
                <a:gd name="T0" fmla="*/ 552 w 848"/>
                <a:gd name="T1" fmla="*/ 469 h 637"/>
                <a:gd name="T2" fmla="*/ 522 w 848"/>
                <a:gd name="T3" fmla="*/ 457 h 637"/>
                <a:gd name="T4" fmla="*/ 327 w 848"/>
                <a:gd name="T5" fmla="*/ 457 h 637"/>
                <a:gd name="T6" fmla="*/ 267 w 848"/>
                <a:gd name="T7" fmla="*/ 457 h 637"/>
                <a:gd name="T8" fmla="*/ 267 w 848"/>
                <a:gd name="T9" fmla="*/ 398 h 637"/>
                <a:gd name="T10" fmla="*/ 581 w 848"/>
                <a:gd name="T11" fmla="*/ 398 h 637"/>
                <a:gd name="T12" fmla="*/ 581 w 848"/>
                <a:gd name="T13" fmla="*/ 457 h 637"/>
                <a:gd name="T14" fmla="*/ 552 w 848"/>
                <a:gd name="T15" fmla="*/ 469 h 637"/>
                <a:gd name="T16" fmla="*/ 713 w 848"/>
                <a:gd name="T17" fmla="*/ 354 h 637"/>
                <a:gd name="T18" fmla="*/ 713 w 848"/>
                <a:gd name="T19" fmla="*/ 295 h 637"/>
                <a:gd name="T20" fmla="*/ 136 w 848"/>
                <a:gd name="T21" fmla="*/ 295 h 637"/>
                <a:gd name="T22" fmla="*/ 136 w 848"/>
                <a:gd name="T23" fmla="*/ 354 h 637"/>
                <a:gd name="T24" fmla="*/ 195 w 848"/>
                <a:gd name="T25" fmla="*/ 354 h 637"/>
                <a:gd name="T26" fmla="*/ 653 w 848"/>
                <a:gd name="T27" fmla="*/ 354 h 637"/>
                <a:gd name="T28" fmla="*/ 683 w 848"/>
                <a:gd name="T29" fmla="*/ 367 h 637"/>
                <a:gd name="T30" fmla="*/ 713 w 848"/>
                <a:gd name="T31" fmla="*/ 354 h 637"/>
                <a:gd name="T32" fmla="*/ 76 w 848"/>
                <a:gd name="T33" fmla="*/ 228 h 637"/>
                <a:gd name="T34" fmla="*/ 424 w 848"/>
                <a:gd name="T35" fmla="*/ 84 h 637"/>
                <a:gd name="T36" fmla="*/ 773 w 848"/>
                <a:gd name="T37" fmla="*/ 228 h 637"/>
                <a:gd name="T38" fmla="*/ 832 w 848"/>
                <a:gd name="T39" fmla="*/ 228 h 637"/>
                <a:gd name="T40" fmla="*/ 832 w 848"/>
                <a:gd name="T41" fmla="*/ 169 h 637"/>
                <a:gd name="T42" fmla="*/ 424 w 848"/>
                <a:gd name="T43" fmla="*/ 0 h 637"/>
                <a:gd name="T44" fmla="*/ 17 w 848"/>
                <a:gd name="T45" fmla="*/ 169 h 637"/>
                <a:gd name="T46" fmla="*/ 17 w 848"/>
                <a:gd name="T47" fmla="*/ 228 h 637"/>
                <a:gd name="T48" fmla="*/ 46 w 848"/>
                <a:gd name="T49" fmla="*/ 240 h 637"/>
                <a:gd name="T50" fmla="*/ 76 w 848"/>
                <a:gd name="T51" fmla="*/ 228 h 637"/>
                <a:gd name="T52" fmla="*/ 424 w 848"/>
                <a:gd name="T53" fmla="*/ 491 h 637"/>
                <a:gd name="T54" fmla="*/ 351 w 848"/>
                <a:gd name="T55" fmla="*/ 564 h 637"/>
                <a:gd name="T56" fmla="*/ 424 w 848"/>
                <a:gd name="T57" fmla="*/ 637 h 637"/>
                <a:gd name="T58" fmla="*/ 497 w 848"/>
                <a:gd name="T59" fmla="*/ 564 h 637"/>
                <a:gd name="T60" fmla="*/ 424 w 848"/>
                <a:gd name="T61" fmla="*/ 491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48" h="637">
                  <a:moveTo>
                    <a:pt x="552" y="469"/>
                  </a:moveTo>
                  <a:cubicBezTo>
                    <a:pt x="541" y="469"/>
                    <a:pt x="530" y="465"/>
                    <a:pt x="522" y="457"/>
                  </a:cubicBezTo>
                  <a:cubicBezTo>
                    <a:pt x="468" y="403"/>
                    <a:pt x="380" y="403"/>
                    <a:pt x="327" y="457"/>
                  </a:cubicBezTo>
                  <a:cubicBezTo>
                    <a:pt x="310" y="474"/>
                    <a:pt x="284" y="474"/>
                    <a:pt x="267" y="457"/>
                  </a:cubicBezTo>
                  <a:cubicBezTo>
                    <a:pt x="251" y="441"/>
                    <a:pt x="251" y="414"/>
                    <a:pt x="267" y="398"/>
                  </a:cubicBezTo>
                  <a:cubicBezTo>
                    <a:pt x="354" y="311"/>
                    <a:pt x="495" y="311"/>
                    <a:pt x="581" y="398"/>
                  </a:cubicBezTo>
                  <a:cubicBezTo>
                    <a:pt x="598" y="414"/>
                    <a:pt x="598" y="441"/>
                    <a:pt x="581" y="457"/>
                  </a:cubicBezTo>
                  <a:cubicBezTo>
                    <a:pt x="573" y="465"/>
                    <a:pt x="562" y="469"/>
                    <a:pt x="552" y="469"/>
                  </a:cubicBezTo>
                  <a:close/>
                  <a:moveTo>
                    <a:pt x="713" y="354"/>
                  </a:moveTo>
                  <a:cubicBezTo>
                    <a:pt x="729" y="338"/>
                    <a:pt x="729" y="311"/>
                    <a:pt x="713" y="295"/>
                  </a:cubicBezTo>
                  <a:cubicBezTo>
                    <a:pt x="554" y="136"/>
                    <a:pt x="295" y="136"/>
                    <a:pt x="136" y="295"/>
                  </a:cubicBezTo>
                  <a:cubicBezTo>
                    <a:pt x="119" y="311"/>
                    <a:pt x="119" y="338"/>
                    <a:pt x="136" y="354"/>
                  </a:cubicBezTo>
                  <a:cubicBezTo>
                    <a:pt x="152" y="371"/>
                    <a:pt x="179" y="371"/>
                    <a:pt x="195" y="354"/>
                  </a:cubicBezTo>
                  <a:cubicBezTo>
                    <a:pt x="321" y="228"/>
                    <a:pt x="527" y="228"/>
                    <a:pt x="653" y="354"/>
                  </a:cubicBezTo>
                  <a:cubicBezTo>
                    <a:pt x="662" y="362"/>
                    <a:pt x="672" y="367"/>
                    <a:pt x="683" y="367"/>
                  </a:cubicBezTo>
                  <a:cubicBezTo>
                    <a:pt x="694" y="367"/>
                    <a:pt x="705" y="362"/>
                    <a:pt x="713" y="354"/>
                  </a:cubicBezTo>
                  <a:close/>
                  <a:moveTo>
                    <a:pt x="76" y="228"/>
                  </a:moveTo>
                  <a:cubicBezTo>
                    <a:pt x="169" y="135"/>
                    <a:pt x="293" y="84"/>
                    <a:pt x="424" y="84"/>
                  </a:cubicBezTo>
                  <a:cubicBezTo>
                    <a:pt x="556" y="84"/>
                    <a:pt x="679" y="135"/>
                    <a:pt x="773" y="228"/>
                  </a:cubicBezTo>
                  <a:cubicBezTo>
                    <a:pt x="789" y="245"/>
                    <a:pt x="815" y="245"/>
                    <a:pt x="832" y="228"/>
                  </a:cubicBezTo>
                  <a:cubicBezTo>
                    <a:pt x="848" y="212"/>
                    <a:pt x="848" y="185"/>
                    <a:pt x="832" y="169"/>
                  </a:cubicBezTo>
                  <a:cubicBezTo>
                    <a:pt x="723" y="60"/>
                    <a:pt x="578" y="0"/>
                    <a:pt x="424" y="0"/>
                  </a:cubicBezTo>
                  <a:cubicBezTo>
                    <a:pt x="270" y="0"/>
                    <a:pt x="125" y="60"/>
                    <a:pt x="17" y="169"/>
                  </a:cubicBezTo>
                  <a:cubicBezTo>
                    <a:pt x="0" y="185"/>
                    <a:pt x="0" y="212"/>
                    <a:pt x="17" y="228"/>
                  </a:cubicBezTo>
                  <a:cubicBezTo>
                    <a:pt x="25" y="236"/>
                    <a:pt x="36" y="240"/>
                    <a:pt x="46" y="240"/>
                  </a:cubicBezTo>
                  <a:cubicBezTo>
                    <a:pt x="57" y="240"/>
                    <a:pt x="68" y="236"/>
                    <a:pt x="76" y="228"/>
                  </a:cubicBezTo>
                  <a:close/>
                  <a:moveTo>
                    <a:pt x="424" y="491"/>
                  </a:moveTo>
                  <a:cubicBezTo>
                    <a:pt x="384" y="491"/>
                    <a:pt x="351" y="524"/>
                    <a:pt x="351" y="564"/>
                  </a:cubicBezTo>
                  <a:cubicBezTo>
                    <a:pt x="351" y="604"/>
                    <a:pt x="384" y="637"/>
                    <a:pt x="424" y="637"/>
                  </a:cubicBezTo>
                  <a:cubicBezTo>
                    <a:pt x="465" y="637"/>
                    <a:pt x="497" y="604"/>
                    <a:pt x="497" y="564"/>
                  </a:cubicBezTo>
                  <a:cubicBezTo>
                    <a:pt x="497" y="524"/>
                    <a:pt x="465" y="491"/>
                    <a:pt x="424" y="49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42" name="그룹 41"/>
            <p:cNvGrpSpPr/>
            <p:nvPr/>
          </p:nvGrpSpPr>
          <p:grpSpPr>
            <a:xfrm>
              <a:off x="7468291" y="2547556"/>
              <a:ext cx="88820" cy="98913"/>
              <a:chOff x="1169442" y="3131765"/>
              <a:chExt cx="349250" cy="388938"/>
            </a:xfrm>
            <a:grpFill/>
          </p:grpSpPr>
          <p:sp>
            <p:nvSpPr>
              <p:cNvPr id="72" name="Freeform 13"/>
              <p:cNvSpPr>
                <a:spLocks noEditPoints="1"/>
              </p:cNvSpPr>
              <p:nvPr/>
            </p:nvSpPr>
            <p:spPr bwMode="auto">
              <a:xfrm>
                <a:off x="1174204" y="3134940"/>
                <a:ext cx="173038" cy="377825"/>
              </a:xfrm>
              <a:custGeom>
                <a:avLst/>
                <a:gdLst>
                  <a:gd name="T0" fmla="*/ 187 w 327"/>
                  <a:gd name="T1" fmla="*/ 291 h 715"/>
                  <a:gd name="T2" fmla="*/ 252 w 327"/>
                  <a:gd name="T3" fmla="*/ 400 h 715"/>
                  <a:gd name="T4" fmla="*/ 319 w 327"/>
                  <a:gd name="T5" fmla="*/ 430 h 715"/>
                  <a:gd name="T6" fmla="*/ 320 w 327"/>
                  <a:gd name="T7" fmla="*/ 430 h 715"/>
                  <a:gd name="T8" fmla="*/ 320 w 327"/>
                  <a:gd name="T9" fmla="*/ 4 h 715"/>
                  <a:gd name="T10" fmla="*/ 327 w 327"/>
                  <a:gd name="T11" fmla="*/ 5 h 715"/>
                  <a:gd name="T12" fmla="*/ 277 w 327"/>
                  <a:gd name="T13" fmla="*/ 23 h 715"/>
                  <a:gd name="T14" fmla="*/ 277 w 327"/>
                  <a:gd name="T15" fmla="*/ 31 h 715"/>
                  <a:gd name="T16" fmla="*/ 177 w 327"/>
                  <a:gd name="T17" fmla="*/ 93 h 715"/>
                  <a:gd name="T18" fmla="*/ 170 w 327"/>
                  <a:gd name="T19" fmla="*/ 190 h 715"/>
                  <a:gd name="T20" fmla="*/ 145 w 327"/>
                  <a:gd name="T21" fmla="*/ 237 h 715"/>
                  <a:gd name="T22" fmla="*/ 187 w 327"/>
                  <a:gd name="T23" fmla="*/ 291 h 715"/>
                  <a:gd name="T24" fmla="*/ 327 w 327"/>
                  <a:gd name="T25" fmla="*/ 466 h 715"/>
                  <a:gd name="T26" fmla="*/ 319 w 327"/>
                  <a:gd name="T27" fmla="*/ 466 h 715"/>
                  <a:gd name="T28" fmla="*/ 271 w 327"/>
                  <a:gd name="T29" fmla="*/ 486 h 715"/>
                  <a:gd name="T30" fmla="*/ 296 w 327"/>
                  <a:gd name="T31" fmla="*/ 554 h 715"/>
                  <a:gd name="T32" fmla="*/ 267 w 327"/>
                  <a:gd name="T33" fmla="*/ 627 h 715"/>
                  <a:gd name="T34" fmla="*/ 197 w 327"/>
                  <a:gd name="T35" fmla="*/ 467 h 715"/>
                  <a:gd name="T36" fmla="*/ 98 w 327"/>
                  <a:gd name="T37" fmla="*/ 501 h 715"/>
                  <a:gd name="T38" fmla="*/ 2 w 327"/>
                  <a:gd name="T39" fmla="*/ 572 h 715"/>
                  <a:gd name="T40" fmla="*/ 0 w 327"/>
                  <a:gd name="T41" fmla="*/ 631 h 715"/>
                  <a:gd name="T42" fmla="*/ 84 w 327"/>
                  <a:gd name="T43" fmla="*/ 677 h 715"/>
                  <a:gd name="T44" fmla="*/ 319 w 327"/>
                  <a:gd name="T45" fmla="*/ 715 h 715"/>
                  <a:gd name="T46" fmla="*/ 320 w 327"/>
                  <a:gd name="T47" fmla="*/ 714 h 715"/>
                  <a:gd name="T48" fmla="*/ 320 w 327"/>
                  <a:gd name="T49" fmla="*/ 466 h 715"/>
                  <a:gd name="T50" fmla="*/ 327 w 327"/>
                  <a:gd name="T51" fmla="*/ 466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27" h="715">
                    <a:moveTo>
                      <a:pt x="187" y="291"/>
                    </a:moveTo>
                    <a:cubicBezTo>
                      <a:pt x="187" y="291"/>
                      <a:pt x="201" y="360"/>
                      <a:pt x="252" y="400"/>
                    </a:cubicBezTo>
                    <a:cubicBezTo>
                      <a:pt x="274" y="417"/>
                      <a:pt x="288" y="430"/>
                      <a:pt x="319" y="430"/>
                    </a:cubicBezTo>
                    <a:cubicBezTo>
                      <a:pt x="319" y="430"/>
                      <a:pt x="319" y="430"/>
                      <a:pt x="320" y="430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2" y="4"/>
                      <a:pt x="324" y="4"/>
                      <a:pt x="327" y="5"/>
                    </a:cubicBezTo>
                    <a:cubicBezTo>
                      <a:pt x="277" y="0"/>
                      <a:pt x="277" y="23"/>
                      <a:pt x="277" y="23"/>
                    </a:cubicBezTo>
                    <a:cubicBezTo>
                      <a:pt x="277" y="23"/>
                      <a:pt x="274" y="29"/>
                      <a:pt x="277" y="31"/>
                    </a:cubicBezTo>
                    <a:cubicBezTo>
                      <a:pt x="277" y="31"/>
                      <a:pt x="197" y="26"/>
                      <a:pt x="177" y="93"/>
                    </a:cubicBezTo>
                    <a:cubicBezTo>
                      <a:pt x="177" y="93"/>
                      <a:pt x="163" y="136"/>
                      <a:pt x="170" y="190"/>
                    </a:cubicBezTo>
                    <a:cubicBezTo>
                      <a:pt x="170" y="190"/>
                      <a:pt x="135" y="190"/>
                      <a:pt x="145" y="237"/>
                    </a:cubicBezTo>
                    <a:cubicBezTo>
                      <a:pt x="145" y="237"/>
                      <a:pt x="147" y="294"/>
                      <a:pt x="187" y="291"/>
                    </a:cubicBezTo>
                    <a:close/>
                    <a:moveTo>
                      <a:pt x="327" y="466"/>
                    </a:moveTo>
                    <a:cubicBezTo>
                      <a:pt x="322" y="466"/>
                      <a:pt x="319" y="466"/>
                      <a:pt x="319" y="466"/>
                    </a:cubicBezTo>
                    <a:cubicBezTo>
                      <a:pt x="319" y="466"/>
                      <a:pt x="279" y="463"/>
                      <a:pt x="271" y="486"/>
                    </a:cubicBezTo>
                    <a:cubicBezTo>
                      <a:pt x="271" y="486"/>
                      <a:pt x="257" y="528"/>
                      <a:pt x="296" y="554"/>
                    </a:cubicBezTo>
                    <a:cubicBezTo>
                      <a:pt x="267" y="627"/>
                      <a:pt x="267" y="627"/>
                      <a:pt x="267" y="627"/>
                    </a:cubicBezTo>
                    <a:cubicBezTo>
                      <a:pt x="197" y="467"/>
                      <a:pt x="197" y="467"/>
                      <a:pt x="197" y="467"/>
                    </a:cubicBezTo>
                    <a:cubicBezTo>
                      <a:pt x="197" y="467"/>
                      <a:pt x="135" y="495"/>
                      <a:pt x="98" y="501"/>
                    </a:cubicBezTo>
                    <a:cubicBezTo>
                      <a:pt x="98" y="501"/>
                      <a:pt x="8" y="519"/>
                      <a:pt x="2" y="572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31"/>
                      <a:pt x="15" y="657"/>
                      <a:pt x="84" y="677"/>
                    </a:cubicBezTo>
                    <a:cubicBezTo>
                      <a:pt x="84" y="677"/>
                      <a:pt x="192" y="715"/>
                      <a:pt x="319" y="715"/>
                    </a:cubicBezTo>
                    <a:cubicBezTo>
                      <a:pt x="319" y="715"/>
                      <a:pt x="319" y="714"/>
                      <a:pt x="320" y="714"/>
                    </a:cubicBezTo>
                    <a:cubicBezTo>
                      <a:pt x="320" y="466"/>
                      <a:pt x="320" y="466"/>
                      <a:pt x="320" y="466"/>
                    </a:cubicBezTo>
                    <a:cubicBezTo>
                      <a:pt x="320" y="466"/>
                      <a:pt x="323" y="466"/>
                      <a:pt x="327" y="4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Freeform 5"/>
              <p:cNvSpPr>
                <a:spLocks noEditPoints="1"/>
              </p:cNvSpPr>
              <p:nvPr/>
            </p:nvSpPr>
            <p:spPr bwMode="auto">
              <a:xfrm>
                <a:off x="1169442" y="3131765"/>
                <a:ext cx="349250" cy="388938"/>
              </a:xfrm>
              <a:custGeom>
                <a:avLst/>
                <a:gdLst>
                  <a:gd name="T0" fmla="*/ 92 w 661"/>
                  <a:gd name="T1" fmla="*/ 699 h 736"/>
                  <a:gd name="T2" fmla="*/ 0 w 661"/>
                  <a:gd name="T3" fmla="*/ 643 h 736"/>
                  <a:gd name="T4" fmla="*/ 107 w 661"/>
                  <a:gd name="T5" fmla="*/ 499 h 736"/>
                  <a:gd name="T6" fmla="*/ 216 w 661"/>
                  <a:gd name="T7" fmla="*/ 461 h 736"/>
                  <a:gd name="T8" fmla="*/ 293 w 661"/>
                  <a:gd name="T9" fmla="*/ 568 h 736"/>
                  <a:gd name="T10" fmla="*/ 327 w 661"/>
                  <a:gd name="T11" fmla="*/ 464 h 736"/>
                  <a:gd name="T12" fmla="*/ 335 w 661"/>
                  <a:gd name="T13" fmla="*/ 464 h 736"/>
                  <a:gd name="T14" fmla="*/ 368 w 661"/>
                  <a:gd name="T15" fmla="*/ 568 h 736"/>
                  <a:gd name="T16" fmla="*/ 446 w 661"/>
                  <a:gd name="T17" fmla="*/ 461 h 736"/>
                  <a:gd name="T18" fmla="*/ 554 w 661"/>
                  <a:gd name="T19" fmla="*/ 499 h 736"/>
                  <a:gd name="T20" fmla="*/ 661 w 661"/>
                  <a:gd name="T21" fmla="*/ 643 h 736"/>
                  <a:gd name="T22" fmla="*/ 569 w 661"/>
                  <a:gd name="T23" fmla="*/ 699 h 736"/>
                  <a:gd name="T24" fmla="*/ 24 w 661"/>
                  <a:gd name="T25" fmla="*/ 637 h 736"/>
                  <a:gd name="T26" fmla="*/ 331 w 661"/>
                  <a:gd name="T27" fmla="*/ 712 h 736"/>
                  <a:gd name="T28" fmla="*/ 637 w 661"/>
                  <a:gd name="T29" fmla="*/ 637 h 736"/>
                  <a:gd name="T30" fmla="*/ 550 w 661"/>
                  <a:gd name="T31" fmla="*/ 523 h 736"/>
                  <a:gd name="T32" fmla="*/ 382 w 661"/>
                  <a:gd name="T33" fmla="*/ 669 h 736"/>
                  <a:gd name="T34" fmla="*/ 347 w 661"/>
                  <a:gd name="T35" fmla="*/ 554 h 736"/>
                  <a:gd name="T36" fmla="*/ 335 w 661"/>
                  <a:gd name="T37" fmla="*/ 488 h 736"/>
                  <a:gd name="T38" fmla="*/ 327 w 661"/>
                  <a:gd name="T39" fmla="*/ 488 h 736"/>
                  <a:gd name="T40" fmla="*/ 315 w 661"/>
                  <a:gd name="T41" fmla="*/ 554 h 736"/>
                  <a:gd name="T42" fmla="*/ 280 w 661"/>
                  <a:gd name="T43" fmla="*/ 669 h 736"/>
                  <a:gd name="T44" fmla="*/ 111 w 661"/>
                  <a:gd name="T45" fmla="*/ 523 h 736"/>
                  <a:gd name="T46" fmla="*/ 24 w 661"/>
                  <a:gd name="T47" fmla="*/ 637 h 736"/>
                  <a:gd name="T48" fmla="*/ 260 w 661"/>
                  <a:gd name="T49" fmla="*/ 422 h 736"/>
                  <a:gd name="T50" fmla="*/ 190 w 661"/>
                  <a:gd name="T51" fmla="*/ 312 h 736"/>
                  <a:gd name="T52" fmla="*/ 152 w 661"/>
                  <a:gd name="T53" fmla="*/ 202 h 736"/>
                  <a:gd name="T54" fmla="*/ 177 w 661"/>
                  <a:gd name="T55" fmla="*/ 99 h 736"/>
                  <a:gd name="T56" fmla="*/ 285 w 661"/>
                  <a:gd name="T57" fmla="*/ 15 h 736"/>
                  <a:gd name="T58" fmla="*/ 464 w 661"/>
                  <a:gd name="T59" fmla="*/ 69 h 736"/>
                  <a:gd name="T60" fmla="*/ 509 w 661"/>
                  <a:gd name="T61" fmla="*/ 202 h 736"/>
                  <a:gd name="T62" fmla="*/ 472 w 661"/>
                  <a:gd name="T63" fmla="*/ 312 h 736"/>
                  <a:gd name="T64" fmla="*/ 402 w 661"/>
                  <a:gd name="T65" fmla="*/ 422 h 736"/>
                  <a:gd name="T66" fmla="*/ 206 w 661"/>
                  <a:gd name="T67" fmla="*/ 288 h 736"/>
                  <a:gd name="T68" fmla="*/ 271 w 661"/>
                  <a:gd name="T69" fmla="*/ 400 h 736"/>
                  <a:gd name="T70" fmla="*/ 331 w 661"/>
                  <a:gd name="T71" fmla="*/ 428 h 736"/>
                  <a:gd name="T72" fmla="*/ 391 w 661"/>
                  <a:gd name="T73" fmla="*/ 400 h 736"/>
                  <a:gd name="T74" fmla="*/ 453 w 661"/>
                  <a:gd name="T75" fmla="*/ 288 h 736"/>
                  <a:gd name="T76" fmla="*/ 464 w 661"/>
                  <a:gd name="T77" fmla="*/ 289 h 736"/>
                  <a:gd name="T78" fmla="*/ 491 w 661"/>
                  <a:gd name="T79" fmla="*/ 217 h 736"/>
                  <a:gd name="T80" fmla="*/ 465 w 661"/>
                  <a:gd name="T81" fmla="*/ 211 h 736"/>
                  <a:gd name="T82" fmla="*/ 444 w 661"/>
                  <a:gd name="T83" fmla="*/ 83 h 736"/>
                  <a:gd name="T84" fmla="*/ 327 w 661"/>
                  <a:gd name="T85" fmla="*/ 26 h 736"/>
                  <a:gd name="T86" fmla="*/ 345 w 661"/>
                  <a:gd name="T87" fmla="*/ 55 h 736"/>
                  <a:gd name="T88" fmla="*/ 200 w 661"/>
                  <a:gd name="T89" fmla="*/ 106 h 736"/>
                  <a:gd name="T90" fmla="*/ 196 w 661"/>
                  <a:gd name="T91" fmla="*/ 212 h 736"/>
                  <a:gd name="T92" fmla="*/ 171 w 661"/>
                  <a:gd name="T93" fmla="*/ 217 h 736"/>
                  <a:gd name="T94" fmla="*/ 196 w 661"/>
                  <a:gd name="T95" fmla="*/ 289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1" h="736">
                    <a:moveTo>
                      <a:pt x="331" y="736"/>
                    </a:moveTo>
                    <a:cubicBezTo>
                      <a:pt x="204" y="736"/>
                      <a:pt x="97" y="700"/>
                      <a:pt x="92" y="699"/>
                    </a:cubicBezTo>
                    <a:cubicBezTo>
                      <a:pt x="21" y="678"/>
                      <a:pt x="3" y="649"/>
                      <a:pt x="2" y="646"/>
                    </a:cubicBezTo>
                    <a:cubicBezTo>
                      <a:pt x="0" y="643"/>
                      <a:pt x="0" y="643"/>
                      <a:pt x="0" y="643"/>
                    </a:cubicBezTo>
                    <a:cubicBezTo>
                      <a:pt x="2" y="581"/>
                      <a:pt x="2" y="581"/>
                      <a:pt x="2" y="581"/>
                    </a:cubicBezTo>
                    <a:cubicBezTo>
                      <a:pt x="9" y="520"/>
                      <a:pt x="103" y="500"/>
                      <a:pt x="107" y="499"/>
                    </a:cubicBezTo>
                    <a:cubicBezTo>
                      <a:pt x="142" y="494"/>
                      <a:pt x="204" y="467"/>
                      <a:pt x="205" y="466"/>
                    </a:cubicBezTo>
                    <a:cubicBezTo>
                      <a:pt x="216" y="461"/>
                      <a:pt x="216" y="461"/>
                      <a:pt x="216" y="461"/>
                    </a:cubicBezTo>
                    <a:cubicBezTo>
                      <a:pt x="278" y="606"/>
                      <a:pt x="278" y="606"/>
                      <a:pt x="278" y="606"/>
                    </a:cubicBezTo>
                    <a:cubicBezTo>
                      <a:pt x="293" y="568"/>
                      <a:pt x="293" y="568"/>
                      <a:pt x="293" y="568"/>
                    </a:cubicBezTo>
                    <a:cubicBezTo>
                      <a:pt x="264" y="543"/>
                      <a:pt x="266" y="508"/>
                      <a:pt x="271" y="492"/>
                    </a:cubicBezTo>
                    <a:cubicBezTo>
                      <a:pt x="280" y="466"/>
                      <a:pt x="313" y="464"/>
                      <a:pt x="327" y="464"/>
                    </a:cubicBezTo>
                    <a:cubicBezTo>
                      <a:pt x="329" y="464"/>
                      <a:pt x="330" y="464"/>
                      <a:pt x="331" y="464"/>
                    </a:cubicBezTo>
                    <a:cubicBezTo>
                      <a:pt x="331" y="464"/>
                      <a:pt x="333" y="464"/>
                      <a:pt x="335" y="464"/>
                    </a:cubicBezTo>
                    <a:cubicBezTo>
                      <a:pt x="348" y="464"/>
                      <a:pt x="381" y="466"/>
                      <a:pt x="390" y="492"/>
                    </a:cubicBezTo>
                    <a:cubicBezTo>
                      <a:pt x="396" y="508"/>
                      <a:pt x="397" y="543"/>
                      <a:pt x="368" y="568"/>
                    </a:cubicBezTo>
                    <a:cubicBezTo>
                      <a:pt x="383" y="606"/>
                      <a:pt x="383" y="606"/>
                      <a:pt x="383" y="606"/>
                    </a:cubicBezTo>
                    <a:cubicBezTo>
                      <a:pt x="446" y="461"/>
                      <a:pt x="446" y="461"/>
                      <a:pt x="446" y="461"/>
                    </a:cubicBezTo>
                    <a:cubicBezTo>
                      <a:pt x="457" y="466"/>
                      <a:pt x="457" y="466"/>
                      <a:pt x="457" y="466"/>
                    </a:cubicBezTo>
                    <a:cubicBezTo>
                      <a:pt x="458" y="467"/>
                      <a:pt x="519" y="494"/>
                      <a:pt x="554" y="499"/>
                    </a:cubicBezTo>
                    <a:cubicBezTo>
                      <a:pt x="559" y="500"/>
                      <a:pt x="652" y="520"/>
                      <a:pt x="660" y="580"/>
                    </a:cubicBezTo>
                    <a:cubicBezTo>
                      <a:pt x="661" y="643"/>
                      <a:pt x="661" y="643"/>
                      <a:pt x="661" y="643"/>
                    </a:cubicBezTo>
                    <a:cubicBezTo>
                      <a:pt x="660" y="646"/>
                      <a:pt x="660" y="646"/>
                      <a:pt x="660" y="646"/>
                    </a:cubicBezTo>
                    <a:cubicBezTo>
                      <a:pt x="658" y="649"/>
                      <a:pt x="641" y="678"/>
                      <a:pt x="569" y="699"/>
                    </a:cubicBezTo>
                    <a:cubicBezTo>
                      <a:pt x="565" y="700"/>
                      <a:pt x="458" y="736"/>
                      <a:pt x="331" y="736"/>
                    </a:cubicBezTo>
                    <a:close/>
                    <a:moveTo>
                      <a:pt x="24" y="637"/>
                    </a:moveTo>
                    <a:cubicBezTo>
                      <a:pt x="29" y="643"/>
                      <a:pt x="48" y="661"/>
                      <a:pt x="100" y="676"/>
                    </a:cubicBezTo>
                    <a:cubicBezTo>
                      <a:pt x="101" y="676"/>
                      <a:pt x="208" y="712"/>
                      <a:pt x="331" y="712"/>
                    </a:cubicBezTo>
                    <a:cubicBezTo>
                      <a:pt x="454" y="712"/>
                      <a:pt x="560" y="676"/>
                      <a:pt x="561" y="676"/>
                    </a:cubicBezTo>
                    <a:cubicBezTo>
                      <a:pt x="613" y="661"/>
                      <a:pt x="632" y="643"/>
                      <a:pt x="637" y="637"/>
                    </a:cubicBezTo>
                    <a:cubicBezTo>
                      <a:pt x="636" y="582"/>
                      <a:pt x="636" y="582"/>
                      <a:pt x="636" y="582"/>
                    </a:cubicBezTo>
                    <a:cubicBezTo>
                      <a:pt x="632" y="547"/>
                      <a:pt x="572" y="527"/>
                      <a:pt x="550" y="523"/>
                    </a:cubicBezTo>
                    <a:cubicBezTo>
                      <a:pt x="521" y="518"/>
                      <a:pt x="478" y="501"/>
                      <a:pt x="458" y="493"/>
                    </a:cubicBezTo>
                    <a:cubicBezTo>
                      <a:pt x="382" y="669"/>
                      <a:pt x="382" y="669"/>
                      <a:pt x="382" y="669"/>
                    </a:cubicBezTo>
                    <a:cubicBezTo>
                      <a:pt x="339" y="559"/>
                      <a:pt x="339" y="559"/>
                      <a:pt x="339" y="559"/>
                    </a:cubicBezTo>
                    <a:cubicBezTo>
                      <a:pt x="347" y="554"/>
                      <a:pt x="347" y="554"/>
                      <a:pt x="347" y="554"/>
                    </a:cubicBezTo>
                    <a:cubicBezTo>
                      <a:pt x="379" y="533"/>
                      <a:pt x="368" y="499"/>
                      <a:pt x="368" y="499"/>
                    </a:cubicBezTo>
                    <a:cubicBezTo>
                      <a:pt x="365" y="491"/>
                      <a:pt x="349" y="488"/>
                      <a:pt x="335" y="488"/>
                    </a:cubicBezTo>
                    <a:cubicBezTo>
                      <a:pt x="332" y="488"/>
                      <a:pt x="332" y="488"/>
                      <a:pt x="332" y="488"/>
                    </a:cubicBezTo>
                    <a:cubicBezTo>
                      <a:pt x="327" y="488"/>
                      <a:pt x="327" y="488"/>
                      <a:pt x="327" y="488"/>
                    </a:cubicBezTo>
                    <a:cubicBezTo>
                      <a:pt x="313" y="488"/>
                      <a:pt x="297" y="491"/>
                      <a:pt x="294" y="499"/>
                    </a:cubicBezTo>
                    <a:cubicBezTo>
                      <a:pt x="294" y="501"/>
                      <a:pt x="284" y="533"/>
                      <a:pt x="315" y="554"/>
                    </a:cubicBezTo>
                    <a:cubicBezTo>
                      <a:pt x="323" y="559"/>
                      <a:pt x="323" y="559"/>
                      <a:pt x="323" y="559"/>
                    </a:cubicBezTo>
                    <a:cubicBezTo>
                      <a:pt x="280" y="669"/>
                      <a:pt x="280" y="669"/>
                      <a:pt x="280" y="669"/>
                    </a:cubicBezTo>
                    <a:cubicBezTo>
                      <a:pt x="203" y="493"/>
                      <a:pt x="203" y="493"/>
                      <a:pt x="203" y="493"/>
                    </a:cubicBezTo>
                    <a:cubicBezTo>
                      <a:pt x="183" y="501"/>
                      <a:pt x="140" y="518"/>
                      <a:pt x="111" y="523"/>
                    </a:cubicBezTo>
                    <a:cubicBezTo>
                      <a:pt x="89" y="527"/>
                      <a:pt x="30" y="547"/>
                      <a:pt x="26" y="583"/>
                    </a:cubicBezTo>
                    <a:lnTo>
                      <a:pt x="24" y="637"/>
                    </a:lnTo>
                    <a:close/>
                    <a:moveTo>
                      <a:pt x="331" y="452"/>
                    </a:moveTo>
                    <a:cubicBezTo>
                      <a:pt x="297" y="452"/>
                      <a:pt x="280" y="438"/>
                      <a:pt x="260" y="422"/>
                    </a:cubicBezTo>
                    <a:cubicBezTo>
                      <a:pt x="256" y="419"/>
                      <a:pt x="256" y="419"/>
                      <a:pt x="256" y="419"/>
                    </a:cubicBezTo>
                    <a:cubicBezTo>
                      <a:pt x="214" y="385"/>
                      <a:pt x="195" y="333"/>
                      <a:pt x="190" y="312"/>
                    </a:cubicBezTo>
                    <a:cubicBezTo>
                      <a:pt x="156" y="308"/>
                      <a:pt x="146" y="269"/>
                      <a:pt x="145" y="247"/>
                    </a:cubicBezTo>
                    <a:cubicBezTo>
                      <a:pt x="141" y="229"/>
                      <a:pt x="143" y="214"/>
                      <a:pt x="152" y="202"/>
                    </a:cubicBezTo>
                    <a:cubicBezTo>
                      <a:pt x="157" y="196"/>
                      <a:pt x="163" y="192"/>
                      <a:pt x="169" y="190"/>
                    </a:cubicBezTo>
                    <a:cubicBezTo>
                      <a:pt x="165" y="140"/>
                      <a:pt x="176" y="101"/>
                      <a:pt x="177" y="99"/>
                    </a:cubicBezTo>
                    <a:cubicBezTo>
                      <a:pt x="195" y="41"/>
                      <a:pt x="252" y="31"/>
                      <a:pt x="277" y="29"/>
                    </a:cubicBezTo>
                    <a:cubicBezTo>
                      <a:pt x="278" y="25"/>
                      <a:pt x="280" y="20"/>
                      <a:pt x="285" y="15"/>
                    </a:cubicBezTo>
                    <a:cubicBezTo>
                      <a:pt x="295" y="4"/>
                      <a:pt x="312" y="0"/>
                      <a:pt x="340" y="2"/>
                    </a:cubicBezTo>
                    <a:cubicBezTo>
                      <a:pt x="344" y="3"/>
                      <a:pt x="428" y="14"/>
                      <a:pt x="464" y="69"/>
                    </a:cubicBezTo>
                    <a:cubicBezTo>
                      <a:pt x="465" y="71"/>
                      <a:pt x="504" y="124"/>
                      <a:pt x="494" y="191"/>
                    </a:cubicBezTo>
                    <a:cubicBezTo>
                      <a:pt x="499" y="193"/>
                      <a:pt x="505" y="196"/>
                      <a:pt x="509" y="202"/>
                    </a:cubicBezTo>
                    <a:cubicBezTo>
                      <a:pt x="519" y="213"/>
                      <a:pt x="521" y="229"/>
                      <a:pt x="516" y="250"/>
                    </a:cubicBezTo>
                    <a:cubicBezTo>
                      <a:pt x="516" y="269"/>
                      <a:pt x="505" y="308"/>
                      <a:pt x="472" y="312"/>
                    </a:cubicBezTo>
                    <a:cubicBezTo>
                      <a:pt x="466" y="333"/>
                      <a:pt x="448" y="385"/>
                      <a:pt x="406" y="419"/>
                    </a:cubicBezTo>
                    <a:cubicBezTo>
                      <a:pt x="402" y="422"/>
                      <a:pt x="402" y="422"/>
                      <a:pt x="402" y="422"/>
                    </a:cubicBezTo>
                    <a:cubicBezTo>
                      <a:pt x="382" y="438"/>
                      <a:pt x="364" y="452"/>
                      <a:pt x="331" y="452"/>
                    </a:cubicBezTo>
                    <a:close/>
                    <a:moveTo>
                      <a:pt x="206" y="288"/>
                    </a:moveTo>
                    <a:cubicBezTo>
                      <a:pt x="211" y="298"/>
                      <a:pt x="211" y="298"/>
                      <a:pt x="211" y="298"/>
                    </a:cubicBezTo>
                    <a:cubicBezTo>
                      <a:pt x="211" y="299"/>
                      <a:pt x="225" y="364"/>
                      <a:pt x="271" y="400"/>
                    </a:cubicBezTo>
                    <a:cubicBezTo>
                      <a:pt x="275" y="403"/>
                      <a:pt x="275" y="403"/>
                      <a:pt x="275" y="403"/>
                    </a:cubicBezTo>
                    <a:cubicBezTo>
                      <a:pt x="294" y="419"/>
                      <a:pt x="306" y="428"/>
                      <a:pt x="331" y="428"/>
                    </a:cubicBezTo>
                    <a:cubicBezTo>
                      <a:pt x="356" y="428"/>
                      <a:pt x="368" y="419"/>
                      <a:pt x="387" y="403"/>
                    </a:cubicBezTo>
                    <a:cubicBezTo>
                      <a:pt x="391" y="400"/>
                      <a:pt x="391" y="400"/>
                      <a:pt x="391" y="400"/>
                    </a:cubicBezTo>
                    <a:cubicBezTo>
                      <a:pt x="437" y="364"/>
                      <a:pt x="451" y="299"/>
                      <a:pt x="451" y="298"/>
                    </a:cubicBezTo>
                    <a:cubicBezTo>
                      <a:pt x="453" y="288"/>
                      <a:pt x="453" y="288"/>
                      <a:pt x="453" y="288"/>
                    </a:cubicBezTo>
                    <a:cubicBezTo>
                      <a:pt x="464" y="289"/>
                      <a:pt x="464" y="289"/>
                      <a:pt x="464" y="289"/>
                    </a:cubicBezTo>
                    <a:cubicBezTo>
                      <a:pt x="464" y="289"/>
                      <a:pt x="464" y="289"/>
                      <a:pt x="464" y="289"/>
                    </a:cubicBezTo>
                    <a:cubicBezTo>
                      <a:pt x="490" y="289"/>
                      <a:pt x="492" y="247"/>
                      <a:pt x="492" y="246"/>
                    </a:cubicBezTo>
                    <a:cubicBezTo>
                      <a:pt x="495" y="232"/>
                      <a:pt x="495" y="222"/>
                      <a:pt x="491" y="217"/>
                    </a:cubicBezTo>
                    <a:cubicBezTo>
                      <a:pt x="487" y="212"/>
                      <a:pt x="480" y="212"/>
                      <a:pt x="480" y="212"/>
                    </a:cubicBezTo>
                    <a:cubicBezTo>
                      <a:pt x="465" y="211"/>
                      <a:pt x="465" y="211"/>
                      <a:pt x="465" y="211"/>
                    </a:cubicBezTo>
                    <a:cubicBezTo>
                      <a:pt x="468" y="197"/>
                      <a:pt x="468" y="197"/>
                      <a:pt x="468" y="197"/>
                    </a:cubicBezTo>
                    <a:cubicBezTo>
                      <a:pt x="482" y="136"/>
                      <a:pt x="445" y="84"/>
                      <a:pt x="444" y="83"/>
                    </a:cubicBezTo>
                    <a:cubicBezTo>
                      <a:pt x="414" y="36"/>
                      <a:pt x="338" y="26"/>
                      <a:pt x="337" y="26"/>
                    </a:cubicBezTo>
                    <a:cubicBezTo>
                      <a:pt x="334" y="26"/>
                      <a:pt x="330" y="26"/>
                      <a:pt x="327" y="26"/>
                    </a:cubicBezTo>
                    <a:cubicBezTo>
                      <a:pt x="309" y="26"/>
                      <a:pt x="303" y="30"/>
                      <a:pt x="301" y="33"/>
                    </a:cubicBezTo>
                    <a:cubicBezTo>
                      <a:pt x="345" y="55"/>
                      <a:pt x="345" y="55"/>
                      <a:pt x="345" y="55"/>
                    </a:cubicBezTo>
                    <a:cubicBezTo>
                      <a:pt x="286" y="52"/>
                      <a:pt x="286" y="52"/>
                      <a:pt x="286" y="52"/>
                    </a:cubicBezTo>
                    <a:cubicBezTo>
                      <a:pt x="270" y="52"/>
                      <a:pt x="215" y="56"/>
                      <a:pt x="200" y="106"/>
                    </a:cubicBezTo>
                    <a:cubicBezTo>
                      <a:pt x="200" y="107"/>
                      <a:pt x="187" y="148"/>
                      <a:pt x="194" y="198"/>
                    </a:cubicBezTo>
                    <a:cubicBezTo>
                      <a:pt x="196" y="212"/>
                      <a:pt x="196" y="212"/>
                      <a:pt x="196" y="212"/>
                    </a:cubicBezTo>
                    <a:cubicBezTo>
                      <a:pt x="182" y="212"/>
                      <a:pt x="182" y="212"/>
                      <a:pt x="182" y="212"/>
                    </a:cubicBezTo>
                    <a:cubicBezTo>
                      <a:pt x="182" y="212"/>
                      <a:pt x="175" y="212"/>
                      <a:pt x="171" y="217"/>
                    </a:cubicBezTo>
                    <a:cubicBezTo>
                      <a:pt x="167" y="223"/>
                      <a:pt x="166" y="232"/>
                      <a:pt x="169" y="244"/>
                    </a:cubicBezTo>
                    <a:cubicBezTo>
                      <a:pt x="169" y="247"/>
                      <a:pt x="171" y="289"/>
                      <a:pt x="196" y="289"/>
                    </a:cubicBezTo>
                    <a:lnTo>
                      <a:pt x="206" y="2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685800"/>
                <a:endParaRPr lang="ko-KR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7453861" y="2242470"/>
              <a:ext cx="49150" cy="49149"/>
            </a:xfrm>
            <a:custGeom>
              <a:avLst/>
              <a:gdLst>
                <a:gd name="T0" fmla="*/ 84 w 84"/>
                <a:gd name="T1" fmla="*/ 81 h 84"/>
                <a:gd name="T2" fmla="*/ 84 w 84"/>
                <a:gd name="T3" fmla="*/ 84 h 84"/>
                <a:gd name="T4" fmla="*/ 0 w 84"/>
                <a:gd name="T5" fmla="*/ 84 h 84"/>
                <a:gd name="T6" fmla="*/ 0 w 84"/>
                <a:gd name="T7" fmla="*/ 82 h 84"/>
                <a:gd name="T8" fmla="*/ 0 w 84"/>
                <a:gd name="T9" fmla="*/ 0 h 84"/>
                <a:gd name="T10" fmla="*/ 3 w 84"/>
                <a:gd name="T11" fmla="*/ 0 h 84"/>
                <a:gd name="T12" fmla="*/ 3 w 84"/>
                <a:gd name="T13" fmla="*/ 5 h 84"/>
                <a:gd name="T14" fmla="*/ 10 w 84"/>
                <a:gd name="T15" fmla="*/ 5 h 84"/>
                <a:gd name="T16" fmla="*/ 10 w 84"/>
                <a:gd name="T17" fmla="*/ 7 h 84"/>
                <a:gd name="T18" fmla="*/ 3 w 84"/>
                <a:gd name="T19" fmla="*/ 7 h 84"/>
                <a:gd name="T20" fmla="*/ 3 w 84"/>
                <a:gd name="T21" fmla="*/ 18 h 84"/>
                <a:gd name="T22" fmla="*/ 10 w 84"/>
                <a:gd name="T23" fmla="*/ 18 h 84"/>
                <a:gd name="T24" fmla="*/ 10 w 84"/>
                <a:gd name="T25" fmla="*/ 19 h 84"/>
                <a:gd name="T26" fmla="*/ 3 w 84"/>
                <a:gd name="T27" fmla="*/ 19 h 84"/>
                <a:gd name="T28" fmla="*/ 3 w 84"/>
                <a:gd name="T29" fmla="*/ 31 h 84"/>
                <a:gd name="T30" fmla="*/ 10 w 84"/>
                <a:gd name="T31" fmla="*/ 31 h 84"/>
                <a:gd name="T32" fmla="*/ 10 w 84"/>
                <a:gd name="T33" fmla="*/ 32 h 84"/>
                <a:gd name="T34" fmla="*/ 3 w 84"/>
                <a:gd name="T35" fmla="*/ 32 h 84"/>
                <a:gd name="T36" fmla="*/ 3 w 84"/>
                <a:gd name="T37" fmla="*/ 44 h 84"/>
                <a:gd name="T38" fmla="*/ 10 w 84"/>
                <a:gd name="T39" fmla="*/ 44 h 84"/>
                <a:gd name="T40" fmla="*/ 10 w 84"/>
                <a:gd name="T41" fmla="*/ 45 h 84"/>
                <a:gd name="T42" fmla="*/ 3 w 84"/>
                <a:gd name="T43" fmla="*/ 45 h 84"/>
                <a:gd name="T44" fmla="*/ 3 w 84"/>
                <a:gd name="T45" fmla="*/ 57 h 84"/>
                <a:gd name="T46" fmla="*/ 10 w 84"/>
                <a:gd name="T47" fmla="*/ 57 h 84"/>
                <a:gd name="T48" fmla="*/ 10 w 84"/>
                <a:gd name="T49" fmla="*/ 58 h 84"/>
                <a:gd name="T50" fmla="*/ 3 w 84"/>
                <a:gd name="T51" fmla="*/ 58 h 84"/>
                <a:gd name="T52" fmla="*/ 3 w 84"/>
                <a:gd name="T53" fmla="*/ 70 h 84"/>
                <a:gd name="T54" fmla="*/ 10 w 84"/>
                <a:gd name="T55" fmla="*/ 70 h 84"/>
                <a:gd name="T56" fmla="*/ 10 w 84"/>
                <a:gd name="T57" fmla="*/ 71 h 84"/>
                <a:gd name="T58" fmla="*/ 3 w 84"/>
                <a:gd name="T59" fmla="*/ 71 h 84"/>
                <a:gd name="T60" fmla="*/ 3 w 84"/>
                <a:gd name="T61" fmla="*/ 81 h 84"/>
                <a:gd name="T62" fmla="*/ 84 w 84"/>
                <a:gd name="T63" fmla="*/ 81 h 84"/>
                <a:gd name="T64" fmla="*/ 67 w 84"/>
                <a:gd name="T65" fmla="*/ 24 h 84"/>
                <a:gd name="T66" fmla="*/ 78 w 84"/>
                <a:gd name="T67" fmla="*/ 13 h 84"/>
                <a:gd name="T68" fmla="*/ 67 w 84"/>
                <a:gd name="T69" fmla="*/ 2 h 84"/>
                <a:gd name="T70" fmla="*/ 56 w 84"/>
                <a:gd name="T71" fmla="*/ 13 h 84"/>
                <a:gd name="T72" fmla="*/ 67 w 84"/>
                <a:gd name="T73" fmla="*/ 24 h 84"/>
                <a:gd name="T74" fmla="*/ 24 w 84"/>
                <a:gd name="T75" fmla="*/ 60 h 84"/>
                <a:gd name="T76" fmla="*/ 33 w 84"/>
                <a:gd name="T77" fmla="*/ 69 h 84"/>
                <a:gd name="T78" fmla="*/ 42 w 84"/>
                <a:gd name="T79" fmla="*/ 60 h 84"/>
                <a:gd name="T80" fmla="*/ 33 w 84"/>
                <a:gd name="T81" fmla="*/ 51 h 84"/>
                <a:gd name="T82" fmla="*/ 24 w 84"/>
                <a:gd name="T83" fmla="*/ 60 h 84"/>
                <a:gd name="T84" fmla="*/ 28 w 84"/>
                <a:gd name="T85" fmla="*/ 28 h 84"/>
                <a:gd name="T86" fmla="*/ 33 w 84"/>
                <a:gd name="T87" fmla="*/ 23 h 84"/>
                <a:gd name="T88" fmla="*/ 28 w 84"/>
                <a:gd name="T89" fmla="*/ 19 h 84"/>
                <a:gd name="T90" fmla="*/ 23 w 84"/>
                <a:gd name="T91" fmla="*/ 23 h 84"/>
                <a:gd name="T92" fmla="*/ 28 w 84"/>
                <a:gd name="T93" fmla="*/ 28 h 84"/>
                <a:gd name="T94" fmla="*/ 71 w 84"/>
                <a:gd name="T95" fmla="*/ 41 h 84"/>
                <a:gd name="T96" fmla="*/ 67 w 84"/>
                <a:gd name="T97" fmla="*/ 37 h 84"/>
                <a:gd name="T98" fmla="*/ 63 w 84"/>
                <a:gd name="T99" fmla="*/ 41 h 84"/>
                <a:gd name="T100" fmla="*/ 67 w 84"/>
                <a:gd name="T101" fmla="*/ 45 h 84"/>
                <a:gd name="T102" fmla="*/ 71 w 84"/>
                <a:gd name="T103" fmla="*/ 41 h 84"/>
                <a:gd name="T104" fmla="*/ 74 w 84"/>
                <a:gd name="T105" fmla="*/ 73 h 84"/>
                <a:gd name="T106" fmla="*/ 80 w 84"/>
                <a:gd name="T107" fmla="*/ 66 h 84"/>
                <a:gd name="T108" fmla="*/ 74 w 84"/>
                <a:gd name="T109" fmla="*/ 60 h 84"/>
                <a:gd name="T110" fmla="*/ 67 w 84"/>
                <a:gd name="T111" fmla="*/ 66 h 84"/>
                <a:gd name="T112" fmla="*/ 74 w 84"/>
                <a:gd name="T113" fmla="*/ 73 h 84"/>
                <a:gd name="T114" fmla="*/ 48 w 84"/>
                <a:gd name="T115" fmla="*/ 44 h 84"/>
                <a:gd name="T116" fmla="*/ 53 w 84"/>
                <a:gd name="T117" fmla="*/ 39 h 84"/>
                <a:gd name="T118" fmla="*/ 48 w 84"/>
                <a:gd name="T119" fmla="*/ 33 h 84"/>
                <a:gd name="T120" fmla="*/ 43 w 84"/>
                <a:gd name="T121" fmla="*/ 39 h 84"/>
                <a:gd name="T122" fmla="*/ 48 w 84"/>
                <a:gd name="T12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" h="84">
                  <a:moveTo>
                    <a:pt x="84" y="81"/>
                  </a:moveTo>
                  <a:cubicBezTo>
                    <a:pt x="84" y="84"/>
                    <a:pt x="84" y="84"/>
                    <a:pt x="8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81"/>
                    <a:pt x="3" y="81"/>
                    <a:pt x="3" y="81"/>
                  </a:cubicBezTo>
                  <a:lnTo>
                    <a:pt x="84" y="81"/>
                  </a:lnTo>
                  <a:close/>
                  <a:moveTo>
                    <a:pt x="67" y="24"/>
                  </a:moveTo>
                  <a:cubicBezTo>
                    <a:pt x="73" y="24"/>
                    <a:pt x="78" y="19"/>
                    <a:pt x="78" y="13"/>
                  </a:cubicBezTo>
                  <a:cubicBezTo>
                    <a:pt x="78" y="7"/>
                    <a:pt x="73" y="2"/>
                    <a:pt x="67" y="2"/>
                  </a:cubicBezTo>
                  <a:cubicBezTo>
                    <a:pt x="61" y="2"/>
                    <a:pt x="56" y="7"/>
                    <a:pt x="56" y="13"/>
                  </a:cubicBezTo>
                  <a:cubicBezTo>
                    <a:pt x="56" y="19"/>
                    <a:pt x="61" y="24"/>
                    <a:pt x="67" y="24"/>
                  </a:cubicBezTo>
                  <a:close/>
                  <a:moveTo>
                    <a:pt x="24" y="60"/>
                  </a:moveTo>
                  <a:cubicBezTo>
                    <a:pt x="24" y="65"/>
                    <a:pt x="28" y="69"/>
                    <a:pt x="33" y="69"/>
                  </a:cubicBezTo>
                  <a:cubicBezTo>
                    <a:pt x="38" y="69"/>
                    <a:pt x="42" y="65"/>
                    <a:pt x="42" y="60"/>
                  </a:cubicBezTo>
                  <a:cubicBezTo>
                    <a:pt x="42" y="55"/>
                    <a:pt x="38" y="51"/>
                    <a:pt x="33" y="51"/>
                  </a:cubicBezTo>
                  <a:cubicBezTo>
                    <a:pt x="28" y="51"/>
                    <a:pt x="24" y="55"/>
                    <a:pt x="24" y="60"/>
                  </a:cubicBezTo>
                  <a:close/>
                  <a:moveTo>
                    <a:pt x="28" y="28"/>
                  </a:moveTo>
                  <a:cubicBezTo>
                    <a:pt x="31" y="28"/>
                    <a:pt x="33" y="26"/>
                    <a:pt x="33" y="23"/>
                  </a:cubicBezTo>
                  <a:cubicBezTo>
                    <a:pt x="33" y="21"/>
                    <a:pt x="31" y="19"/>
                    <a:pt x="28" y="19"/>
                  </a:cubicBezTo>
                  <a:cubicBezTo>
                    <a:pt x="25" y="19"/>
                    <a:pt x="23" y="21"/>
                    <a:pt x="23" y="23"/>
                  </a:cubicBezTo>
                  <a:cubicBezTo>
                    <a:pt x="23" y="26"/>
                    <a:pt x="25" y="28"/>
                    <a:pt x="28" y="28"/>
                  </a:cubicBezTo>
                  <a:close/>
                  <a:moveTo>
                    <a:pt x="71" y="41"/>
                  </a:moveTo>
                  <a:cubicBezTo>
                    <a:pt x="71" y="39"/>
                    <a:pt x="69" y="37"/>
                    <a:pt x="67" y="37"/>
                  </a:cubicBezTo>
                  <a:cubicBezTo>
                    <a:pt x="65" y="37"/>
                    <a:pt x="63" y="39"/>
                    <a:pt x="63" y="41"/>
                  </a:cubicBezTo>
                  <a:cubicBezTo>
                    <a:pt x="63" y="44"/>
                    <a:pt x="65" y="45"/>
                    <a:pt x="67" y="45"/>
                  </a:cubicBezTo>
                  <a:cubicBezTo>
                    <a:pt x="69" y="45"/>
                    <a:pt x="71" y="44"/>
                    <a:pt x="71" y="41"/>
                  </a:cubicBezTo>
                  <a:close/>
                  <a:moveTo>
                    <a:pt x="74" y="73"/>
                  </a:moveTo>
                  <a:cubicBezTo>
                    <a:pt x="77" y="73"/>
                    <a:pt x="80" y="70"/>
                    <a:pt x="80" y="66"/>
                  </a:cubicBezTo>
                  <a:cubicBezTo>
                    <a:pt x="80" y="63"/>
                    <a:pt x="77" y="60"/>
                    <a:pt x="74" y="60"/>
                  </a:cubicBezTo>
                  <a:cubicBezTo>
                    <a:pt x="70" y="60"/>
                    <a:pt x="67" y="63"/>
                    <a:pt x="67" y="66"/>
                  </a:cubicBezTo>
                  <a:cubicBezTo>
                    <a:pt x="67" y="70"/>
                    <a:pt x="70" y="73"/>
                    <a:pt x="74" y="73"/>
                  </a:cubicBezTo>
                  <a:close/>
                  <a:moveTo>
                    <a:pt x="48" y="44"/>
                  </a:moveTo>
                  <a:cubicBezTo>
                    <a:pt x="51" y="44"/>
                    <a:pt x="53" y="42"/>
                    <a:pt x="53" y="39"/>
                  </a:cubicBezTo>
                  <a:cubicBezTo>
                    <a:pt x="53" y="36"/>
                    <a:pt x="51" y="33"/>
                    <a:pt x="48" y="33"/>
                  </a:cubicBezTo>
                  <a:cubicBezTo>
                    <a:pt x="45" y="33"/>
                    <a:pt x="43" y="36"/>
                    <a:pt x="43" y="39"/>
                  </a:cubicBezTo>
                  <a:cubicBezTo>
                    <a:pt x="43" y="42"/>
                    <a:pt x="45" y="44"/>
                    <a:pt x="48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7907874" y="2410198"/>
              <a:ext cx="49150" cy="49149"/>
            </a:xfrm>
            <a:custGeom>
              <a:avLst/>
              <a:gdLst>
                <a:gd name="T0" fmla="*/ 84 w 84"/>
                <a:gd name="T1" fmla="*/ 81 h 84"/>
                <a:gd name="T2" fmla="*/ 84 w 84"/>
                <a:gd name="T3" fmla="*/ 84 h 84"/>
                <a:gd name="T4" fmla="*/ 0 w 84"/>
                <a:gd name="T5" fmla="*/ 84 h 84"/>
                <a:gd name="T6" fmla="*/ 0 w 84"/>
                <a:gd name="T7" fmla="*/ 82 h 84"/>
                <a:gd name="T8" fmla="*/ 0 w 84"/>
                <a:gd name="T9" fmla="*/ 0 h 84"/>
                <a:gd name="T10" fmla="*/ 3 w 84"/>
                <a:gd name="T11" fmla="*/ 0 h 84"/>
                <a:gd name="T12" fmla="*/ 3 w 84"/>
                <a:gd name="T13" fmla="*/ 5 h 84"/>
                <a:gd name="T14" fmla="*/ 10 w 84"/>
                <a:gd name="T15" fmla="*/ 5 h 84"/>
                <a:gd name="T16" fmla="*/ 10 w 84"/>
                <a:gd name="T17" fmla="*/ 7 h 84"/>
                <a:gd name="T18" fmla="*/ 3 w 84"/>
                <a:gd name="T19" fmla="*/ 7 h 84"/>
                <a:gd name="T20" fmla="*/ 3 w 84"/>
                <a:gd name="T21" fmla="*/ 18 h 84"/>
                <a:gd name="T22" fmla="*/ 10 w 84"/>
                <a:gd name="T23" fmla="*/ 18 h 84"/>
                <a:gd name="T24" fmla="*/ 10 w 84"/>
                <a:gd name="T25" fmla="*/ 19 h 84"/>
                <a:gd name="T26" fmla="*/ 3 w 84"/>
                <a:gd name="T27" fmla="*/ 19 h 84"/>
                <a:gd name="T28" fmla="*/ 3 w 84"/>
                <a:gd name="T29" fmla="*/ 31 h 84"/>
                <a:gd name="T30" fmla="*/ 10 w 84"/>
                <a:gd name="T31" fmla="*/ 31 h 84"/>
                <a:gd name="T32" fmla="*/ 10 w 84"/>
                <a:gd name="T33" fmla="*/ 32 h 84"/>
                <a:gd name="T34" fmla="*/ 3 w 84"/>
                <a:gd name="T35" fmla="*/ 32 h 84"/>
                <a:gd name="T36" fmla="*/ 3 w 84"/>
                <a:gd name="T37" fmla="*/ 44 h 84"/>
                <a:gd name="T38" fmla="*/ 10 w 84"/>
                <a:gd name="T39" fmla="*/ 44 h 84"/>
                <a:gd name="T40" fmla="*/ 10 w 84"/>
                <a:gd name="T41" fmla="*/ 45 h 84"/>
                <a:gd name="T42" fmla="*/ 3 w 84"/>
                <a:gd name="T43" fmla="*/ 45 h 84"/>
                <a:gd name="T44" fmla="*/ 3 w 84"/>
                <a:gd name="T45" fmla="*/ 57 h 84"/>
                <a:gd name="T46" fmla="*/ 10 w 84"/>
                <a:gd name="T47" fmla="*/ 57 h 84"/>
                <a:gd name="T48" fmla="*/ 10 w 84"/>
                <a:gd name="T49" fmla="*/ 58 h 84"/>
                <a:gd name="T50" fmla="*/ 3 w 84"/>
                <a:gd name="T51" fmla="*/ 58 h 84"/>
                <a:gd name="T52" fmla="*/ 3 w 84"/>
                <a:gd name="T53" fmla="*/ 70 h 84"/>
                <a:gd name="T54" fmla="*/ 10 w 84"/>
                <a:gd name="T55" fmla="*/ 70 h 84"/>
                <a:gd name="T56" fmla="*/ 10 w 84"/>
                <a:gd name="T57" fmla="*/ 71 h 84"/>
                <a:gd name="T58" fmla="*/ 3 w 84"/>
                <a:gd name="T59" fmla="*/ 71 h 84"/>
                <a:gd name="T60" fmla="*/ 3 w 84"/>
                <a:gd name="T61" fmla="*/ 81 h 84"/>
                <a:gd name="T62" fmla="*/ 84 w 84"/>
                <a:gd name="T63" fmla="*/ 81 h 84"/>
                <a:gd name="T64" fmla="*/ 67 w 84"/>
                <a:gd name="T65" fmla="*/ 24 h 84"/>
                <a:gd name="T66" fmla="*/ 78 w 84"/>
                <a:gd name="T67" fmla="*/ 13 h 84"/>
                <a:gd name="T68" fmla="*/ 67 w 84"/>
                <a:gd name="T69" fmla="*/ 2 h 84"/>
                <a:gd name="T70" fmla="*/ 56 w 84"/>
                <a:gd name="T71" fmla="*/ 13 h 84"/>
                <a:gd name="T72" fmla="*/ 67 w 84"/>
                <a:gd name="T73" fmla="*/ 24 h 84"/>
                <a:gd name="T74" fmla="*/ 24 w 84"/>
                <a:gd name="T75" fmla="*/ 60 h 84"/>
                <a:gd name="T76" fmla="*/ 33 w 84"/>
                <a:gd name="T77" fmla="*/ 69 h 84"/>
                <a:gd name="T78" fmla="*/ 42 w 84"/>
                <a:gd name="T79" fmla="*/ 60 h 84"/>
                <a:gd name="T80" fmla="*/ 33 w 84"/>
                <a:gd name="T81" fmla="*/ 51 h 84"/>
                <a:gd name="T82" fmla="*/ 24 w 84"/>
                <a:gd name="T83" fmla="*/ 60 h 84"/>
                <a:gd name="T84" fmla="*/ 28 w 84"/>
                <a:gd name="T85" fmla="*/ 28 h 84"/>
                <a:gd name="T86" fmla="*/ 33 w 84"/>
                <a:gd name="T87" fmla="*/ 23 h 84"/>
                <a:gd name="T88" fmla="*/ 28 w 84"/>
                <a:gd name="T89" fmla="*/ 19 h 84"/>
                <a:gd name="T90" fmla="*/ 23 w 84"/>
                <a:gd name="T91" fmla="*/ 23 h 84"/>
                <a:gd name="T92" fmla="*/ 28 w 84"/>
                <a:gd name="T93" fmla="*/ 28 h 84"/>
                <a:gd name="T94" fmla="*/ 71 w 84"/>
                <a:gd name="T95" fmla="*/ 41 h 84"/>
                <a:gd name="T96" fmla="*/ 67 w 84"/>
                <a:gd name="T97" fmla="*/ 37 h 84"/>
                <a:gd name="T98" fmla="*/ 63 w 84"/>
                <a:gd name="T99" fmla="*/ 41 h 84"/>
                <a:gd name="T100" fmla="*/ 67 w 84"/>
                <a:gd name="T101" fmla="*/ 45 h 84"/>
                <a:gd name="T102" fmla="*/ 71 w 84"/>
                <a:gd name="T103" fmla="*/ 41 h 84"/>
                <a:gd name="T104" fmla="*/ 74 w 84"/>
                <a:gd name="T105" fmla="*/ 73 h 84"/>
                <a:gd name="T106" fmla="*/ 80 w 84"/>
                <a:gd name="T107" fmla="*/ 66 h 84"/>
                <a:gd name="T108" fmla="*/ 74 w 84"/>
                <a:gd name="T109" fmla="*/ 60 h 84"/>
                <a:gd name="T110" fmla="*/ 67 w 84"/>
                <a:gd name="T111" fmla="*/ 66 h 84"/>
                <a:gd name="T112" fmla="*/ 74 w 84"/>
                <a:gd name="T113" fmla="*/ 73 h 84"/>
                <a:gd name="T114" fmla="*/ 48 w 84"/>
                <a:gd name="T115" fmla="*/ 44 h 84"/>
                <a:gd name="T116" fmla="*/ 53 w 84"/>
                <a:gd name="T117" fmla="*/ 39 h 84"/>
                <a:gd name="T118" fmla="*/ 48 w 84"/>
                <a:gd name="T119" fmla="*/ 33 h 84"/>
                <a:gd name="T120" fmla="*/ 43 w 84"/>
                <a:gd name="T121" fmla="*/ 39 h 84"/>
                <a:gd name="T122" fmla="*/ 48 w 84"/>
                <a:gd name="T12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" h="84">
                  <a:moveTo>
                    <a:pt x="84" y="81"/>
                  </a:moveTo>
                  <a:cubicBezTo>
                    <a:pt x="84" y="84"/>
                    <a:pt x="84" y="84"/>
                    <a:pt x="84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81"/>
                    <a:pt x="3" y="81"/>
                    <a:pt x="3" y="81"/>
                  </a:cubicBezTo>
                  <a:lnTo>
                    <a:pt x="84" y="81"/>
                  </a:lnTo>
                  <a:close/>
                  <a:moveTo>
                    <a:pt x="67" y="24"/>
                  </a:moveTo>
                  <a:cubicBezTo>
                    <a:pt x="73" y="24"/>
                    <a:pt x="78" y="19"/>
                    <a:pt x="78" y="13"/>
                  </a:cubicBezTo>
                  <a:cubicBezTo>
                    <a:pt x="78" y="7"/>
                    <a:pt x="73" y="2"/>
                    <a:pt x="67" y="2"/>
                  </a:cubicBezTo>
                  <a:cubicBezTo>
                    <a:pt x="61" y="2"/>
                    <a:pt x="56" y="7"/>
                    <a:pt x="56" y="13"/>
                  </a:cubicBezTo>
                  <a:cubicBezTo>
                    <a:pt x="56" y="19"/>
                    <a:pt x="61" y="24"/>
                    <a:pt x="67" y="24"/>
                  </a:cubicBezTo>
                  <a:close/>
                  <a:moveTo>
                    <a:pt x="24" y="60"/>
                  </a:moveTo>
                  <a:cubicBezTo>
                    <a:pt x="24" y="65"/>
                    <a:pt x="28" y="69"/>
                    <a:pt x="33" y="69"/>
                  </a:cubicBezTo>
                  <a:cubicBezTo>
                    <a:pt x="38" y="69"/>
                    <a:pt x="42" y="65"/>
                    <a:pt x="42" y="60"/>
                  </a:cubicBezTo>
                  <a:cubicBezTo>
                    <a:pt x="42" y="55"/>
                    <a:pt x="38" y="51"/>
                    <a:pt x="33" y="51"/>
                  </a:cubicBezTo>
                  <a:cubicBezTo>
                    <a:pt x="28" y="51"/>
                    <a:pt x="24" y="55"/>
                    <a:pt x="24" y="60"/>
                  </a:cubicBezTo>
                  <a:close/>
                  <a:moveTo>
                    <a:pt x="28" y="28"/>
                  </a:moveTo>
                  <a:cubicBezTo>
                    <a:pt x="31" y="28"/>
                    <a:pt x="33" y="26"/>
                    <a:pt x="33" y="23"/>
                  </a:cubicBezTo>
                  <a:cubicBezTo>
                    <a:pt x="33" y="21"/>
                    <a:pt x="31" y="19"/>
                    <a:pt x="28" y="19"/>
                  </a:cubicBezTo>
                  <a:cubicBezTo>
                    <a:pt x="25" y="19"/>
                    <a:pt x="23" y="21"/>
                    <a:pt x="23" y="23"/>
                  </a:cubicBezTo>
                  <a:cubicBezTo>
                    <a:pt x="23" y="26"/>
                    <a:pt x="25" y="28"/>
                    <a:pt x="28" y="28"/>
                  </a:cubicBezTo>
                  <a:close/>
                  <a:moveTo>
                    <a:pt x="71" y="41"/>
                  </a:moveTo>
                  <a:cubicBezTo>
                    <a:pt x="71" y="39"/>
                    <a:pt x="69" y="37"/>
                    <a:pt x="67" y="37"/>
                  </a:cubicBezTo>
                  <a:cubicBezTo>
                    <a:pt x="65" y="37"/>
                    <a:pt x="63" y="39"/>
                    <a:pt x="63" y="41"/>
                  </a:cubicBezTo>
                  <a:cubicBezTo>
                    <a:pt x="63" y="44"/>
                    <a:pt x="65" y="45"/>
                    <a:pt x="67" y="45"/>
                  </a:cubicBezTo>
                  <a:cubicBezTo>
                    <a:pt x="69" y="45"/>
                    <a:pt x="71" y="44"/>
                    <a:pt x="71" y="41"/>
                  </a:cubicBezTo>
                  <a:close/>
                  <a:moveTo>
                    <a:pt x="74" y="73"/>
                  </a:moveTo>
                  <a:cubicBezTo>
                    <a:pt x="77" y="73"/>
                    <a:pt x="80" y="70"/>
                    <a:pt x="80" y="66"/>
                  </a:cubicBezTo>
                  <a:cubicBezTo>
                    <a:pt x="80" y="63"/>
                    <a:pt x="77" y="60"/>
                    <a:pt x="74" y="60"/>
                  </a:cubicBezTo>
                  <a:cubicBezTo>
                    <a:pt x="70" y="60"/>
                    <a:pt x="67" y="63"/>
                    <a:pt x="67" y="66"/>
                  </a:cubicBezTo>
                  <a:cubicBezTo>
                    <a:pt x="67" y="70"/>
                    <a:pt x="70" y="73"/>
                    <a:pt x="74" y="73"/>
                  </a:cubicBezTo>
                  <a:close/>
                  <a:moveTo>
                    <a:pt x="48" y="44"/>
                  </a:moveTo>
                  <a:cubicBezTo>
                    <a:pt x="51" y="44"/>
                    <a:pt x="53" y="42"/>
                    <a:pt x="53" y="39"/>
                  </a:cubicBezTo>
                  <a:cubicBezTo>
                    <a:pt x="53" y="36"/>
                    <a:pt x="51" y="33"/>
                    <a:pt x="48" y="33"/>
                  </a:cubicBezTo>
                  <a:cubicBezTo>
                    <a:pt x="45" y="33"/>
                    <a:pt x="43" y="36"/>
                    <a:pt x="43" y="39"/>
                  </a:cubicBezTo>
                  <a:cubicBezTo>
                    <a:pt x="43" y="42"/>
                    <a:pt x="45" y="44"/>
                    <a:pt x="48" y="4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5" name="Freeform 9"/>
            <p:cNvSpPr>
              <a:spLocks noEditPoints="1"/>
            </p:cNvSpPr>
            <p:nvPr/>
          </p:nvSpPr>
          <p:spPr bwMode="auto">
            <a:xfrm>
              <a:off x="6981123" y="2726299"/>
              <a:ext cx="50945" cy="49149"/>
            </a:xfrm>
            <a:custGeom>
              <a:avLst/>
              <a:gdLst>
                <a:gd name="T0" fmla="*/ 62 w 82"/>
                <a:gd name="T1" fmla="*/ 31 h 79"/>
                <a:gd name="T2" fmla="*/ 57 w 82"/>
                <a:gd name="T3" fmla="*/ 36 h 79"/>
                <a:gd name="T4" fmla="*/ 52 w 82"/>
                <a:gd name="T5" fmla="*/ 36 h 79"/>
                <a:gd name="T6" fmla="*/ 52 w 82"/>
                <a:gd name="T7" fmla="*/ 41 h 79"/>
                <a:gd name="T8" fmla="*/ 47 w 82"/>
                <a:gd name="T9" fmla="*/ 46 h 79"/>
                <a:gd name="T10" fmla="*/ 43 w 82"/>
                <a:gd name="T11" fmla="*/ 41 h 79"/>
                <a:gd name="T12" fmla="*/ 43 w 82"/>
                <a:gd name="T13" fmla="*/ 36 h 79"/>
                <a:gd name="T14" fmla="*/ 37 w 82"/>
                <a:gd name="T15" fmla="*/ 36 h 79"/>
                <a:gd name="T16" fmla="*/ 33 w 82"/>
                <a:gd name="T17" fmla="*/ 31 h 79"/>
                <a:gd name="T18" fmla="*/ 37 w 82"/>
                <a:gd name="T19" fmla="*/ 26 h 79"/>
                <a:gd name="T20" fmla="*/ 43 w 82"/>
                <a:gd name="T21" fmla="*/ 26 h 79"/>
                <a:gd name="T22" fmla="*/ 43 w 82"/>
                <a:gd name="T23" fmla="*/ 21 h 79"/>
                <a:gd name="T24" fmla="*/ 47 w 82"/>
                <a:gd name="T25" fmla="*/ 16 h 79"/>
                <a:gd name="T26" fmla="*/ 52 w 82"/>
                <a:gd name="T27" fmla="*/ 21 h 79"/>
                <a:gd name="T28" fmla="*/ 52 w 82"/>
                <a:gd name="T29" fmla="*/ 26 h 79"/>
                <a:gd name="T30" fmla="*/ 57 w 82"/>
                <a:gd name="T31" fmla="*/ 26 h 79"/>
                <a:gd name="T32" fmla="*/ 62 w 82"/>
                <a:gd name="T33" fmla="*/ 31 h 79"/>
                <a:gd name="T34" fmla="*/ 70 w 82"/>
                <a:gd name="T35" fmla="*/ 53 h 79"/>
                <a:gd name="T36" fmla="*/ 47 w 82"/>
                <a:gd name="T37" fmla="*/ 63 h 79"/>
                <a:gd name="T38" fmla="*/ 30 w 82"/>
                <a:gd name="T39" fmla="*/ 57 h 79"/>
                <a:gd name="T40" fmla="*/ 11 w 82"/>
                <a:gd name="T41" fmla="*/ 76 h 79"/>
                <a:gd name="T42" fmla="*/ 2 w 82"/>
                <a:gd name="T43" fmla="*/ 76 h 79"/>
                <a:gd name="T44" fmla="*/ 2 w 82"/>
                <a:gd name="T45" fmla="*/ 67 h 79"/>
                <a:gd name="T46" fmla="*/ 21 w 82"/>
                <a:gd name="T47" fmla="*/ 48 h 79"/>
                <a:gd name="T48" fmla="*/ 25 w 82"/>
                <a:gd name="T49" fmla="*/ 9 h 79"/>
                <a:gd name="T50" fmla="*/ 47 w 82"/>
                <a:gd name="T51" fmla="*/ 0 h 79"/>
                <a:gd name="T52" fmla="*/ 70 w 82"/>
                <a:gd name="T53" fmla="*/ 9 h 79"/>
                <a:gd name="T54" fmla="*/ 70 w 82"/>
                <a:gd name="T55" fmla="*/ 53 h 79"/>
                <a:gd name="T56" fmla="*/ 65 w 82"/>
                <a:gd name="T57" fmla="*/ 14 h 79"/>
                <a:gd name="T58" fmla="*/ 47 w 82"/>
                <a:gd name="T59" fmla="*/ 7 h 79"/>
                <a:gd name="T60" fmla="*/ 30 w 82"/>
                <a:gd name="T61" fmla="*/ 14 h 79"/>
                <a:gd name="T62" fmla="*/ 30 w 82"/>
                <a:gd name="T63" fmla="*/ 48 h 79"/>
                <a:gd name="T64" fmla="*/ 30 w 82"/>
                <a:gd name="T65" fmla="*/ 48 h 79"/>
                <a:gd name="T66" fmla="*/ 30 w 82"/>
                <a:gd name="T67" fmla="*/ 48 h 79"/>
                <a:gd name="T68" fmla="*/ 47 w 82"/>
                <a:gd name="T69" fmla="*/ 56 h 79"/>
                <a:gd name="T70" fmla="*/ 65 w 82"/>
                <a:gd name="T71" fmla="*/ 48 h 79"/>
                <a:gd name="T72" fmla="*/ 65 w 82"/>
                <a:gd name="T73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" h="79">
                  <a:moveTo>
                    <a:pt x="62" y="31"/>
                  </a:moveTo>
                  <a:cubicBezTo>
                    <a:pt x="62" y="34"/>
                    <a:pt x="60" y="36"/>
                    <a:pt x="57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4"/>
                    <a:pt x="50" y="46"/>
                    <a:pt x="47" y="46"/>
                  </a:cubicBezTo>
                  <a:cubicBezTo>
                    <a:pt x="45" y="46"/>
                    <a:pt x="43" y="44"/>
                    <a:pt x="43" y="41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6"/>
                    <a:pt x="33" y="34"/>
                    <a:pt x="33" y="31"/>
                  </a:cubicBezTo>
                  <a:cubicBezTo>
                    <a:pt x="33" y="28"/>
                    <a:pt x="35" y="26"/>
                    <a:pt x="37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50" y="16"/>
                    <a:pt x="52" y="18"/>
                    <a:pt x="52" y="21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60" y="26"/>
                    <a:pt x="62" y="28"/>
                    <a:pt x="62" y="31"/>
                  </a:cubicBezTo>
                  <a:close/>
                  <a:moveTo>
                    <a:pt x="70" y="53"/>
                  </a:moveTo>
                  <a:cubicBezTo>
                    <a:pt x="64" y="59"/>
                    <a:pt x="56" y="63"/>
                    <a:pt x="47" y="63"/>
                  </a:cubicBezTo>
                  <a:cubicBezTo>
                    <a:pt x="41" y="63"/>
                    <a:pt x="35" y="61"/>
                    <a:pt x="30" y="5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9" y="79"/>
                    <a:pt x="5" y="79"/>
                    <a:pt x="2" y="76"/>
                  </a:cubicBezTo>
                  <a:cubicBezTo>
                    <a:pt x="0" y="74"/>
                    <a:pt x="0" y="70"/>
                    <a:pt x="2" y="6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3" y="36"/>
                    <a:pt x="14" y="20"/>
                    <a:pt x="25" y="9"/>
                  </a:cubicBezTo>
                  <a:cubicBezTo>
                    <a:pt x="31" y="3"/>
                    <a:pt x="39" y="0"/>
                    <a:pt x="47" y="0"/>
                  </a:cubicBezTo>
                  <a:cubicBezTo>
                    <a:pt x="56" y="0"/>
                    <a:pt x="64" y="3"/>
                    <a:pt x="70" y="9"/>
                  </a:cubicBezTo>
                  <a:cubicBezTo>
                    <a:pt x="82" y="21"/>
                    <a:pt x="82" y="41"/>
                    <a:pt x="70" y="53"/>
                  </a:cubicBezTo>
                  <a:close/>
                  <a:moveTo>
                    <a:pt x="65" y="14"/>
                  </a:moveTo>
                  <a:cubicBezTo>
                    <a:pt x="60" y="9"/>
                    <a:pt x="54" y="7"/>
                    <a:pt x="47" y="7"/>
                  </a:cubicBezTo>
                  <a:cubicBezTo>
                    <a:pt x="41" y="7"/>
                    <a:pt x="35" y="9"/>
                    <a:pt x="30" y="14"/>
                  </a:cubicBezTo>
                  <a:cubicBezTo>
                    <a:pt x="21" y="23"/>
                    <a:pt x="21" y="39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53"/>
                    <a:pt x="41" y="56"/>
                    <a:pt x="47" y="56"/>
                  </a:cubicBezTo>
                  <a:cubicBezTo>
                    <a:pt x="54" y="56"/>
                    <a:pt x="60" y="53"/>
                    <a:pt x="65" y="48"/>
                  </a:cubicBezTo>
                  <a:cubicBezTo>
                    <a:pt x="74" y="39"/>
                    <a:pt x="74" y="23"/>
                    <a:pt x="65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7616147" y="2495905"/>
              <a:ext cx="79814" cy="77003"/>
            </a:xfrm>
            <a:custGeom>
              <a:avLst/>
              <a:gdLst>
                <a:gd name="T0" fmla="*/ 62 w 82"/>
                <a:gd name="T1" fmla="*/ 31 h 79"/>
                <a:gd name="T2" fmla="*/ 57 w 82"/>
                <a:gd name="T3" fmla="*/ 36 h 79"/>
                <a:gd name="T4" fmla="*/ 52 w 82"/>
                <a:gd name="T5" fmla="*/ 36 h 79"/>
                <a:gd name="T6" fmla="*/ 52 w 82"/>
                <a:gd name="T7" fmla="*/ 41 h 79"/>
                <a:gd name="T8" fmla="*/ 47 w 82"/>
                <a:gd name="T9" fmla="*/ 46 h 79"/>
                <a:gd name="T10" fmla="*/ 43 w 82"/>
                <a:gd name="T11" fmla="*/ 41 h 79"/>
                <a:gd name="T12" fmla="*/ 43 w 82"/>
                <a:gd name="T13" fmla="*/ 36 h 79"/>
                <a:gd name="T14" fmla="*/ 37 w 82"/>
                <a:gd name="T15" fmla="*/ 36 h 79"/>
                <a:gd name="T16" fmla="*/ 33 w 82"/>
                <a:gd name="T17" fmla="*/ 31 h 79"/>
                <a:gd name="T18" fmla="*/ 37 w 82"/>
                <a:gd name="T19" fmla="*/ 26 h 79"/>
                <a:gd name="T20" fmla="*/ 43 w 82"/>
                <a:gd name="T21" fmla="*/ 26 h 79"/>
                <a:gd name="T22" fmla="*/ 43 w 82"/>
                <a:gd name="T23" fmla="*/ 21 h 79"/>
                <a:gd name="T24" fmla="*/ 47 w 82"/>
                <a:gd name="T25" fmla="*/ 16 h 79"/>
                <a:gd name="T26" fmla="*/ 52 w 82"/>
                <a:gd name="T27" fmla="*/ 21 h 79"/>
                <a:gd name="T28" fmla="*/ 52 w 82"/>
                <a:gd name="T29" fmla="*/ 26 h 79"/>
                <a:gd name="T30" fmla="*/ 57 w 82"/>
                <a:gd name="T31" fmla="*/ 26 h 79"/>
                <a:gd name="T32" fmla="*/ 62 w 82"/>
                <a:gd name="T33" fmla="*/ 31 h 79"/>
                <a:gd name="T34" fmla="*/ 70 w 82"/>
                <a:gd name="T35" fmla="*/ 53 h 79"/>
                <a:gd name="T36" fmla="*/ 47 w 82"/>
                <a:gd name="T37" fmla="*/ 63 h 79"/>
                <a:gd name="T38" fmla="*/ 30 w 82"/>
                <a:gd name="T39" fmla="*/ 57 h 79"/>
                <a:gd name="T40" fmla="*/ 11 w 82"/>
                <a:gd name="T41" fmla="*/ 76 h 79"/>
                <a:gd name="T42" fmla="*/ 2 w 82"/>
                <a:gd name="T43" fmla="*/ 76 h 79"/>
                <a:gd name="T44" fmla="*/ 2 w 82"/>
                <a:gd name="T45" fmla="*/ 67 h 79"/>
                <a:gd name="T46" fmla="*/ 21 w 82"/>
                <a:gd name="T47" fmla="*/ 48 h 79"/>
                <a:gd name="T48" fmla="*/ 25 w 82"/>
                <a:gd name="T49" fmla="*/ 9 h 79"/>
                <a:gd name="T50" fmla="*/ 47 w 82"/>
                <a:gd name="T51" fmla="*/ 0 h 79"/>
                <a:gd name="T52" fmla="*/ 70 w 82"/>
                <a:gd name="T53" fmla="*/ 9 h 79"/>
                <a:gd name="T54" fmla="*/ 70 w 82"/>
                <a:gd name="T55" fmla="*/ 53 h 79"/>
                <a:gd name="T56" fmla="*/ 65 w 82"/>
                <a:gd name="T57" fmla="*/ 14 h 79"/>
                <a:gd name="T58" fmla="*/ 47 w 82"/>
                <a:gd name="T59" fmla="*/ 7 h 79"/>
                <a:gd name="T60" fmla="*/ 30 w 82"/>
                <a:gd name="T61" fmla="*/ 14 h 79"/>
                <a:gd name="T62" fmla="*/ 30 w 82"/>
                <a:gd name="T63" fmla="*/ 48 h 79"/>
                <a:gd name="T64" fmla="*/ 30 w 82"/>
                <a:gd name="T65" fmla="*/ 48 h 79"/>
                <a:gd name="T66" fmla="*/ 30 w 82"/>
                <a:gd name="T67" fmla="*/ 48 h 79"/>
                <a:gd name="T68" fmla="*/ 47 w 82"/>
                <a:gd name="T69" fmla="*/ 56 h 79"/>
                <a:gd name="T70" fmla="*/ 65 w 82"/>
                <a:gd name="T71" fmla="*/ 48 h 79"/>
                <a:gd name="T72" fmla="*/ 65 w 82"/>
                <a:gd name="T73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" h="79">
                  <a:moveTo>
                    <a:pt x="62" y="31"/>
                  </a:moveTo>
                  <a:cubicBezTo>
                    <a:pt x="62" y="34"/>
                    <a:pt x="60" y="36"/>
                    <a:pt x="57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4"/>
                    <a:pt x="50" y="46"/>
                    <a:pt x="47" y="46"/>
                  </a:cubicBezTo>
                  <a:cubicBezTo>
                    <a:pt x="45" y="46"/>
                    <a:pt x="43" y="44"/>
                    <a:pt x="43" y="41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6"/>
                    <a:pt x="33" y="34"/>
                    <a:pt x="33" y="31"/>
                  </a:cubicBezTo>
                  <a:cubicBezTo>
                    <a:pt x="33" y="28"/>
                    <a:pt x="35" y="26"/>
                    <a:pt x="37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18"/>
                    <a:pt x="45" y="16"/>
                    <a:pt x="47" y="16"/>
                  </a:cubicBezTo>
                  <a:cubicBezTo>
                    <a:pt x="50" y="16"/>
                    <a:pt x="52" y="18"/>
                    <a:pt x="52" y="21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60" y="26"/>
                    <a:pt x="62" y="28"/>
                    <a:pt x="62" y="31"/>
                  </a:cubicBezTo>
                  <a:close/>
                  <a:moveTo>
                    <a:pt x="70" y="53"/>
                  </a:moveTo>
                  <a:cubicBezTo>
                    <a:pt x="64" y="59"/>
                    <a:pt x="56" y="63"/>
                    <a:pt x="47" y="63"/>
                  </a:cubicBezTo>
                  <a:cubicBezTo>
                    <a:pt x="41" y="63"/>
                    <a:pt x="35" y="61"/>
                    <a:pt x="30" y="57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9" y="79"/>
                    <a:pt x="5" y="79"/>
                    <a:pt x="2" y="76"/>
                  </a:cubicBezTo>
                  <a:cubicBezTo>
                    <a:pt x="0" y="74"/>
                    <a:pt x="0" y="70"/>
                    <a:pt x="2" y="6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3" y="36"/>
                    <a:pt x="14" y="20"/>
                    <a:pt x="25" y="9"/>
                  </a:cubicBezTo>
                  <a:cubicBezTo>
                    <a:pt x="31" y="3"/>
                    <a:pt x="39" y="0"/>
                    <a:pt x="47" y="0"/>
                  </a:cubicBezTo>
                  <a:cubicBezTo>
                    <a:pt x="56" y="0"/>
                    <a:pt x="64" y="3"/>
                    <a:pt x="70" y="9"/>
                  </a:cubicBezTo>
                  <a:cubicBezTo>
                    <a:pt x="82" y="21"/>
                    <a:pt x="82" y="41"/>
                    <a:pt x="70" y="53"/>
                  </a:cubicBezTo>
                  <a:close/>
                  <a:moveTo>
                    <a:pt x="65" y="14"/>
                  </a:moveTo>
                  <a:cubicBezTo>
                    <a:pt x="60" y="9"/>
                    <a:pt x="54" y="7"/>
                    <a:pt x="47" y="7"/>
                  </a:cubicBezTo>
                  <a:cubicBezTo>
                    <a:pt x="41" y="7"/>
                    <a:pt x="35" y="9"/>
                    <a:pt x="30" y="14"/>
                  </a:cubicBezTo>
                  <a:cubicBezTo>
                    <a:pt x="21" y="23"/>
                    <a:pt x="21" y="39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5" y="53"/>
                    <a:pt x="41" y="56"/>
                    <a:pt x="47" y="56"/>
                  </a:cubicBezTo>
                  <a:cubicBezTo>
                    <a:pt x="54" y="56"/>
                    <a:pt x="60" y="53"/>
                    <a:pt x="65" y="48"/>
                  </a:cubicBezTo>
                  <a:cubicBezTo>
                    <a:pt x="74" y="39"/>
                    <a:pt x="74" y="23"/>
                    <a:pt x="65" y="1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7" name="Freeform 13"/>
            <p:cNvSpPr>
              <a:spLocks noEditPoints="1"/>
            </p:cNvSpPr>
            <p:nvPr/>
          </p:nvSpPr>
          <p:spPr bwMode="auto">
            <a:xfrm>
              <a:off x="7295995" y="2736541"/>
              <a:ext cx="54141" cy="58879"/>
            </a:xfrm>
            <a:custGeom>
              <a:avLst/>
              <a:gdLst>
                <a:gd name="T0" fmla="*/ 81 w 87"/>
                <a:gd name="T1" fmla="*/ 70 h 95"/>
                <a:gd name="T2" fmla="*/ 69 w 87"/>
                <a:gd name="T3" fmla="*/ 70 h 95"/>
                <a:gd name="T4" fmla="*/ 81 w 87"/>
                <a:gd name="T5" fmla="*/ 24 h 95"/>
                <a:gd name="T6" fmla="*/ 81 w 87"/>
                <a:gd name="T7" fmla="*/ 12 h 95"/>
                <a:gd name="T8" fmla="*/ 81 w 87"/>
                <a:gd name="T9" fmla="*/ 24 h 95"/>
                <a:gd name="T10" fmla="*/ 9 w 87"/>
                <a:gd name="T11" fmla="*/ 66 h 95"/>
                <a:gd name="T12" fmla="*/ 34 w 87"/>
                <a:gd name="T13" fmla="*/ 45 h 95"/>
                <a:gd name="T14" fmla="*/ 18 w 87"/>
                <a:gd name="T15" fmla="*/ 21 h 95"/>
                <a:gd name="T16" fmla="*/ 0 w 87"/>
                <a:gd name="T17" fmla="*/ 11 h 95"/>
                <a:gd name="T18" fmla="*/ 23 w 87"/>
                <a:gd name="T19" fmla="*/ 11 h 95"/>
                <a:gd name="T20" fmla="*/ 38 w 87"/>
                <a:gd name="T21" fmla="*/ 36 h 95"/>
                <a:gd name="T22" fmla="*/ 61 w 87"/>
                <a:gd name="T23" fmla="*/ 45 h 95"/>
                <a:gd name="T24" fmla="*/ 48 w 87"/>
                <a:gd name="T25" fmla="*/ 59 h 95"/>
                <a:gd name="T26" fmla="*/ 50 w 87"/>
                <a:gd name="T27" fmla="*/ 84 h 95"/>
                <a:gd name="T28" fmla="*/ 27 w 87"/>
                <a:gd name="T29" fmla="*/ 84 h 95"/>
                <a:gd name="T30" fmla="*/ 39 w 87"/>
                <a:gd name="T31" fmla="*/ 73 h 95"/>
                <a:gd name="T32" fmla="*/ 38 w 87"/>
                <a:gd name="T33" fmla="*/ 54 h 95"/>
                <a:gd name="T34" fmla="*/ 12 w 87"/>
                <a:gd name="T35" fmla="*/ 71 h 95"/>
                <a:gd name="T36" fmla="*/ 0 w 87"/>
                <a:gd name="T37" fmla="*/ 71 h 95"/>
                <a:gd name="T38" fmla="*/ 32 w 87"/>
                <a:gd name="T39" fmla="*/ 84 h 95"/>
                <a:gd name="T40" fmla="*/ 46 w 87"/>
                <a:gd name="T41" fmla="*/ 84 h 95"/>
                <a:gd name="T42" fmla="*/ 32 w 87"/>
                <a:gd name="T43" fmla="*/ 84 h 95"/>
                <a:gd name="T44" fmla="*/ 5 w 87"/>
                <a:gd name="T45" fmla="*/ 11 h 95"/>
                <a:gd name="T46" fmla="*/ 19 w 87"/>
                <a:gd name="T47" fmla="*/ 11 h 95"/>
                <a:gd name="T48" fmla="*/ 48 w 87"/>
                <a:gd name="T49" fmla="*/ 55 h 95"/>
                <a:gd name="T50" fmla="*/ 48 w 87"/>
                <a:gd name="T51" fmla="*/ 36 h 95"/>
                <a:gd name="T52" fmla="*/ 48 w 87"/>
                <a:gd name="T53" fmla="*/ 55 h 95"/>
                <a:gd name="T54" fmla="*/ 73 w 87"/>
                <a:gd name="T55" fmla="*/ 23 h 95"/>
                <a:gd name="T56" fmla="*/ 62 w 87"/>
                <a:gd name="T57" fmla="*/ 31 h 95"/>
                <a:gd name="T58" fmla="*/ 63 w 87"/>
                <a:gd name="T59" fmla="*/ 34 h 95"/>
                <a:gd name="T60" fmla="*/ 73 w 87"/>
                <a:gd name="T61" fmla="*/ 26 h 95"/>
                <a:gd name="T62" fmla="*/ 60 w 87"/>
                <a:gd name="T63" fmla="*/ 59 h 95"/>
                <a:gd name="T64" fmla="*/ 67 w 87"/>
                <a:gd name="T65" fmla="*/ 65 h 95"/>
                <a:gd name="T66" fmla="*/ 69 w 87"/>
                <a:gd name="T67" fmla="*/ 61 h 95"/>
                <a:gd name="T68" fmla="*/ 60 w 87"/>
                <a:gd name="T69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95">
                  <a:moveTo>
                    <a:pt x="75" y="64"/>
                  </a:moveTo>
                  <a:cubicBezTo>
                    <a:pt x="78" y="64"/>
                    <a:pt x="81" y="67"/>
                    <a:pt x="81" y="70"/>
                  </a:cubicBezTo>
                  <a:cubicBezTo>
                    <a:pt x="81" y="73"/>
                    <a:pt x="78" y="76"/>
                    <a:pt x="75" y="76"/>
                  </a:cubicBezTo>
                  <a:cubicBezTo>
                    <a:pt x="72" y="76"/>
                    <a:pt x="69" y="73"/>
                    <a:pt x="69" y="70"/>
                  </a:cubicBezTo>
                  <a:cubicBezTo>
                    <a:pt x="69" y="67"/>
                    <a:pt x="72" y="64"/>
                    <a:pt x="75" y="64"/>
                  </a:cubicBezTo>
                  <a:close/>
                  <a:moveTo>
                    <a:pt x="81" y="24"/>
                  </a:moveTo>
                  <a:cubicBezTo>
                    <a:pt x="84" y="24"/>
                    <a:pt x="87" y="21"/>
                    <a:pt x="87" y="18"/>
                  </a:cubicBezTo>
                  <a:cubicBezTo>
                    <a:pt x="87" y="15"/>
                    <a:pt x="84" y="12"/>
                    <a:pt x="81" y="12"/>
                  </a:cubicBezTo>
                  <a:cubicBezTo>
                    <a:pt x="78" y="12"/>
                    <a:pt x="75" y="15"/>
                    <a:pt x="75" y="18"/>
                  </a:cubicBezTo>
                  <a:cubicBezTo>
                    <a:pt x="75" y="21"/>
                    <a:pt x="78" y="24"/>
                    <a:pt x="81" y="24"/>
                  </a:cubicBezTo>
                  <a:close/>
                  <a:moveTo>
                    <a:pt x="6" y="65"/>
                  </a:moveTo>
                  <a:cubicBezTo>
                    <a:pt x="7" y="65"/>
                    <a:pt x="8" y="65"/>
                    <a:pt x="9" y="6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9"/>
                    <a:pt x="34" y="47"/>
                    <a:pt x="34" y="45"/>
                  </a:cubicBezTo>
                  <a:cubicBezTo>
                    <a:pt x="34" y="43"/>
                    <a:pt x="35" y="41"/>
                    <a:pt x="36" y="3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1"/>
                  </a:cubicBezTo>
                  <a:cubicBezTo>
                    <a:pt x="23" y="14"/>
                    <a:pt x="22" y="16"/>
                    <a:pt x="21" y="1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1" y="34"/>
                    <a:pt x="44" y="32"/>
                    <a:pt x="48" y="32"/>
                  </a:cubicBezTo>
                  <a:cubicBezTo>
                    <a:pt x="55" y="32"/>
                    <a:pt x="61" y="38"/>
                    <a:pt x="61" y="45"/>
                  </a:cubicBezTo>
                  <a:cubicBezTo>
                    <a:pt x="61" y="53"/>
                    <a:pt x="55" y="59"/>
                    <a:pt x="48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7" y="76"/>
                    <a:pt x="50" y="79"/>
                    <a:pt x="50" y="84"/>
                  </a:cubicBezTo>
                  <a:cubicBezTo>
                    <a:pt x="50" y="90"/>
                    <a:pt x="45" y="95"/>
                    <a:pt x="39" y="95"/>
                  </a:cubicBezTo>
                  <a:cubicBezTo>
                    <a:pt x="32" y="95"/>
                    <a:pt x="27" y="90"/>
                    <a:pt x="27" y="84"/>
                  </a:cubicBezTo>
                  <a:cubicBezTo>
                    <a:pt x="27" y="78"/>
                    <a:pt x="32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1" y="57"/>
                    <a:pt x="39" y="56"/>
                    <a:pt x="38" y="54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1"/>
                  </a:cubicBezTo>
                  <a:cubicBezTo>
                    <a:pt x="12" y="74"/>
                    <a:pt x="9" y="77"/>
                    <a:pt x="6" y="77"/>
                  </a:cubicBezTo>
                  <a:cubicBezTo>
                    <a:pt x="2" y="77"/>
                    <a:pt x="0" y="74"/>
                    <a:pt x="0" y="71"/>
                  </a:cubicBezTo>
                  <a:cubicBezTo>
                    <a:pt x="0" y="68"/>
                    <a:pt x="2" y="65"/>
                    <a:pt x="6" y="65"/>
                  </a:cubicBezTo>
                  <a:close/>
                  <a:moveTo>
                    <a:pt x="32" y="84"/>
                  </a:moveTo>
                  <a:cubicBezTo>
                    <a:pt x="32" y="88"/>
                    <a:pt x="35" y="91"/>
                    <a:pt x="39" y="91"/>
                  </a:cubicBezTo>
                  <a:cubicBezTo>
                    <a:pt x="42" y="91"/>
                    <a:pt x="46" y="88"/>
                    <a:pt x="46" y="84"/>
                  </a:cubicBezTo>
                  <a:cubicBezTo>
                    <a:pt x="46" y="80"/>
                    <a:pt x="42" y="77"/>
                    <a:pt x="39" y="77"/>
                  </a:cubicBezTo>
                  <a:cubicBezTo>
                    <a:pt x="35" y="77"/>
                    <a:pt x="32" y="80"/>
                    <a:pt x="32" y="84"/>
                  </a:cubicBezTo>
                  <a:close/>
                  <a:moveTo>
                    <a:pt x="12" y="4"/>
                  </a:moveTo>
                  <a:cubicBezTo>
                    <a:pt x="8" y="4"/>
                    <a:pt x="5" y="8"/>
                    <a:pt x="5" y="11"/>
                  </a:cubicBezTo>
                  <a:cubicBezTo>
                    <a:pt x="5" y="15"/>
                    <a:pt x="8" y="18"/>
                    <a:pt x="12" y="18"/>
                  </a:cubicBezTo>
                  <a:cubicBezTo>
                    <a:pt x="16" y="18"/>
                    <a:pt x="19" y="15"/>
                    <a:pt x="19" y="11"/>
                  </a:cubicBezTo>
                  <a:cubicBezTo>
                    <a:pt x="19" y="8"/>
                    <a:pt x="16" y="4"/>
                    <a:pt x="12" y="4"/>
                  </a:cubicBezTo>
                  <a:close/>
                  <a:moveTo>
                    <a:pt x="48" y="55"/>
                  </a:moveTo>
                  <a:cubicBezTo>
                    <a:pt x="53" y="55"/>
                    <a:pt x="57" y="50"/>
                    <a:pt x="57" y="45"/>
                  </a:cubicBezTo>
                  <a:cubicBezTo>
                    <a:pt x="57" y="40"/>
                    <a:pt x="53" y="36"/>
                    <a:pt x="48" y="36"/>
                  </a:cubicBezTo>
                  <a:cubicBezTo>
                    <a:pt x="43" y="36"/>
                    <a:pt x="39" y="40"/>
                    <a:pt x="39" y="45"/>
                  </a:cubicBezTo>
                  <a:cubicBezTo>
                    <a:pt x="39" y="50"/>
                    <a:pt x="43" y="55"/>
                    <a:pt x="48" y="55"/>
                  </a:cubicBezTo>
                  <a:close/>
                  <a:moveTo>
                    <a:pt x="73" y="26"/>
                  </a:moveTo>
                  <a:cubicBezTo>
                    <a:pt x="74" y="25"/>
                    <a:pt x="74" y="24"/>
                    <a:pt x="73" y="23"/>
                  </a:cubicBezTo>
                  <a:cubicBezTo>
                    <a:pt x="73" y="22"/>
                    <a:pt x="71" y="22"/>
                    <a:pt x="70" y="23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1"/>
                    <a:pt x="61" y="33"/>
                    <a:pt x="61" y="34"/>
                  </a:cubicBezTo>
                  <a:cubicBezTo>
                    <a:pt x="62" y="34"/>
                    <a:pt x="62" y="34"/>
                    <a:pt x="63" y="34"/>
                  </a:cubicBezTo>
                  <a:cubicBezTo>
                    <a:pt x="63" y="34"/>
                    <a:pt x="64" y="34"/>
                    <a:pt x="64" y="34"/>
                  </a:cubicBezTo>
                  <a:lnTo>
                    <a:pt x="73" y="26"/>
                  </a:lnTo>
                  <a:close/>
                  <a:moveTo>
                    <a:pt x="60" y="57"/>
                  </a:moveTo>
                  <a:cubicBezTo>
                    <a:pt x="59" y="57"/>
                    <a:pt x="59" y="59"/>
                    <a:pt x="60" y="59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7" y="65"/>
                    <a:pt x="67" y="65"/>
                  </a:cubicBezTo>
                  <a:cubicBezTo>
                    <a:pt x="68" y="65"/>
                    <a:pt x="69" y="65"/>
                    <a:pt x="69" y="64"/>
                  </a:cubicBezTo>
                  <a:cubicBezTo>
                    <a:pt x="70" y="64"/>
                    <a:pt x="70" y="62"/>
                    <a:pt x="69" y="6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2" y="56"/>
                    <a:pt x="61" y="56"/>
                    <a:pt x="60" y="5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 flipH="1">
              <a:off x="7822782" y="2168233"/>
              <a:ext cx="86913" cy="94516"/>
            </a:xfrm>
            <a:custGeom>
              <a:avLst/>
              <a:gdLst>
                <a:gd name="T0" fmla="*/ 81 w 87"/>
                <a:gd name="T1" fmla="*/ 70 h 95"/>
                <a:gd name="T2" fmla="*/ 69 w 87"/>
                <a:gd name="T3" fmla="*/ 70 h 95"/>
                <a:gd name="T4" fmla="*/ 81 w 87"/>
                <a:gd name="T5" fmla="*/ 24 h 95"/>
                <a:gd name="T6" fmla="*/ 81 w 87"/>
                <a:gd name="T7" fmla="*/ 12 h 95"/>
                <a:gd name="T8" fmla="*/ 81 w 87"/>
                <a:gd name="T9" fmla="*/ 24 h 95"/>
                <a:gd name="T10" fmla="*/ 9 w 87"/>
                <a:gd name="T11" fmla="*/ 66 h 95"/>
                <a:gd name="T12" fmla="*/ 34 w 87"/>
                <a:gd name="T13" fmla="*/ 45 h 95"/>
                <a:gd name="T14" fmla="*/ 18 w 87"/>
                <a:gd name="T15" fmla="*/ 21 h 95"/>
                <a:gd name="T16" fmla="*/ 0 w 87"/>
                <a:gd name="T17" fmla="*/ 11 h 95"/>
                <a:gd name="T18" fmla="*/ 23 w 87"/>
                <a:gd name="T19" fmla="*/ 11 h 95"/>
                <a:gd name="T20" fmla="*/ 38 w 87"/>
                <a:gd name="T21" fmla="*/ 36 h 95"/>
                <a:gd name="T22" fmla="*/ 61 w 87"/>
                <a:gd name="T23" fmla="*/ 45 h 95"/>
                <a:gd name="T24" fmla="*/ 48 w 87"/>
                <a:gd name="T25" fmla="*/ 59 h 95"/>
                <a:gd name="T26" fmla="*/ 50 w 87"/>
                <a:gd name="T27" fmla="*/ 84 h 95"/>
                <a:gd name="T28" fmla="*/ 27 w 87"/>
                <a:gd name="T29" fmla="*/ 84 h 95"/>
                <a:gd name="T30" fmla="*/ 39 w 87"/>
                <a:gd name="T31" fmla="*/ 73 h 95"/>
                <a:gd name="T32" fmla="*/ 38 w 87"/>
                <a:gd name="T33" fmla="*/ 54 h 95"/>
                <a:gd name="T34" fmla="*/ 12 w 87"/>
                <a:gd name="T35" fmla="*/ 71 h 95"/>
                <a:gd name="T36" fmla="*/ 0 w 87"/>
                <a:gd name="T37" fmla="*/ 71 h 95"/>
                <a:gd name="T38" fmla="*/ 32 w 87"/>
                <a:gd name="T39" fmla="*/ 84 h 95"/>
                <a:gd name="T40" fmla="*/ 46 w 87"/>
                <a:gd name="T41" fmla="*/ 84 h 95"/>
                <a:gd name="T42" fmla="*/ 32 w 87"/>
                <a:gd name="T43" fmla="*/ 84 h 95"/>
                <a:gd name="T44" fmla="*/ 5 w 87"/>
                <a:gd name="T45" fmla="*/ 11 h 95"/>
                <a:gd name="T46" fmla="*/ 19 w 87"/>
                <a:gd name="T47" fmla="*/ 11 h 95"/>
                <a:gd name="T48" fmla="*/ 48 w 87"/>
                <a:gd name="T49" fmla="*/ 55 h 95"/>
                <a:gd name="T50" fmla="*/ 48 w 87"/>
                <a:gd name="T51" fmla="*/ 36 h 95"/>
                <a:gd name="T52" fmla="*/ 48 w 87"/>
                <a:gd name="T53" fmla="*/ 55 h 95"/>
                <a:gd name="T54" fmla="*/ 73 w 87"/>
                <a:gd name="T55" fmla="*/ 23 h 95"/>
                <a:gd name="T56" fmla="*/ 62 w 87"/>
                <a:gd name="T57" fmla="*/ 31 h 95"/>
                <a:gd name="T58" fmla="*/ 63 w 87"/>
                <a:gd name="T59" fmla="*/ 34 h 95"/>
                <a:gd name="T60" fmla="*/ 73 w 87"/>
                <a:gd name="T61" fmla="*/ 26 h 95"/>
                <a:gd name="T62" fmla="*/ 60 w 87"/>
                <a:gd name="T63" fmla="*/ 59 h 95"/>
                <a:gd name="T64" fmla="*/ 67 w 87"/>
                <a:gd name="T65" fmla="*/ 65 h 95"/>
                <a:gd name="T66" fmla="*/ 69 w 87"/>
                <a:gd name="T67" fmla="*/ 61 h 95"/>
                <a:gd name="T68" fmla="*/ 60 w 87"/>
                <a:gd name="T69" fmla="*/ 5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95">
                  <a:moveTo>
                    <a:pt x="75" y="64"/>
                  </a:moveTo>
                  <a:cubicBezTo>
                    <a:pt x="78" y="64"/>
                    <a:pt x="81" y="67"/>
                    <a:pt x="81" y="70"/>
                  </a:cubicBezTo>
                  <a:cubicBezTo>
                    <a:pt x="81" y="73"/>
                    <a:pt x="78" y="76"/>
                    <a:pt x="75" y="76"/>
                  </a:cubicBezTo>
                  <a:cubicBezTo>
                    <a:pt x="72" y="76"/>
                    <a:pt x="69" y="73"/>
                    <a:pt x="69" y="70"/>
                  </a:cubicBezTo>
                  <a:cubicBezTo>
                    <a:pt x="69" y="67"/>
                    <a:pt x="72" y="64"/>
                    <a:pt x="75" y="64"/>
                  </a:cubicBezTo>
                  <a:close/>
                  <a:moveTo>
                    <a:pt x="81" y="24"/>
                  </a:moveTo>
                  <a:cubicBezTo>
                    <a:pt x="84" y="24"/>
                    <a:pt x="87" y="21"/>
                    <a:pt x="87" y="18"/>
                  </a:cubicBezTo>
                  <a:cubicBezTo>
                    <a:pt x="87" y="15"/>
                    <a:pt x="84" y="12"/>
                    <a:pt x="81" y="12"/>
                  </a:cubicBezTo>
                  <a:cubicBezTo>
                    <a:pt x="78" y="12"/>
                    <a:pt x="75" y="15"/>
                    <a:pt x="75" y="18"/>
                  </a:cubicBezTo>
                  <a:cubicBezTo>
                    <a:pt x="75" y="21"/>
                    <a:pt x="78" y="24"/>
                    <a:pt x="81" y="24"/>
                  </a:cubicBezTo>
                  <a:close/>
                  <a:moveTo>
                    <a:pt x="6" y="65"/>
                  </a:moveTo>
                  <a:cubicBezTo>
                    <a:pt x="7" y="65"/>
                    <a:pt x="8" y="65"/>
                    <a:pt x="9" y="66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49"/>
                    <a:pt x="34" y="47"/>
                    <a:pt x="34" y="45"/>
                  </a:cubicBezTo>
                  <a:cubicBezTo>
                    <a:pt x="34" y="43"/>
                    <a:pt x="35" y="41"/>
                    <a:pt x="36" y="39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22"/>
                    <a:pt x="14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1"/>
                  </a:cubicBezTo>
                  <a:cubicBezTo>
                    <a:pt x="23" y="14"/>
                    <a:pt x="22" y="16"/>
                    <a:pt x="21" y="1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1" y="34"/>
                    <a:pt x="44" y="32"/>
                    <a:pt x="48" y="32"/>
                  </a:cubicBezTo>
                  <a:cubicBezTo>
                    <a:pt x="55" y="32"/>
                    <a:pt x="61" y="38"/>
                    <a:pt x="61" y="45"/>
                  </a:cubicBezTo>
                  <a:cubicBezTo>
                    <a:pt x="61" y="53"/>
                    <a:pt x="55" y="59"/>
                    <a:pt x="48" y="5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7" y="76"/>
                    <a:pt x="50" y="79"/>
                    <a:pt x="50" y="84"/>
                  </a:cubicBezTo>
                  <a:cubicBezTo>
                    <a:pt x="50" y="90"/>
                    <a:pt x="45" y="95"/>
                    <a:pt x="39" y="95"/>
                  </a:cubicBezTo>
                  <a:cubicBezTo>
                    <a:pt x="32" y="95"/>
                    <a:pt x="27" y="90"/>
                    <a:pt x="27" y="84"/>
                  </a:cubicBezTo>
                  <a:cubicBezTo>
                    <a:pt x="27" y="78"/>
                    <a:pt x="32" y="73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1" y="57"/>
                    <a:pt x="39" y="56"/>
                    <a:pt x="38" y="54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70"/>
                    <a:pt x="12" y="70"/>
                    <a:pt x="12" y="71"/>
                  </a:cubicBezTo>
                  <a:cubicBezTo>
                    <a:pt x="12" y="74"/>
                    <a:pt x="9" y="77"/>
                    <a:pt x="6" y="77"/>
                  </a:cubicBezTo>
                  <a:cubicBezTo>
                    <a:pt x="2" y="77"/>
                    <a:pt x="0" y="74"/>
                    <a:pt x="0" y="71"/>
                  </a:cubicBezTo>
                  <a:cubicBezTo>
                    <a:pt x="0" y="68"/>
                    <a:pt x="2" y="65"/>
                    <a:pt x="6" y="65"/>
                  </a:cubicBezTo>
                  <a:close/>
                  <a:moveTo>
                    <a:pt x="32" y="84"/>
                  </a:moveTo>
                  <a:cubicBezTo>
                    <a:pt x="32" y="88"/>
                    <a:pt x="35" y="91"/>
                    <a:pt x="39" y="91"/>
                  </a:cubicBezTo>
                  <a:cubicBezTo>
                    <a:pt x="42" y="91"/>
                    <a:pt x="46" y="88"/>
                    <a:pt x="46" y="84"/>
                  </a:cubicBezTo>
                  <a:cubicBezTo>
                    <a:pt x="46" y="80"/>
                    <a:pt x="42" y="77"/>
                    <a:pt x="39" y="77"/>
                  </a:cubicBezTo>
                  <a:cubicBezTo>
                    <a:pt x="35" y="77"/>
                    <a:pt x="32" y="80"/>
                    <a:pt x="32" y="84"/>
                  </a:cubicBezTo>
                  <a:close/>
                  <a:moveTo>
                    <a:pt x="12" y="4"/>
                  </a:moveTo>
                  <a:cubicBezTo>
                    <a:pt x="8" y="4"/>
                    <a:pt x="5" y="8"/>
                    <a:pt x="5" y="11"/>
                  </a:cubicBezTo>
                  <a:cubicBezTo>
                    <a:pt x="5" y="15"/>
                    <a:pt x="8" y="18"/>
                    <a:pt x="12" y="18"/>
                  </a:cubicBezTo>
                  <a:cubicBezTo>
                    <a:pt x="16" y="18"/>
                    <a:pt x="19" y="15"/>
                    <a:pt x="19" y="11"/>
                  </a:cubicBezTo>
                  <a:cubicBezTo>
                    <a:pt x="19" y="8"/>
                    <a:pt x="16" y="4"/>
                    <a:pt x="12" y="4"/>
                  </a:cubicBezTo>
                  <a:close/>
                  <a:moveTo>
                    <a:pt x="48" y="55"/>
                  </a:moveTo>
                  <a:cubicBezTo>
                    <a:pt x="53" y="55"/>
                    <a:pt x="57" y="50"/>
                    <a:pt x="57" y="45"/>
                  </a:cubicBezTo>
                  <a:cubicBezTo>
                    <a:pt x="57" y="40"/>
                    <a:pt x="53" y="36"/>
                    <a:pt x="48" y="36"/>
                  </a:cubicBezTo>
                  <a:cubicBezTo>
                    <a:pt x="43" y="36"/>
                    <a:pt x="39" y="40"/>
                    <a:pt x="39" y="45"/>
                  </a:cubicBezTo>
                  <a:cubicBezTo>
                    <a:pt x="39" y="50"/>
                    <a:pt x="43" y="55"/>
                    <a:pt x="48" y="55"/>
                  </a:cubicBezTo>
                  <a:close/>
                  <a:moveTo>
                    <a:pt x="73" y="26"/>
                  </a:moveTo>
                  <a:cubicBezTo>
                    <a:pt x="74" y="25"/>
                    <a:pt x="74" y="24"/>
                    <a:pt x="73" y="23"/>
                  </a:cubicBezTo>
                  <a:cubicBezTo>
                    <a:pt x="73" y="22"/>
                    <a:pt x="71" y="22"/>
                    <a:pt x="70" y="23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1"/>
                    <a:pt x="61" y="33"/>
                    <a:pt x="61" y="34"/>
                  </a:cubicBezTo>
                  <a:cubicBezTo>
                    <a:pt x="62" y="34"/>
                    <a:pt x="62" y="34"/>
                    <a:pt x="63" y="34"/>
                  </a:cubicBezTo>
                  <a:cubicBezTo>
                    <a:pt x="63" y="34"/>
                    <a:pt x="64" y="34"/>
                    <a:pt x="64" y="34"/>
                  </a:cubicBezTo>
                  <a:lnTo>
                    <a:pt x="73" y="26"/>
                  </a:lnTo>
                  <a:close/>
                  <a:moveTo>
                    <a:pt x="60" y="57"/>
                  </a:moveTo>
                  <a:cubicBezTo>
                    <a:pt x="59" y="57"/>
                    <a:pt x="59" y="59"/>
                    <a:pt x="60" y="59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66" y="65"/>
                    <a:pt x="67" y="65"/>
                    <a:pt x="67" y="65"/>
                  </a:cubicBezTo>
                  <a:cubicBezTo>
                    <a:pt x="68" y="65"/>
                    <a:pt x="69" y="65"/>
                    <a:pt x="69" y="64"/>
                  </a:cubicBezTo>
                  <a:cubicBezTo>
                    <a:pt x="70" y="64"/>
                    <a:pt x="70" y="62"/>
                    <a:pt x="69" y="6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2" y="56"/>
                    <a:pt x="61" y="56"/>
                    <a:pt x="60" y="5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49" name="Freeform 17"/>
            <p:cNvSpPr>
              <a:spLocks noEditPoints="1"/>
            </p:cNvSpPr>
            <p:nvPr/>
          </p:nvSpPr>
          <p:spPr bwMode="auto">
            <a:xfrm>
              <a:off x="7906967" y="2500171"/>
              <a:ext cx="82769" cy="78391"/>
            </a:xfrm>
            <a:custGeom>
              <a:avLst/>
              <a:gdLst>
                <a:gd name="T0" fmla="*/ 146 w 146"/>
                <a:gd name="T1" fmla="*/ 5 h 138"/>
                <a:gd name="T2" fmla="*/ 141 w 146"/>
                <a:gd name="T3" fmla="*/ 9 h 138"/>
                <a:gd name="T4" fmla="*/ 122 w 146"/>
                <a:gd name="T5" fmla="*/ 9 h 138"/>
                <a:gd name="T6" fmla="*/ 104 w 146"/>
                <a:gd name="T7" fmla="*/ 99 h 138"/>
                <a:gd name="T8" fmla="*/ 100 w 146"/>
                <a:gd name="T9" fmla="*/ 103 h 138"/>
                <a:gd name="T10" fmla="*/ 36 w 146"/>
                <a:gd name="T11" fmla="*/ 103 h 138"/>
                <a:gd name="T12" fmla="*/ 31 w 146"/>
                <a:gd name="T13" fmla="*/ 98 h 138"/>
                <a:gd name="T14" fmla="*/ 36 w 146"/>
                <a:gd name="T15" fmla="*/ 94 h 138"/>
                <a:gd name="T16" fmla="*/ 96 w 146"/>
                <a:gd name="T17" fmla="*/ 94 h 138"/>
                <a:gd name="T18" fmla="*/ 99 w 146"/>
                <a:gd name="T19" fmla="*/ 80 h 138"/>
                <a:gd name="T20" fmla="*/ 30 w 146"/>
                <a:gd name="T21" fmla="*/ 80 h 138"/>
                <a:gd name="T22" fmla="*/ 25 w 146"/>
                <a:gd name="T23" fmla="*/ 77 h 138"/>
                <a:gd name="T24" fmla="*/ 1 w 146"/>
                <a:gd name="T25" fmla="*/ 22 h 138"/>
                <a:gd name="T26" fmla="*/ 1 w 146"/>
                <a:gd name="T27" fmla="*/ 18 h 138"/>
                <a:gd name="T28" fmla="*/ 5 w 146"/>
                <a:gd name="T29" fmla="*/ 16 h 138"/>
                <a:gd name="T30" fmla="*/ 104 w 146"/>
                <a:gd name="T31" fmla="*/ 16 h 138"/>
                <a:gd name="T32" fmla="*/ 108 w 146"/>
                <a:gd name="T33" fmla="*/ 21 h 138"/>
                <a:gd name="T34" fmla="*/ 104 w 146"/>
                <a:gd name="T35" fmla="*/ 25 h 138"/>
                <a:gd name="T36" fmla="*/ 12 w 146"/>
                <a:gd name="T37" fmla="*/ 25 h 138"/>
                <a:gd name="T38" fmla="*/ 32 w 146"/>
                <a:gd name="T39" fmla="*/ 71 h 138"/>
                <a:gd name="T40" fmla="*/ 100 w 146"/>
                <a:gd name="T41" fmla="*/ 71 h 138"/>
                <a:gd name="T42" fmla="*/ 114 w 146"/>
                <a:gd name="T43" fmla="*/ 4 h 138"/>
                <a:gd name="T44" fmla="*/ 118 w 146"/>
                <a:gd name="T45" fmla="*/ 0 h 138"/>
                <a:gd name="T46" fmla="*/ 141 w 146"/>
                <a:gd name="T47" fmla="*/ 0 h 138"/>
                <a:gd name="T48" fmla="*/ 146 w 146"/>
                <a:gd name="T49" fmla="*/ 5 h 138"/>
                <a:gd name="T50" fmla="*/ 61 w 146"/>
                <a:gd name="T51" fmla="*/ 124 h 138"/>
                <a:gd name="T52" fmla="*/ 47 w 146"/>
                <a:gd name="T53" fmla="*/ 109 h 138"/>
                <a:gd name="T54" fmla="*/ 33 w 146"/>
                <a:gd name="T55" fmla="*/ 124 h 138"/>
                <a:gd name="T56" fmla="*/ 47 w 146"/>
                <a:gd name="T57" fmla="*/ 138 h 138"/>
                <a:gd name="T58" fmla="*/ 61 w 146"/>
                <a:gd name="T59" fmla="*/ 124 h 138"/>
                <a:gd name="T60" fmla="*/ 52 w 146"/>
                <a:gd name="T61" fmla="*/ 124 h 138"/>
                <a:gd name="T62" fmla="*/ 47 w 146"/>
                <a:gd name="T63" fmla="*/ 129 h 138"/>
                <a:gd name="T64" fmla="*/ 42 w 146"/>
                <a:gd name="T65" fmla="*/ 124 h 138"/>
                <a:gd name="T66" fmla="*/ 47 w 146"/>
                <a:gd name="T67" fmla="*/ 119 h 138"/>
                <a:gd name="T68" fmla="*/ 52 w 146"/>
                <a:gd name="T69" fmla="*/ 124 h 138"/>
                <a:gd name="T70" fmla="*/ 101 w 146"/>
                <a:gd name="T71" fmla="*/ 124 h 138"/>
                <a:gd name="T72" fmla="*/ 86 w 146"/>
                <a:gd name="T73" fmla="*/ 109 h 138"/>
                <a:gd name="T74" fmla="*/ 72 w 146"/>
                <a:gd name="T75" fmla="*/ 124 h 138"/>
                <a:gd name="T76" fmla="*/ 86 w 146"/>
                <a:gd name="T77" fmla="*/ 138 h 138"/>
                <a:gd name="T78" fmla="*/ 101 w 146"/>
                <a:gd name="T79" fmla="*/ 124 h 138"/>
                <a:gd name="T80" fmla="*/ 92 w 146"/>
                <a:gd name="T81" fmla="*/ 124 h 138"/>
                <a:gd name="T82" fmla="*/ 86 w 146"/>
                <a:gd name="T83" fmla="*/ 129 h 138"/>
                <a:gd name="T84" fmla="*/ 81 w 146"/>
                <a:gd name="T85" fmla="*/ 124 h 138"/>
                <a:gd name="T86" fmla="*/ 86 w 146"/>
                <a:gd name="T87" fmla="*/ 119 h 138"/>
                <a:gd name="T88" fmla="*/ 92 w 146"/>
                <a:gd name="T89" fmla="*/ 12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6" h="138">
                  <a:moveTo>
                    <a:pt x="146" y="5"/>
                  </a:moveTo>
                  <a:cubicBezTo>
                    <a:pt x="146" y="7"/>
                    <a:pt x="144" y="9"/>
                    <a:pt x="14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4" y="101"/>
                    <a:pt x="102" y="103"/>
                    <a:pt x="100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3" y="103"/>
                    <a:pt x="31" y="101"/>
                    <a:pt x="31" y="98"/>
                  </a:cubicBezTo>
                  <a:cubicBezTo>
                    <a:pt x="31" y="96"/>
                    <a:pt x="33" y="94"/>
                    <a:pt x="3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30" y="80"/>
                    <a:pt x="30" y="80"/>
                    <a:pt x="30" y="80"/>
                  </a:cubicBezTo>
                  <a:cubicBezTo>
                    <a:pt x="28" y="80"/>
                    <a:pt x="26" y="79"/>
                    <a:pt x="25" y="77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1" y="19"/>
                    <a:pt x="1" y="18"/>
                  </a:cubicBezTo>
                  <a:cubicBezTo>
                    <a:pt x="2" y="17"/>
                    <a:pt x="4" y="16"/>
                    <a:pt x="5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6" y="16"/>
                    <a:pt x="108" y="18"/>
                    <a:pt x="108" y="21"/>
                  </a:cubicBezTo>
                  <a:cubicBezTo>
                    <a:pt x="108" y="23"/>
                    <a:pt x="106" y="25"/>
                    <a:pt x="104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6" y="0"/>
                    <a:pt x="118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4" y="0"/>
                    <a:pt x="146" y="2"/>
                    <a:pt x="146" y="5"/>
                  </a:cubicBezTo>
                  <a:close/>
                  <a:moveTo>
                    <a:pt x="61" y="124"/>
                  </a:moveTo>
                  <a:cubicBezTo>
                    <a:pt x="61" y="116"/>
                    <a:pt x="55" y="109"/>
                    <a:pt x="47" y="109"/>
                  </a:cubicBezTo>
                  <a:cubicBezTo>
                    <a:pt x="39" y="109"/>
                    <a:pt x="33" y="116"/>
                    <a:pt x="33" y="124"/>
                  </a:cubicBezTo>
                  <a:cubicBezTo>
                    <a:pt x="33" y="132"/>
                    <a:pt x="39" y="138"/>
                    <a:pt x="47" y="138"/>
                  </a:cubicBezTo>
                  <a:cubicBezTo>
                    <a:pt x="55" y="138"/>
                    <a:pt x="61" y="132"/>
                    <a:pt x="61" y="124"/>
                  </a:cubicBezTo>
                  <a:close/>
                  <a:moveTo>
                    <a:pt x="52" y="124"/>
                  </a:moveTo>
                  <a:cubicBezTo>
                    <a:pt x="52" y="127"/>
                    <a:pt x="50" y="129"/>
                    <a:pt x="47" y="129"/>
                  </a:cubicBezTo>
                  <a:cubicBezTo>
                    <a:pt x="44" y="129"/>
                    <a:pt x="42" y="127"/>
                    <a:pt x="42" y="124"/>
                  </a:cubicBezTo>
                  <a:cubicBezTo>
                    <a:pt x="42" y="121"/>
                    <a:pt x="44" y="119"/>
                    <a:pt x="47" y="119"/>
                  </a:cubicBezTo>
                  <a:cubicBezTo>
                    <a:pt x="50" y="119"/>
                    <a:pt x="52" y="121"/>
                    <a:pt x="52" y="124"/>
                  </a:cubicBezTo>
                  <a:close/>
                  <a:moveTo>
                    <a:pt x="101" y="124"/>
                  </a:moveTo>
                  <a:cubicBezTo>
                    <a:pt x="101" y="116"/>
                    <a:pt x="94" y="109"/>
                    <a:pt x="86" y="109"/>
                  </a:cubicBezTo>
                  <a:cubicBezTo>
                    <a:pt x="79" y="109"/>
                    <a:pt x="72" y="116"/>
                    <a:pt x="72" y="124"/>
                  </a:cubicBezTo>
                  <a:cubicBezTo>
                    <a:pt x="72" y="132"/>
                    <a:pt x="79" y="138"/>
                    <a:pt x="86" y="138"/>
                  </a:cubicBezTo>
                  <a:cubicBezTo>
                    <a:pt x="94" y="138"/>
                    <a:pt x="101" y="132"/>
                    <a:pt x="101" y="124"/>
                  </a:cubicBezTo>
                  <a:close/>
                  <a:moveTo>
                    <a:pt x="92" y="124"/>
                  </a:moveTo>
                  <a:cubicBezTo>
                    <a:pt x="92" y="127"/>
                    <a:pt x="89" y="129"/>
                    <a:pt x="86" y="129"/>
                  </a:cubicBezTo>
                  <a:cubicBezTo>
                    <a:pt x="84" y="129"/>
                    <a:pt x="81" y="127"/>
                    <a:pt x="81" y="124"/>
                  </a:cubicBezTo>
                  <a:cubicBezTo>
                    <a:pt x="81" y="121"/>
                    <a:pt x="84" y="119"/>
                    <a:pt x="86" y="119"/>
                  </a:cubicBezTo>
                  <a:cubicBezTo>
                    <a:pt x="89" y="119"/>
                    <a:pt x="92" y="121"/>
                    <a:pt x="92" y="12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0" name="Freeform 21"/>
            <p:cNvSpPr>
              <a:spLocks noEditPoints="1"/>
            </p:cNvSpPr>
            <p:nvPr/>
          </p:nvSpPr>
          <p:spPr bwMode="auto">
            <a:xfrm>
              <a:off x="7749108" y="2798831"/>
              <a:ext cx="81916" cy="82811"/>
            </a:xfrm>
            <a:custGeom>
              <a:avLst/>
              <a:gdLst>
                <a:gd name="T0" fmla="*/ 183 w 183"/>
                <a:gd name="T1" fmla="*/ 185 h 185"/>
                <a:gd name="T2" fmla="*/ 0 w 183"/>
                <a:gd name="T3" fmla="*/ 181 h 185"/>
                <a:gd name="T4" fmla="*/ 8 w 183"/>
                <a:gd name="T5" fmla="*/ 0 h 185"/>
                <a:gd name="T6" fmla="*/ 21 w 183"/>
                <a:gd name="T7" fmla="*/ 11 h 185"/>
                <a:gd name="T8" fmla="*/ 8 w 183"/>
                <a:gd name="T9" fmla="*/ 15 h 185"/>
                <a:gd name="T10" fmla="*/ 21 w 183"/>
                <a:gd name="T11" fmla="*/ 39 h 185"/>
                <a:gd name="T12" fmla="*/ 8 w 183"/>
                <a:gd name="T13" fmla="*/ 43 h 185"/>
                <a:gd name="T14" fmla="*/ 21 w 183"/>
                <a:gd name="T15" fmla="*/ 68 h 185"/>
                <a:gd name="T16" fmla="*/ 8 w 183"/>
                <a:gd name="T17" fmla="*/ 72 h 185"/>
                <a:gd name="T18" fmla="*/ 21 w 183"/>
                <a:gd name="T19" fmla="*/ 97 h 185"/>
                <a:gd name="T20" fmla="*/ 8 w 183"/>
                <a:gd name="T21" fmla="*/ 101 h 185"/>
                <a:gd name="T22" fmla="*/ 21 w 183"/>
                <a:gd name="T23" fmla="*/ 124 h 185"/>
                <a:gd name="T24" fmla="*/ 8 w 183"/>
                <a:gd name="T25" fmla="*/ 128 h 185"/>
                <a:gd name="T26" fmla="*/ 21 w 183"/>
                <a:gd name="T27" fmla="*/ 153 h 185"/>
                <a:gd name="T28" fmla="*/ 8 w 183"/>
                <a:gd name="T29" fmla="*/ 157 h 185"/>
                <a:gd name="T30" fmla="*/ 183 w 183"/>
                <a:gd name="T31" fmla="*/ 177 h 185"/>
                <a:gd name="T32" fmla="*/ 145 w 183"/>
                <a:gd name="T33" fmla="*/ 105 h 185"/>
                <a:gd name="T34" fmla="*/ 85 w 183"/>
                <a:gd name="T35" fmla="*/ 135 h 185"/>
                <a:gd name="T36" fmla="*/ 29 w 183"/>
                <a:gd name="T37" fmla="*/ 171 h 185"/>
                <a:gd name="T38" fmla="*/ 178 w 183"/>
                <a:gd name="T39" fmla="*/ 103 h 185"/>
                <a:gd name="T40" fmla="*/ 116 w 183"/>
                <a:gd name="T41" fmla="*/ 115 h 185"/>
                <a:gd name="T42" fmla="*/ 178 w 183"/>
                <a:gd name="T43" fmla="*/ 94 h 185"/>
                <a:gd name="T44" fmla="*/ 145 w 183"/>
                <a:gd name="T45" fmla="*/ 69 h 185"/>
                <a:gd name="T46" fmla="*/ 84 w 183"/>
                <a:gd name="T47" fmla="*/ 97 h 185"/>
                <a:gd name="T48" fmla="*/ 29 w 183"/>
                <a:gd name="T49" fmla="*/ 161 h 185"/>
                <a:gd name="T50" fmla="*/ 85 w 183"/>
                <a:gd name="T51" fmla="*/ 126 h 185"/>
                <a:gd name="T52" fmla="*/ 116 w 183"/>
                <a:gd name="T53" fmla="*/ 77 h 185"/>
                <a:gd name="T54" fmla="*/ 178 w 183"/>
                <a:gd name="T55" fmla="*/ 40 h 185"/>
                <a:gd name="T56" fmla="*/ 138 w 183"/>
                <a:gd name="T57" fmla="*/ 23 h 185"/>
                <a:gd name="T58" fmla="*/ 84 w 183"/>
                <a:gd name="T59" fmla="*/ 44 h 185"/>
                <a:gd name="T60" fmla="*/ 29 w 183"/>
                <a:gd name="T61" fmla="*/ 151 h 185"/>
                <a:gd name="T62" fmla="*/ 84 w 183"/>
                <a:gd name="T63" fmla="*/ 8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3" h="185">
                  <a:moveTo>
                    <a:pt x="183" y="177"/>
                  </a:moveTo>
                  <a:lnTo>
                    <a:pt x="183" y="185"/>
                  </a:lnTo>
                  <a:lnTo>
                    <a:pt x="0" y="185"/>
                  </a:lnTo>
                  <a:lnTo>
                    <a:pt x="0" y="18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1"/>
                  </a:lnTo>
                  <a:lnTo>
                    <a:pt x="21" y="11"/>
                  </a:lnTo>
                  <a:lnTo>
                    <a:pt x="21" y="15"/>
                  </a:lnTo>
                  <a:lnTo>
                    <a:pt x="8" y="15"/>
                  </a:lnTo>
                  <a:lnTo>
                    <a:pt x="8" y="39"/>
                  </a:lnTo>
                  <a:lnTo>
                    <a:pt x="21" y="39"/>
                  </a:lnTo>
                  <a:lnTo>
                    <a:pt x="21" y="43"/>
                  </a:lnTo>
                  <a:lnTo>
                    <a:pt x="8" y="43"/>
                  </a:lnTo>
                  <a:lnTo>
                    <a:pt x="8" y="68"/>
                  </a:lnTo>
                  <a:lnTo>
                    <a:pt x="21" y="68"/>
                  </a:lnTo>
                  <a:lnTo>
                    <a:pt x="21" y="72"/>
                  </a:lnTo>
                  <a:lnTo>
                    <a:pt x="8" y="72"/>
                  </a:lnTo>
                  <a:lnTo>
                    <a:pt x="8" y="97"/>
                  </a:lnTo>
                  <a:lnTo>
                    <a:pt x="21" y="97"/>
                  </a:lnTo>
                  <a:lnTo>
                    <a:pt x="21" y="101"/>
                  </a:lnTo>
                  <a:lnTo>
                    <a:pt x="8" y="101"/>
                  </a:lnTo>
                  <a:lnTo>
                    <a:pt x="8" y="124"/>
                  </a:lnTo>
                  <a:lnTo>
                    <a:pt x="21" y="124"/>
                  </a:lnTo>
                  <a:lnTo>
                    <a:pt x="21" y="128"/>
                  </a:lnTo>
                  <a:lnTo>
                    <a:pt x="8" y="128"/>
                  </a:lnTo>
                  <a:lnTo>
                    <a:pt x="8" y="153"/>
                  </a:lnTo>
                  <a:lnTo>
                    <a:pt x="21" y="153"/>
                  </a:lnTo>
                  <a:lnTo>
                    <a:pt x="21" y="157"/>
                  </a:lnTo>
                  <a:lnTo>
                    <a:pt x="8" y="157"/>
                  </a:lnTo>
                  <a:lnTo>
                    <a:pt x="8" y="177"/>
                  </a:lnTo>
                  <a:lnTo>
                    <a:pt x="183" y="177"/>
                  </a:lnTo>
                  <a:close/>
                  <a:moveTo>
                    <a:pt x="178" y="103"/>
                  </a:moveTo>
                  <a:lnTo>
                    <a:pt x="145" y="105"/>
                  </a:lnTo>
                  <a:lnTo>
                    <a:pt x="116" y="124"/>
                  </a:lnTo>
                  <a:lnTo>
                    <a:pt x="85" y="135"/>
                  </a:lnTo>
                  <a:lnTo>
                    <a:pt x="55" y="151"/>
                  </a:lnTo>
                  <a:lnTo>
                    <a:pt x="29" y="171"/>
                  </a:lnTo>
                  <a:lnTo>
                    <a:pt x="178" y="171"/>
                  </a:lnTo>
                  <a:lnTo>
                    <a:pt x="178" y="103"/>
                  </a:lnTo>
                  <a:close/>
                  <a:moveTo>
                    <a:pt x="85" y="126"/>
                  </a:moveTo>
                  <a:lnTo>
                    <a:pt x="116" y="115"/>
                  </a:lnTo>
                  <a:lnTo>
                    <a:pt x="145" y="95"/>
                  </a:lnTo>
                  <a:lnTo>
                    <a:pt x="178" y="94"/>
                  </a:lnTo>
                  <a:lnTo>
                    <a:pt x="178" y="50"/>
                  </a:lnTo>
                  <a:lnTo>
                    <a:pt x="145" y="69"/>
                  </a:lnTo>
                  <a:lnTo>
                    <a:pt x="116" y="87"/>
                  </a:lnTo>
                  <a:lnTo>
                    <a:pt x="84" y="97"/>
                  </a:lnTo>
                  <a:lnTo>
                    <a:pt x="55" y="115"/>
                  </a:lnTo>
                  <a:lnTo>
                    <a:pt x="29" y="161"/>
                  </a:lnTo>
                  <a:lnTo>
                    <a:pt x="55" y="141"/>
                  </a:lnTo>
                  <a:lnTo>
                    <a:pt x="85" y="126"/>
                  </a:lnTo>
                  <a:close/>
                  <a:moveTo>
                    <a:pt x="84" y="86"/>
                  </a:moveTo>
                  <a:lnTo>
                    <a:pt x="116" y="77"/>
                  </a:lnTo>
                  <a:lnTo>
                    <a:pt x="145" y="57"/>
                  </a:lnTo>
                  <a:lnTo>
                    <a:pt x="178" y="40"/>
                  </a:lnTo>
                  <a:lnTo>
                    <a:pt x="178" y="0"/>
                  </a:lnTo>
                  <a:lnTo>
                    <a:pt x="138" y="23"/>
                  </a:lnTo>
                  <a:lnTo>
                    <a:pt x="116" y="40"/>
                  </a:lnTo>
                  <a:lnTo>
                    <a:pt x="84" y="44"/>
                  </a:lnTo>
                  <a:lnTo>
                    <a:pt x="50" y="80"/>
                  </a:lnTo>
                  <a:lnTo>
                    <a:pt x="29" y="151"/>
                  </a:lnTo>
                  <a:lnTo>
                    <a:pt x="55" y="105"/>
                  </a:lnTo>
                  <a:lnTo>
                    <a:pt x="84" y="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1" name="Freeform 25"/>
            <p:cNvSpPr>
              <a:spLocks noEditPoints="1"/>
            </p:cNvSpPr>
            <p:nvPr/>
          </p:nvSpPr>
          <p:spPr bwMode="auto">
            <a:xfrm>
              <a:off x="7403261" y="2083387"/>
              <a:ext cx="49151" cy="50026"/>
            </a:xfrm>
            <a:custGeom>
              <a:avLst/>
              <a:gdLst>
                <a:gd name="T0" fmla="*/ 225 w 225"/>
                <a:gd name="T1" fmla="*/ 218 h 229"/>
                <a:gd name="T2" fmla="*/ 225 w 225"/>
                <a:gd name="T3" fmla="*/ 229 h 229"/>
                <a:gd name="T4" fmla="*/ 0 w 225"/>
                <a:gd name="T5" fmla="*/ 229 h 229"/>
                <a:gd name="T6" fmla="*/ 0 w 225"/>
                <a:gd name="T7" fmla="*/ 224 h 229"/>
                <a:gd name="T8" fmla="*/ 0 w 225"/>
                <a:gd name="T9" fmla="*/ 0 h 229"/>
                <a:gd name="T10" fmla="*/ 8 w 225"/>
                <a:gd name="T11" fmla="*/ 0 h 229"/>
                <a:gd name="T12" fmla="*/ 8 w 225"/>
                <a:gd name="T13" fmla="*/ 14 h 229"/>
                <a:gd name="T14" fmla="*/ 27 w 225"/>
                <a:gd name="T15" fmla="*/ 14 h 229"/>
                <a:gd name="T16" fmla="*/ 27 w 225"/>
                <a:gd name="T17" fmla="*/ 19 h 229"/>
                <a:gd name="T18" fmla="*/ 8 w 225"/>
                <a:gd name="T19" fmla="*/ 19 h 229"/>
                <a:gd name="T20" fmla="*/ 8 w 225"/>
                <a:gd name="T21" fmla="*/ 47 h 229"/>
                <a:gd name="T22" fmla="*/ 27 w 225"/>
                <a:gd name="T23" fmla="*/ 47 h 229"/>
                <a:gd name="T24" fmla="*/ 27 w 225"/>
                <a:gd name="T25" fmla="*/ 52 h 229"/>
                <a:gd name="T26" fmla="*/ 8 w 225"/>
                <a:gd name="T27" fmla="*/ 52 h 229"/>
                <a:gd name="T28" fmla="*/ 8 w 225"/>
                <a:gd name="T29" fmla="*/ 83 h 229"/>
                <a:gd name="T30" fmla="*/ 27 w 225"/>
                <a:gd name="T31" fmla="*/ 83 h 229"/>
                <a:gd name="T32" fmla="*/ 27 w 225"/>
                <a:gd name="T33" fmla="*/ 88 h 229"/>
                <a:gd name="T34" fmla="*/ 8 w 225"/>
                <a:gd name="T35" fmla="*/ 88 h 229"/>
                <a:gd name="T36" fmla="*/ 8 w 225"/>
                <a:gd name="T37" fmla="*/ 119 h 229"/>
                <a:gd name="T38" fmla="*/ 27 w 225"/>
                <a:gd name="T39" fmla="*/ 119 h 229"/>
                <a:gd name="T40" fmla="*/ 27 w 225"/>
                <a:gd name="T41" fmla="*/ 124 h 229"/>
                <a:gd name="T42" fmla="*/ 8 w 225"/>
                <a:gd name="T43" fmla="*/ 124 h 229"/>
                <a:gd name="T44" fmla="*/ 8 w 225"/>
                <a:gd name="T45" fmla="*/ 155 h 229"/>
                <a:gd name="T46" fmla="*/ 27 w 225"/>
                <a:gd name="T47" fmla="*/ 155 h 229"/>
                <a:gd name="T48" fmla="*/ 27 w 225"/>
                <a:gd name="T49" fmla="*/ 157 h 229"/>
                <a:gd name="T50" fmla="*/ 8 w 225"/>
                <a:gd name="T51" fmla="*/ 157 h 229"/>
                <a:gd name="T52" fmla="*/ 8 w 225"/>
                <a:gd name="T53" fmla="*/ 188 h 229"/>
                <a:gd name="T54" fmla="*/ 27 w 225"/>
                <a:gd name="T55" fmla="*/ 188 h 229"/>
                <a:gd name="T56" fmla="*/ 27 w 225"/>
                <a:gd name="T57" fmla="*/ 193 h 229"/>
                <a:gd name="T58" fmla="*/ 8 w 225"/>
                <a:gd name="T59" fmla="*/ 193 h 229"/>
                <a:gd name="T60" fmla="*/ 8 w 225"/>
                <a:gd name="T61" fmla="*/ 218 h 229"/>
                <a:gd name="T62" fmla="*/ 225 w 225"/>
                <a:gd name="T63" fmla="*/ 218 h 229"/>
                <a:gd name="T64" fmla="*/ 60 w 225"/>
                <a:gd name="T65" fmla="*/ 124 h 229"/>
                <a:gd name="T66" fmla="*/ 35 w 225"/>
                <a:gd name="T67" fmla="*/ 124 h 229"/>
                <a:gd name="T68" fmla="*/ 35 w 225"/>
                <a:gd name="T69" fmla="*/ 210 h 229"/>
                <a:gd name="T70" fmla="*/ 60 w 225"/>
                <a:gd name="T71" fmla="*/ 210 h 229"/>
                <a:gd name="T72" fmla="*/ 60 w 225"/>
                <a:gd name="T73" fmla="*/ 124 h 229"/>
                <a:gd name="T74" fmla="*/ 99 w 225"/>
                <a:gd name="T75" fmla="*/ 99 h 229"/>
                <a:gd name="T76" fmla="*/ 74 w 225"/>
                <a:gd name="T77" fmla="*/ 99 h 229"/>
                <a:gd name="T78" fmla="*/ 74 w 225"/>
                <a:gd name="T79" fmla="*/ 210 h 229"/>
                <a:gd name="T80" fmla="*/ 99 w 225"/>
                <a:gd name="T81" fmla="*/ 210 h 229"/>
                <a:gd name="T82" fmla="*/ 99 w 225"/>
                <a:gd name="T83" fmla="*/ 99 h 229"/>
                <a:gd name="T84" fmla="*/ 140 w 225"/>
                <a:gd name="T85" fmla="*/ 83 h 229"/>
                <a:gd name="T86" fmla="*/ 115 w 225"/>
                <a:gd name="T87" fmla="*/ 83 h 229"/>
                <a:gd name="T88" fmla="*/ 115 w 225"/>
                <a:gd name="T89" fmla="*/ 210 h 229"/>
                <a:gd name="T90" fmla="*/ 140 w 225"/>
                <a:gd name="T91" fmla="*/ 210 h 229"/>
                <a:gd name="T92" fmla="*/ 140 w 225"/>
                <a:gd name="T93" fmla="*/ 83 h 229"/>
                <a:gd name="T94" fmla="*/ 178 w 225"/>
                <a:gd name="T95" fmla="*/ 55 h 229"/>
                <a:gd name="T96" fmla="*/ 154 w 225"/>
                <a:gd name="T97" fmla="*/ 55 h 229"/>
                <a:gd name="T98" fmla="*/ 154 w 225"/>
                <a:gd name="T99" fmla="*/ 210 h 229"/>
                <a:gd name="T100" fmla="*/ 178 w 225"/>
                <a:gd name="T101" fmla="*/ 210 h 229"/>
                <a:gd name="T102" fmla="*/ 178 w 225"/>
                <a:gd name="T103" fmla="*/ 55 h 229"/>
                <a:gd name="T104" fmla="*/ 220 w 225"/>
                <a:gd name="T105" fmla="*/ 17 h 229"/>
                <a:gd name="T106" fmla="*/ 195 w 225"/>
                <a:gd name="T107" fmla="*/ 17 h 229"/>
                <a:gd name="T108" fmla="*/ 195 w 225"/>
                <a:gd name="T109" fmla="*/ 210 h 229"/>
                <a:gd name="T110" fmla="*/ 220 w 225"/>
                <a:gd name="T111" fmla="*/ 210 h 229"/>
                <a:gd name="T112" fmla="*/ 220 w 225"/>
                <a:gd name="T113" fmla="*/ 1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5" h="229">
                  <a:moveTo>
                    <a:pt x="225" y="218"/>
                  </a:moveTo>
                  <a:lnTo>
                    <a:pt x="225" y="229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4"/>
                  </a:lnTo>
                  <a:lnTo>
                    <a:pt x="27" y="14"/>
                  </a:lnTo>
                  <a:lnTo>
                    <a:pt x="27" y="19"/>
                  </a:lnTo>
                  <a:lnTo>
                    <a:pt x="8" y="19"/>
                  </a:lnTo>
                  <a:lnTo>
                    <a:pt x="8" y="47"/>
                  </a:lnTo>
                  <a:lnTo>
                    <a:pt x="27" y="47"/>
                  </a:lnTo>
                  <a:lnTo>
                    <a:pt x="27" y="52"/>
                  </a:lnTo>
                  <a:lnTo>
                    <a:pt x="8" y="52"/>
                  </a:lnTo>
                  <a:lnTo>
                    <a:pt x="8" y="83"/>
                  </a:lnTo>
                  <a:lnTo>
                    <a:pt x="27" y="83"/>
                  </a:lnTo>
                  <a:lnTo>
                    <a:pt x="27" y="88"/>
                  </a:lnTo>
                  <a:lnTo>
                    <a:pt x="8" y="88"/>
                  </a:lnTo>
                  <a:lnTo>
                    <a:pt x="8" y="119"/>
                  </a:lnTo>
                  <a:lnTo>
                    <a:pt x="27" y="119"/>
                  </a:lnTo>
                  <a:lnTo>
                    <a:pt x="27" y="124"/>
                  </a:lnTo>
                  <a:lnTo>
                    <a:pt x="8" y="124"/>
                  </a:lnTo>
                  <a:lnTo>
                    <a:pt x="8" y="155"/>
                  </a:lnTo>
                  <a:lnTo>
                    <a:pt x="27" y="155"/>
                  </a:lnTo>
                  <a:lnTo>
                    <a:pt x="27" y="157"/>
                  </a:lnTo>
                  <a:lnTo>
                    <a:pt x="8" y="157"/>
                  </a:lnTo>
                  <a:lnTo>
                    <a:pt x="8" y="188"/>
                  </a:lnTo>
                  <a:lnTo>
                    <a:pt x="27" y="188"/>
                  </a:lnTo>
                  <a:lnTo>
                    <a:pt x="27" y="193"/>
                  </a:lnTo>
                  <a:lnTo>
                    <a:pt x="8" y="193"/>
                  </a:lnTo>
                  <a:lnTo>
                    <a:pt x="8" y="218"/>
                  </a:lnTo>
                  <a:lnTo>
                    <a:pt x="225" y="218"/>
                  </a:lnTo>
                  <a:close/>
                  <a:moveTo>
                    <a:pt x="60" y="124"/>
                  </a:moveTo>
                  <a:lnTo>
                    <a:pt x="35" y="124"/>
                  </a:lnTo>
                  <a:lnTo>
                    <a:pt x="35" y="210"/>
                  </a:lnTo>
                  <a:lnTo>
                    <a:pt x="60" y="210"/>
                  </a:lnTo>
                  <a:lnTo>
                    <a:pt x="60" y="124"/>
                  </a:lnTo>
                  <a:close/>
                  <a:moveTo>
                    <a:pt x="99" y="99"/>
                  </a:moveTo>
                  <a:lnTo>
                    <a:pt x="74" y="99"/>
                  </a:lnTo>
                  <a:lnTo>
                    <a:pt x="74" y="210"/>
                  </a:lnTo>
                  <a:lnTo>
                    <a:pt x="99" y="210"/>
                  </a:lnTo>
                  <a:lnTo>
                    <a:pt x="99" y="99"/>
                  </a:lnTo>
                  <a:close/>
                  <a:moveTo>
                    <a:pt x="140" y="83"/>
                  </a:moveTo>
                  <a:lnTo>
                    <a:pt x="115" y="83"/>
                  </a:lnTo>
                  <a:lnTo>
                    <a:pt x="115" y="210"/>
                  </a:lnTo>
                  <a:lnTo>
                    <a:pt x="140" y="210"/>
                  </a:lnTo>
                  <a:lnTo>
                    <a:pt x="140" y="83"/>
                  </a:lnTo>
                  <a:close/>
                  <a:moveTo>
                    <a:pt x="178" y="55"/>
                  </a:moveTo>
                  <a:lnTo>
                    <a:pt x="154" y="55"/>
                  </a:lnTo>
                  <a:lnTo>
                    <a:pt x="154" y="210"/>
                  </a:lnTo>
                  <a:lnTo>
                    <a:pt x="178" y="210"/>
                  </a:lnTo>
                  <a:lnTo>
                    <a:pt x="178" y="55"/>
                  </a:lnTo>
                  <a:close/>
                  <a:moveTo>
                    <a:pt x="220" y="17"/>
                  </a:moveTo>
                  <a:lnTo>
                    <a:pt x="195" y="17"/>
                  </a:lnTo>
                  <a:lnTo>
                    <a:pt x="195" y="210"/>
                  </a:lnTo>
                  <a:lnTo>
                    <a:pt x="220" y="210"/>
                  </a:lnTo>
                  <a:lnTo>
                    <a:pt x="220" y="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2" name="Freeform 33"/>
            <p:cNvSpPr>
              <a:spLocks noEditPoints="1"/>
            </p:cNvSpPr>
            <p:nvPr/>
          </p:nvSpPr>
          <p:spPr bwMode="auto">
            <a:xfrm>
              <a:off x="7017011" y="2060702"/>
              <a:ext cx="49150" cy="70718"/>
            </a:xfrm>
            <a:custGeom>
              <a:avLst/>
              <a:gdLst>
                <a:gd name="T0" fmla="*/ 86 w 86"/>
                <a:gd name="T1" fmla="*/ 14 h 125"/>
                <a:gd name="T2" fmla="*/ 43 w 86"/>
                <a:gd name="T3" fmla="*/ 0 h 125"/>
                <a:gd name="T4" fmla="*/ 0 w 86"/>
                <a:gd name="T5" fmla="*/ 14 h 125"/>
                <a:gd name="T6" fmla="*/ 0 w 86"/>
                <a:gd name="T7" fmla="*/ 14 h 125"/>
                <a:gd name="T8" fmla="*/ 0 w 86"/>
                <a:gd name="T9" fmla="*/ 113 h 125"/>
                <a:gd name="T10" fmla="*/ 0 w 86"/>
                <a:gd name="T11" fmla="*/ 114 h 125"/>
                <a:gd name="T12" fmla="*/ 43 w 86"/>
                <a:gd name="T13" fmla="*/ 125 h 125"/>
                <a:gd name="T14" fmla="*/ 86 w 86"/>
                <a:gd name="T15" fmla="*/ 114 h 125"/>
                <a:gd name="T16" fmla="*/ 86 w 86"/>
                <a:gd name="T17" fmla="*/ 113 h 125"/>
                <a:gd name="T18" fmla="*/ 86 w 86"/>
                <a:gd name="T19" fmla="*/ 16 h 125"/>
                <a:gd name="T20" fmla="*/ 86 w 86"/>
                <a:gd name="T21" fmla="*/ 14 h 125"/>
                <a:gd name="T22" fmla="*/ 4 w 86"/>
                <a:gd name="T23" fmla="*/ 44 h 125"/>
                <a:gd name="T24" fmla="*/ 43 w 86"/>
                <a:gd name="T25" fmla="*/ 52 h 125"/>
                <a:gd name="T26" fmla="*/ 82 w 86"/>
                <a:gd name="T27" fmla="*/ 44 h 125"/>
                <a:gd name="T28" fmla="*/ 82 w 86"/>
                <a:gd name="T29" fmla="*/ 66 h 125"/>
                <a:gd name="T30" fmla="*/ 43 w 86"/>
                <a:gd name="T31" fmla="*/ 74 h 125"/>
                <a:gd name="T32" fmla="*/ 4 w 86"/>
                <a:gd name="T33" fmla="*/ 66 h 125"/>
                <a:gd name="T34" fmla="*/ 4 w 86"/>
                <a:gd name="T35" fmla="*/ 44 h 125"/>
                <a:gd name="T36" fmla="*/ 4 w 86"/>
                <a:gd name="T37" fmla="*/ 68 h 125"/>
                <a:gd name="T38" fmla="*/ 43 w 86"/>
                <a:gd name="T39" fmla="*/ 76 h 125"/>
                <a:gd name="T40" fmla="*/ 82 w 86"/>
                <a:gd name="T41" fmla="*/ 68 h 125"/>
                <a:gd name="T42" fmla="*/ 82 w 86"/>
                <a:gd name="T43" fmla="*/ 90 h 125"/>
                <a:gd name="T44" fmla="*/ 43 w 86"/>
                <a:gd name="T45" fmla="*/ 99 h 125"/>
                <a:gd name="T46" fmla="*/ 4 w 86"/>
                <a:gd name="T47" fmla="*/ 90 h 125"/>
                <a:gd name="T48" fmla="*/ 4 w 86"/>
                <a:gd name="T49" fmla="*/ 68 h 125"/>
                <a:gd name="T50" fmla="*/ 82 w 86"/>
                <a:gd name="T51" fmla="*/ 42 h 125"/>
                <a:gd name="T52" fmla="*/ 43 w 86"/>
                <a:gd name="T53" fmla="*/ 50 h 125"/>
                <a:gd name="T54" fmla="*/ 4 w 86"/>
                <a:gd name="T55" fmla="*/ 42 h 125"/>
                <a:gd name="T56" fmla="*/ 4 w 86"/>
                <a:gd name="T57" fmla="*/ 20 h 125"/>
                <a:gd name="T58" fmla="*/ 43 w 86"/>
                <a:gd name="T59" fmla="*/ 27 h 125"/>
                <a:gd name="T60" fmla="*/ 82 w 86"/>
                <a:gd name="T61" fmla="*/ 20 h 125"/>
                <a:gd name="T62" fmla="*/ 82 w 86"/>
                <a:gd name="T63" fmla="*/ 42 h 125"/>
                <a:gd name="T64" fmla="*/ 43 w 86"/>
                <a:gd name="T65" fmla="*/ 4 h 125"/>
                <a:gd name="T66" fmla="*/ 82 w 86"/>
                <a:gd name="T67" fmla="*/ 14 h 125"/>
                <a:gd name="T68" fmla="*/ 43 w 86"/>
                <a:gd name="T69" fmla="*/ 23 h 125"/>
                <a:gd name="T70" fmla="*/ 4 w 86"/>
                <a:gd name="T71" fmla="*/ 14 h 125"/>
                <a:gd name="T72" fmla="*/ 4 w 86"/>
                <a:gd name="T73" fmla="*/ 14 h 125"/>
                <a:gd name="T74" fmla="*/ 4 w 86"/>
                <a:gd name="T75" fmla="*/ 13 h 125"/>
                <a:gd name="T76" fmla="*/ 43 w 86"/>
                <a:gd name="T77" fmla="*/ 4 h 125"/>
                <a:gd name="T78" fmla="*/ 43 w 86"/>
                <a:gd name="T79" fmla="*/ 122 h 125"/>
                <a:gd name="T80" fmla="*/ 4 w 86"/>
                <a:gd name="T81" fmla="*/ 113 h 125"/>
                <a:gd name="T82" fmla="*/ 4 w 86"/>
                <a:gd name="T83" fmla="*/ 93 h 125"/>
                <a:gd name="T84" fmla="*/ 43 w 86"/>
                <a:gd name="T85" fmla="*/ 100 h 125"/>
                <a:gd name="T86" fmla="*/ 82 w 86"/>
                <a:gd name="T87" fmla="*/ 93 h 125"/>
                <a:gd name="T88" fmla="*/ 82 w 86"/>
                <a:gd name="T89" fmla="*/ 113 h 125"/>
                <a:gd name="T90" fmla="*/ 43 w 86"/>
                <a:gd name="T91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25">
                  <a:moveTo>
                    <a:pt x="86" y="14"/>
                  </a:moveTo>
                  <a:cubicBezTo>
                    <a:pt x="86" y="3"/>
                    <a:pt x="59" y="0"/>
                    <a:pt x="43" y="0"/>
                  </a:cubicBezTo>
                  <a:cubicBezTo>
                    <a:pt x="27" y="0"/>
                    <a:pt x="0" y="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4"/>
                  </a:cubicBezTo>
                  <a:cubicBezTo>
                    <a:pt x="3" y="123"/>
                    <a:pt x="29" y="125"/>
                    <a:pt x="43" y="125"/>
                  </a:cubicBezTo>
                  <a:cubicBezTo>
                    <a:pt x="58" y="125"/>
                    <a:pt x="83" y="123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16"/>
                    <a:pt x="86" y="14"/>
                    <a:pt x="86" y="14"/>
                  </a:cubicBezTo>
                  <a:close/>
                  <a:moveTo>
                    <a:pt x="4" y="44"/>
                  </a:moveTo>
                  <a:cubicBezTo>
                    <a:pt x="11" y="49"/>
                    <a:pt x="28" y="52"/>
                    <a:pt x="43" y="52"/>
                  </a:cubicBezTo>
                  <a:cubicBezTo>
                    <a:pt x="58" y="52"/>
                    <a:pt x="75" y="49"/>
                    <a:pt x="82" y="44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78" y="71"/>
                    <a:pt x="62" y="74"/>
                    <a:pt x="43" y="74"/>
                  </a:cubicBezTo>
                  <a:cubicBezTo>
                    <a:pt x="24" y="74"/>
                    <a:pt x="9" y="71"/>
                    <a:pt x="4" y="66"/>
                  </a:cubicBezTo>
                  <a:lnTo>
                    <a:pt x="4" y="44"/>
                  </a:lnTo>
                  <a:close/>
                  <a:moveTo>
                    <a:pt x="4" y="68"/>
                  </a:moveTo>
                  <a:cubicBezTo>
                    <a:pt x="11" y="73"/>
                    <a:pt x="28" y="76"/>
                    <a:pt x="43" y="76"/>
                  </a:cubicBezTo>
                  <a:cubicBezTo>
                    <a:pt x="58" y="76"/>
                    <a:pt x="75" y="73"/>
                    <a:pt x="82" y="68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78" y="95"/>
                    <a:pt x="62" y="99"/>
                    <a:pt x="43" y="99"/>
                  </a:cubicBezTo>
                  <a:cubicBezTo>
                    <a:pt x="24" y="99"/>
                    <a:pt x="9" y="95"/>
                    <a:pt x="4" y="90"/>
                  </a:cubicBezTo>
                  <a:lnTo>
                    <a:pt x="4" y="68"/>
                  </a:lnTo>
                  <a:close/>
                  <a:moveTo>
                    <a:pt x="82" y="42"/>
                  </a:moveTo>
                  <a:cubicBezTo>
                    <a:pt x="78" y="46"/>
                    <a:pt x="62" y="50"/>
                    <a:pt x="43" y="50"/>
                  </a:cubicBezTo>
                  <a:cubicBezTo>
                    <a:pt x="24" y="50"/>
                    <a:pt x="9" y="46"/>
                    <a:pt x="4" y="4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2" y="25"/>
                    <a:pt x="31" y="27"/>
                    <a:pt x="43" y="27"/>
                  </a:cubicBezTo>
                  <a:cubicBezTo>
                    <a:pt x="55" y="27"/>
                    <a:pt x="74" y="25"/>
                    <a:pt x="82" y="20"/>
                  </a:cubicBezTo>
                  <a:lnTo>
                    <a:pt x="82" y="42"/>
                  </a:lnTo>
                  <a:close/>
                  <a:moveTo>
                    <a:pt x="43" y="4"/>
                  </a:moveTo>
                  <a:cubicBezTo>
                    <a:pt x="66" y="4"/>
                    <a:pt x="82" y="9"/>
                    <a:pt x="82" y="14"/>
                  </a:cubicBezTo>
                  <a:cubicBezTo>
                    <a:pt x="82" y="18"/>
                    <a:pt x="66" y="23"/>
                    <a:pt x="43" y="23"/>
                  </a:cubicBezTo>
                  <a:cubicBezTo>
                    <a:pt x="21" y="23"/>
                    <a:pt x="5" y="18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9"/>
                    <a:pt x="20" y="4"/>
                    <a:pt x="43" y="4"/>
                  </a:cubicBezTo>
                  <a:close/>
                  <a:moveTo>
                    <a:pt x="43" y="122"/>
                  </a:moveTo>
                  <a:cubicBezTo>
                    <a:pt x="24" y="122"/>
                    <a:pt x="6" y="118"/>
                    <a:pt x="4" y="11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1" y="98"/>
                    <a:pt x="28" y="100"/>
                    <a:pt x="43" y="100"/>
                  </a:cubicBezTo>
                  <a:cubicBezTo>
                    <a:pt x="58" y="100"/>
                    <a:pt x="75" y="98"/>
                    <a:pt x="82" y="9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0" y="118"/>
                    <a:pt x="63" y="122"/>
                    <a:pt x="43" y="12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3" name="Freeform 200"/>
            <p:cNvSpPr>
              <a:spLocks noEditPoints="1"/>
            </p:cNvSpPr>
            <p:nvPr/>
          </p:nvSpPr>
          <p:spPr bwMode="auto">
            <a:xfrm>
              <a:off x="6716594" y="2588062"/>
              <a:ext cx="136529" cy="191023"/>
            </a:xfrm>
            <a:custGeom>
              <a:avLst/>
              <a:gdLst>
                <a:gd name="T0" fmla="*/ 171 w 699"/>
                <a:gd name="T1" fmla="*/ 948 h 977"/>
                <a:gd name="T2" fmla="*/ 157 w 699"/>
                <a:gd name="T3" fmla="*/ 0 h 977"/>
                <a:gd name="T4" fmla="*/ 26 w 699"/>
                <a:gd name="T5" fmla="*/ 14 h 977"/>
                <a:gd name="T6" fmla="*/ 14 w 699"/>
                <a:gd name="T7" fmla="*/ 948 h 977"/>
                <a:gd name="T8" fmla="*/ 14 w 699"/>
                <a:gd name="T9" fmla="*/ 977 h 977"/>
                <a:gd name="T10" fmla="*/ 157 w 699"/>
                <a:gd name="T11" fmla="*/ 977 h 977"/>
                <a:gd name="T12" fmla="*/ 197 w 699"/>
                <a:gd name="T13" fmla="*/ 962 h 977"/>
                <a:gd name="T14" fmla="*/ 143 w 699"/>
                <a:gd name="T15" fmla="*/ 29 h 977"/>
                <a:gd name="T16" fmla="*/ 54 w 699"/>
                <a:gd name="T17" fmla="*/ 471 h 977"/>
                <a:gd name="T18" fmla="*/ 143 w 699"/>
                <a:gd name="T19" fmla="*/ 29 h 977"/>
                <a:gd name="T20" fmla="*/ 266 w 699"/>
                <a:gd name="T21" fmla="*/ 614 h 977"/>
                <a:gd name="T22" fmla="*/ 252 w 699"/>
                <a:gd name="T23" fmla="*/ 962 h 977"/>
                <a:gd name="T24" fmla="*/ 433 w 699"/>
                <a:gd name="T25" fmla="*/ 977 h 977"/>
                <a:gd name="T26" fmla="*/ 447 w 699"/>
                <a:gd name="T27" fmla="*/ 628 h 977"/>
                <a:gd name="T28" fmla="*/ 98 w 699"/>
                <a:gd name="T29" fmla="*/ 139 h 977"/>
                <a:gd name="T30" fmla="*/ 98 w 699"/>
                <a:gd name="T31" fmla="*/ 79 h 977"/>
                <a:gd name="T32" fmla="*/ 98 w 699"/>
                <a:gd name="T33" fmla="*/ 139 h 977"/>
                <a:gd name="T34" fmla="*/ 128 w 699"/>
                <a:gd name="T35" fmla="*/ 202 h 977"/>
                <a:gd name="T36" fmla="*/ 68 w 699"/>
                <a:gd name="T37" fmla="*/ 202 h 977"/>
                <a:gd name="T38" fmla="*/ 98 w 699"/>
                <a:gd name="T39" fmla="*/ 325 h 977"/>
                <a:gd name="T40" fmla="*/ 98 w 699"/>
                <a:gd name="T41" fmla="*/ 265 h 977"/>
                <a:gd name="T42" fmla="*/ 98 w 699"/>
                <a:gd name="T43" fmla="*/ 325 h 977"/>
                <a:gd name="T44" fmla="*/ 673 w 699"/>
                <a:gd name="T45" fmla="*/ 948 h 977"/>
                <a:gd name="T46" fmla="*/ 659 w 699"/>
                <a:gd name="T47" fmla="*/ 0 h 977"/>
                <a:gd name="T48" fmla="*/ 527 w 699"/>
                <a:gd name="T49" fmla="*/ 14 h 977"/>
                <a:gd name="T50" fmla="*/ 516 w 699"/>
                <a:gd name="T51" fmla="*/ 948 h 977"/>
                <a:gd name="T52" fmla="*/ 516 w 699"/>
                <a:gd name="T53" fmla="*/ 977 h 977"/>
                <a:gd name="T54" fmla="*/ 659 w 699"/>
                <a:gd name="T55" fmla="*/ 977 h 977"/>
                <a:gd name="T56" fmla="*/ 699 w 699"/>
                <a:gd name="T57" fmla="*/ 962 h 977"/>
                <a:gd name="T58" fmla="*/ 644 w 699"/>
                <a:gd name="T59" fmla="*/ 29 h 977"/>
                <a:gd name="T60" fmla="*/ 556 w 699"/>
                <a:gd name="T61" fmla="*/ 471 h 977"/>
                <a:gd name="T62" fmla="*/ 644 w 699"/>
                <a:gd name="T63" fmla="*/ 29 h 977"/>
                <a:gd name="T64" fmla="*/ 630 w 699"/>
                <a:gd name="T65" fmla="*/ 109 h 977"/>
                <a:gd name="T66" fmla="*/ 570 w 699"/>
                <a:gd name="T67" fmla="*/ 109 h 977"/>
                <a:gd name="T68" fmla="*/ 600 w 699"/>
                <a:gd name="T69" fmla="*/ 232 h 977"/>
                <a:gd name="T70" fmla="*/ 600 w 699"/>
                <a:gd name="T71" fmla="*/ 172 h 977"/>
                <a:gd name="T72" fmla="*/ 600 w 699"/>
                <a:gd name="T73" fmla="*/ 232 h 977"/>
                <a:gd name="T74" fmla="*/ 630 w 699"/>
                <a:gd name="T75" fmla="*/ 295 h 977"/>
                <a:gd name="T76" fmla="*/ 570 w 699"/>
                <a:gd name="T77" fmla="*/ 295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99" h="977">
                  <a:moveTo>
                    <a:pt x="182" y="948"/>
                  </a:moveTo>
                  <a:cubicBezTo>
                    <a:pt x="171" y="948"/>
                    <a:pt x="171" y="948"/>
                    <a:pt x="171" y="948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71" y="6"/>
                    <a:pt x="165" y="0"/>
                    <a:pt x="15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26" y="6"/>
                    <a:pt x="26" y="14"/>
                  </a:cubicBezTo>
                  <a:cubicBezTo>
                    <a:pt x="26" y="948"/>
                    <a:pt x="26" y="948"/>
                    <a:pt x="26" y="948"/>
                  </a:cubicBezTo>
                  <a:cubicBezTo>
                    <a:pt x="14" y="948"/>
                    <a:pt x="14" y="948"/>
                    <a:pt x="14" y="948"/>
                  </a:cubicBezTo>
                  <a:cubicBezTo>
                    <a:pt x="7" y="948"/>
                    <a:pt x="0" y="954"/>
                    <a:pt x="0" y="962"/>
                  </a:cubicBezTo>
                  <a:cubicBezTo>
                    <a:pt x="0" y="970"/>
                    <a:pt x="7" y="977"/>
                    <a:pt x="14" y="977"/>
                  </a:cubicBezTo>
                  <a:cubicBezTo>
                    <a:pt x="40" y="977"/>
                    <a:pt x="40" y="977"/>
                    <a:pt x="40" y="977"/>
                  </a:cubicBezTo>
                  <a:cubicBezTo>
                    <a:pt x="157" y="977"/>
                    <a:pt x="157" y="977"/>
                    <a:pt x="157" y="977"/>
                  </a:cubicBezTo>
                  <a:cubicBezTo>
                    <a:pt x="182" y="977"/>
                    <a:pt x="182" y="977"/>
                    <a:pt x="182" y="977"/>
                  </a:cubicBezTo>
                  <a:cubicBezTo>
                    <a:pt x="190" y="977"/>
                    <a:pt x="197" y="970"/>
                    <a:pt x="197" y="962"/>
                  </a:cubicBezTo>
                  <a:cubicBezTo>
                    <a:pt x="197" y="954"/>
                    <a:pt x="190" y="948"/>
                    <a:pt x="182" y="948"/>
                  </a:cubicBezTo>
                  <a:close/>
                  <a:moveTo>
                    <a:pt x="143" y="29"/>
                  </a:moveTo>
                  <a:cubicBezTo>
                    <a:pt x="143" y="471"/>
                    <a:pt x="143" y="471"/>
                    <a:pt x="143" y="471"/>
                  </a:cubicBezTo>
                  <a:cubicBezTo>
                    <a:pt x="54" y="471"/>
                    <a:pt x="54" y="471"/>
                    <a:pt x="54" y="471"/>
                  </a:cubicBezTo>
                  <a:cubicBezTo>
                    <a:pt x="54" y="29"/>
                    <a:pt x="54" y="29"/>
                    <a:pt x="54" y="29"/>
                  </a:cubicBezTo>
                  <a:lnTo>
                    <a:pt x="143" y="29"/>
                  </a:lnTo>
                  <a:close/>
                  <a:moveTo>
                    <a:pt x="433" y="614"/>
                  </a:moveTo>
                  <a:cubicBezTo>
                    <a:pt x="266" y="614"/>
                    <a:pt x="266" y="614"/>
                    <a:pt x="266" y="614"/>
                  </a:cubicBezTo>
                  <a:cubicBezTo>
                    <a:pt x="258" y="614"/>
                    <a:pt x="252" y="620"/>
                    <a:pt x="252" y="628"/>
                  </a:cubicBezTo>
                  <a:cubicBezTo>
                    <a:pt x="252" y="962"/>
                    <a:pt x="252" y="962"/>
                    <a:pt x="252" y="962"/>
                  </a:cubicBezTo>
                  <a:cubicBezTo>
                    <a:pt x="252" y="970"/>
                    <a:pt x="258" y="977"/>
                    <a:pt x="266" y="977"/>
                  </a:cubicBezTo>
                  <a:cubicBezTo>
                    <a:pt x="433" y="977"/>
                    <a:pt x="433" y="977"/>
                    <a:pt x="433" y="977"/>
                  </a:cubicBezTo>
                  <a:cubicBezTo>
                    <a:pt x="441" y="977"/>
                    <a:pt x="447" y="970"/>
                    <a:pt x="447" y="962"/>
                  </a:cubicBezTo>
                  <a:cubicBezTo>
                    <a:pt x="447" y="628"/>
                    <a:pt x="447" y="628"/>
                    <a:pt x="447" y="628"/>
                  </a:cubicBezTo>
                  <a:cubicBezTo>
                    <a:pt x="447" y="620"/>
                    <a:pt x="441" y="614"/>
                    <a:pt x="433" y="614"/>
                  </a:cubicBezTo>
                  <a:close/>
                  <a:moveTo>
                    <a:pt x="98" y="139"/>
                  </a:moveTo>
                  <a:cubicBezTo>
                    <a:pt x="115" y="139"/>
                    <a:pt x="128" y="126"/>
                    <a:pt x="128" y="109"/>
                  </a:cubicBezTo>
                  <a:cubicBezTo>
                    <a:pt x="128" y="93"/>
                    <a:pt x="115" y="79"/>
                    <a:pt x="98" y="79"/>
                  </a:cubicBezTo>
                  <a:cubicBezTo>
                    <a:pt x="82" y="79"/>
                    <a:pt x="68" y="93"/>
                    <a:pt x="68" y="109"/>
                  </a:cubicBezTo>
                  <a:cubicBezTo>
                    <a:pt x="68" y="126"/>
                    <a:pt x="82" y="139"/>
                    <a:pt x="98" y="139"/>
                  </a:cubicBezTo>
                  <a:close/>
                  <a:moveTo>
                    <a:pt x="98" y="232"/>
                  </a:moveTo>
                  <a:cubicBezTo>
                    <a:pt x="115" y="232"/>
                    <a:pt x="128" y="219"/>
                    <a:pt x="128" y="202"/>
                  </a:cubicBezTo>
                  <a:cubicBezTo>
                    <a:pt x="128" y="186"/>
                    <a:pt x="115" y="172"/>
                    <a:pt x="98" y="172"/>
                  </a:cubicBezTo>
                  <a:cubicBezTo>
                    <a:pt x="82" y="172"/>
                    <a:pt x="68" y="186"/>
                    <a:pt x="68" y="202"/>
                  </a:cubicBezTo>
                  <a:cubicBezTo>
                    <a:pt x="68" y="219"/>
                    <a:pt x="82" y="232"/>
                    <a:pt x="98" y="232"/>
                  </a:cubicBezTo>
                  <a:close/>
                  <a:moveTo>
                    <a:pt x="98" y="325"/>
                  </a:moveTo>
                  <a:cubicBezTo>
                    <a:pt x="115" y="325"/>
                    <a:pt x="128" y="312"/>
                    <a:pt x="128" y="295"/>
                  </a:cubicBezTo>
                  <a:cubicBezTo>
                    <a:pt x="128" y="279"/>
                    <a:pt x="115" y="265"/>
                    <a:pt x="98" y="265"/>
                  </a:cubicBezTo>
                  <a:cubicBezTo>
                    <a:pt x="82" y="265"/>
                    <a:pt x="68" y="279"/>
                    <a:pt x="68" y="295"/>
                  </a:cubicBezTo>
                  <a:cubicBezTo>
                    <a:pt x="68" y="312"/>
                    <a:pt x="82" y="325"/>
                    <a:pt x="98" y="325"/>
                  </a:cubicBezTo>
                  <a:close/>
                  <a:moveTo>
                    <a:pt x="684" y="948"/>
                  </a:moveTo>
                  <a:cubicBezTo>
                    <a:pt x="673" y="948"/>
                    <a:pt x="673" y="948"/>
                    <a:pt x="673" y="948"/>
                  </a:cubicBezTo>
                  <a:cubicBezTo>
                    <a:pt x="673" y="14"/>
                    <a:pt x="673" y="14"/>
                    <a:pt x="673" y="14"/>
                  </a:cubicBezTo>
                  <a:cubicBezTo>
                    <a:pt x="673" y="6"/>
                    <a:pt x="667" y="0"/>
                    <a:pt x="659" y="0"/>
                  </a:cubicBezTo>
                  <a:cubicBezTo>
                    <a:pt x="542" y="0"/>
                    <a:pt x="542" y="0"/>
                    <a:pt x="542" y="0"/>
                  </a:cubicBezTo>
                  <a:cubicBezTo>
                    <a:pt x="534" y="0"/>
                    <a:pt x="527" y="6"/>
                    <a:pt x="527" y="14"/>
                  </a:cubicBezTo>
                  <a:cubicBezTo>
                    <a:pt x="527" y="948"/>
                    <a:pt x="527" y="948"/>
                    <a:pt x="527" y="948"/>
                  </a:cubicBezTo>
                  <a:cubicBezTo>
                    <a:pt x="516" y="948"/>
                    <a:pt x="516" y="948"/>
                    <a:pt x="516" y="948"/>
                  </a:cubicBezTo>
                  <a:cubicBezTo>
                    <a:pt x="508" y="948"/>
                    <a:pt x="502" y="954"/>
                    <a:pt x="502" y="962"/>
                  </a:cubicBezTo>
                  <a:cubicBezTo>
                    <a:pt x="502" y="970"/>
                    <a:pt x="508" y="977"/>
                    <a:pt x="516" y="977"/>
                  </a:cubicBezTo>
                  <a:cubicBezTo>
                    <a:pt x="542" y="977"/>
                    <a:pt x="542" y="977"/>
                    <a:pt x="542" y="977"/>
                  </a:cubicBezTo>
                  <a:cubicBezTo>
                    <a:pt x="659" y="977"/>
                    <a:pt x="659" y="977"/>
                    <a:pt x="659" y="977"/>
                  </a:cubicBezTo>
                  <a:cubicBezTo>
                    <a:pt x="684" y="977"/>
                    <a:pt x="684" y="977"/>
                    <a:pt x="684" y="977"/>
                  </a:cubicBezTo>
                  <a:cubicBezTo>
                    <a:pt x="692" y="977"/>
                    <a:pt x="699" y="970"/>
                    <a:pt x="699" y="962"/>
                  </a:cubicBezTo>
                  <a:cubicBezTo>
                    <a:pt x="699" y="954"/>
                    <a:pt x="692" y="948"/>
                    <a:pt x="684" y="948"/>
                  </a:cubicBezTo>
                  <a:close/>
                  <a:moveTo>
                    <a:pt x="644" y="29"/>
                  </a:moveTo>
                  <a:cubicBezTo>
                    <a:pt x="644" y="471"/>
                    <a:pt x="644" y="471"/>
                    <a:pt x="644" y="471"/>
                  </a:cubicBezTo>
                  <a:cubicBezTo>
                    <a:pt x="556" y="471"/>
                    <a:pt x="556" y="471"/>
                    <a:pt x="556" y="471"/>
                  </a:cubicBezTo>
                  <a:cubicBezTo>
                    <a:pt x="556" y="29"/>
                    <a:pt x="556" y="29"/>
                    <a:pt x="556" y="29"/>
                  </a:cubicBezTo>
                  <a:lnTo>
                    <a:pt x="644" y="29"/>
                  </a:lnTo>
                  <a:close/>
                  <a:moveTo>
                    <a:pt x="600" y="139"/>
                  </a:moveTo>
                  <a:cubicBezTo>
                    <a:pt x="617" y="139"/>
                    <a:pt x="630" y="126"/>
                    <a:pt x="630" y="109"/>
                  </a:cubicBezTo>
                  <a:cubicBezTo>
                    <a:pt x="630" y="93"/>
                    <a:pt x="617" y="79"/>
                    <a:pt x="600" y="79"/>
                  </a:cubicBezTo>
                  <a:cubicBezTo>
                    <a:pt x="584" y="79"/>
                    <a:pt x="570" y="93"/>
                    <a:pt x="570" y="109"/>
                  </a:cubicBezTo>
                  <a:cubicBezTo>
                    <a:pt x="570" y="126"/>
                    <a:pt x="584" y="139"/>
                    <a:pt x="600" y="139"/>
                  </a:cubicBezTo>
                  <a:close/>
                  <a:moveTo>
                    <a:pt x="600" y="232"/>
                  </a:moveTo>
                  <a:cubicBezTo>
                    <a:pt x="617" y="232"/>
                    <a:pt x="630" y="219"/>
                    <a:pt x="630" y="202"/>
                  </a:cubicBezTo>
                  <a:cubicBezTo>
                    <a:pt x="630" y="186"/>
                    <a:pt x="617" y="172"/>
                    <a:pt x="600" y="172"/>
                  </a:cubicBezTo>
                  <a:cubicBezTo>
                    <a:pt x="584" y="172"/>
                    <a:pt x="570" y="186"/>
                    <a:pt x="570" y="202"/>
                  </a:cubicBezTo>
                  <a:cubicBezTo>
                    <a:pt x="570" y="219"/>
                    <a:pt x="584" y="232"/>
                    <a:pt x="600" y="232"/>
                  </a:cubicBezTo>
                  <a:close/>
                  <a:moveTo>
                    <a:pt x="600" y="325"/>
                  </a:moveTo>
                  <a:cubicBezTo>
                    <a:pt x="617" y="325"/>
                    <a:pt x="630" y="312"/>
                    <a:pt x="630" y="295"/>
                  </a:cubicBezTo>
                  <a:cubicBezTo>
                    <a:pt x="630" y="279"/>
                    <a:pt x="617" y="265"/>
                    <a:pt x="600" y="265"/>
                  </a:cubicBezTo>
                  <a:cubicBezTo>
                    <a:pt x="584" y="265"/>
                    <a:pt x="570" y="279"/>
                    <a:pt x="570" y="295"/>
                  </a:cubicBezTo>
                  <a:cubicBezTo>
                    <a:pt x="570" y="312"/>
                    <a:pt x="584" y="325"/>
                    <a:pt x="600" y="3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 dirty="0">
                <a:solidFill>
                  <a:prstClr val="white"/>
                </a:solidFill>
              </a:endParaRPr>
            </a:p>
          </p:txBody>
        </p:sp>
        <p:sp>
          <p:nvSpPr>
            <p:cNvPr id="54" name="Freeform 150"/>
            <p:cNvSpPr>
              <a:spLocks noEditPoints="1"/>
            </p:cNvSpPr>
            <p:nvPr/>
          </p:nvSpPr>
          <p:spPr bwMode="auto">
            <a:xfrm>
              <a:off x="7009282" y="2776638"/>
              <a:ext cx="112638" cy="117035"/>
            </a:xfrm>
            <a:custGeom>
              <a:avLst/>
              <a:gdLst>
                <a:gd name="T0" fmla="*/ 626 w 1000"/>
                <a:gd name="T1" fmla="*/ 672 h 1037"/>
                <a:gd name="T2" fmla="*/ 671 w 1000"/>
                <a:gd name="T3" fmla="*/ 675 h 1037"/>
                <a:gd name="T4" fmla="*/ 693 w 1000"/>
                <a:gd name="T5" fmla="*/ 696 h 1037"/>
                <a:gd name="T6" fmla="*/ 3 w 1000"/>
                <a:gd name="T7" fmla="*/ 989 h 1037"/>
                <a:gd name="T8" fmla="*/ 390 w 1000"/>
                <a:gd name="T9" fmla="*/ 12 h 1037"/>
                <a:gd name="T10" fmla="*/ 868 w 1000"/>
                <a:gd name="T11" fmla="*/ 81 h 1037"/>
                <a:gd name="T12" fmla="*/ 609 w 1000"/>
                <a:gd name="T13" fmla="*/ 88 h 1037"/>
                <a:gd name="T14" fmla="*/ 822 w 1000"/>
                <a:gd name="T15" fmla="*/ 59 h 1037"/>
                <a:gd name="T16" fmla="*/ 414 w 1000"/>
                <a:gd name="T17" fmla="*/ 128 h 1037"/>
                <a:gd name="T18" fmla="*/ 212 w 1000"/>
                <a:gd name="T19" fmla="*/ 672 h 1037"/>
                <a:gd name="T20" fmla="*/ 430 w 1000"/>
                <a:gd name="T21" fmla="*/ 488 h 1037"/>
                <a:gd name="T22" fmla="*/ 699 w 1000"/>
                <a:gd name="T23" fmla="*/ 491 h 1037"/>
                <a:gd name="T24" fmla="*/ 788 w 1000"/>
                <a:gd name="T25" fmla="*/ 134 h 1037"/>
                <a:gd name="T26" fmla="*/ 600 w 1000"/>
                <a:gd name="T27" fmla="*/ 158 h 1037"/>
                <a:gd name="T28" fmla="*/ 443 w 1000"/>
                <a:gd name="T29" fmla="*/ 891 h 1037"/>
                <a:gd name="T30" fmla="*/ 728 w 1000"/>
                <a:gd name="T31" fmla="*/ 926 h 1037"/>
                <a:gd name="T32" fmla="*/ 294 w 1000"/>
                <a:gd name="T33" fmla="*/ 560 h 1037"/>
                <a:gd name="T34" fmla="*/ 318 w 1000"/>
                <a:gd name="T35" fmla="*/ 535 h 1037"/>
                <a:gd name="T36" fmla="*/ 472 w 1000"/>
                <a:gd name="T37" fmla="*/ 852 h 1037"/>
                <a:gd name="T38" fmla="*/ 459 w 1000"/>
                <a:gd name="T39" fmla="*/ 654 h 1037"/>
                <a:gd name="T40" fmla="*/ 293 w 1000"/>
                <a:gd name="T41" fmla="*/ 572 h 1037"/>
                <a:gd name="T42" fmla="*/ 725 w 1000"/>
                <a:gd name="T43" fmla="*/ 701 h 1037"/>
                <a:gd name="T44" fmla="*/ 642 w 1000"/>
                <a:gd name="T45" fmla="*/ 651 h 1037"/>
                <a:gd name="T46" fmla="*/ 703 w 1000"/>
                <a:gd name="T47" fmla="*/ 773 h 1037"/>
                <a:gd name="T48" fmla="*/ 581 w 1000"/>
                <a:gd name="T49" fmla="*/ 687 h 1037"/>
                <a:gd name="T50" fmla="*/ 500 w 1000"/>
                <a:gd name="T51" fmla="*/ 683 h 1037"/>
                <a:gd name="T52" fmla="*/ 525 w 1000"/>
                <a:gd name="T53" fmla="*/ 729 h 1037"/>
                <a:gd name="T54" fmla="*/ 156 w 1000"/>
                <a:gd name="T55" fmla="*/ 81 h 1037"/>
                <a:gd name="T56" fmla="*/ 390 w 1000"/>
                <a:gd name="T57" fmla="*/ 59 h 1037"/>
                <a:gd name="T58" fmla="*/ 750 w 1000"/>
                <a:gd name="T59" fmla="*/ 696 h 1037"/>
                <a:gd name="T60" fmla="*/ 227 w 1000"/>
                <a:gd name="T61" fmla="*/ 905 h 1037"/>
                <a:gd name="T62" fmla="*/ 40 w 1000"/>
                <a:gd name="T63" fmla="*/ 1013 h 1037"/>
                <a:gd name="T64" fmla="*/ 415 w 1000"/>
                <a:gd name="T65" fmla="*/ 375 h 1037"/>
                <a:gd name="T66" fmla="*/ 411 w 1000"/>
                <a:gd name="T67" fmla="*/ 249 h 1037"/>
                <a:gd name="T68" fmla="*/ 417 w 1000"/>
                <a:gd name="T69" fmla="*/ 255 h 1037"/>
                <a:gd name="T70" fmla="*/ 429 w 1000"/>
                <a:gd name="T71" fmla="*/ 476 h 1037"/>
                <a:gd name="T72" fmla="*/ 419 w 1000"/>
                <a:gd name="T73" fmla="*/ 423 h 1037"/>
                <a:gd name="T74" fmla="*/ 415 w 1000"/>
                <a:gd name="T75" fmla="*/ 297 h 1037"/>
                <a:gd name="T76" fmla="*/ 421 w 1000"/>
                <a:gd name="T77" fmla="*/ 302 h 1037"/>
                <a:gd name="T78" fmla="*/ 412 w 1000"/>
                <a:gd name="T79" fmla="*/ 183 h 1037"/>
                <a:gd name="T80" fmla="*/ 404 w 1000"/>
                <a:gd name="T81" fmla="*/ 232 h 1037"/>
                <a:gd name="T82" fmla="*/ 668 w 1000"/>
                <a:gd name="T83" fmla="*/ 407 h 1037"/>
                <a:gd name="T84" fmla="*/ 672 w 1000"/>
                <a:gd name="T85" fmla="*/ 399 h 1037"/>
                <a:gd name="T86" fmla="*/ 659 w 1000"/>
                <a:gd name="T87" fmla="*/ 334 h 1037"/>
                <a:gd name="T88" fmla="*/ 694 w 1000"/>
                <a:gd name="T89" fmla="*/ 480 h 1037"/>
                <a:gd name="T90" fmla="*/ 627 w 1000"/>
                <a:gd name="T91" fmla="*/ 269 h 1037"/>
                <a:gd name="T92" fmla="*/ 631 w 1000"/>
                <a:gd name="T93" fmla="*/ 261 h 1037"/>
                <a:gd name="T94" fmla="*/ 673 w 1000"/>
                <a:gd name="T95" fmla="*/ 380 h 1037"/>
                <a:gd name="T96" fmla="*/ 618 w 1000"/>
                <a:gd name="T97" fmla="*/ 196 h 1037"/>
                <a:gd name="T98" fmla="*/ 613 w 1000"/>
                <a:gd name="T99" fmla="*/ 223 h 1037"/>
                <a:gd name="T100" fmla="*/ 617 w 1000"/>
                <a:gd name="T101" fmla="*/ 215 h 1037"/>
                <a:gd name="T102" fmla="*/ 465 w 1000"/>
                <a:gd name="T103" fmla="*/ 538 h 1037"/>
                <a:gd name="T104" fmla="*/ 431 w 1000"/>
                <a:gd name="T105" fmla="*/ 547 h 1037"/>
                <a:gd name="T106" fmla="*/ 414 w 1000"/>
                <a:gd name="T107" fmla="*/ 555 h 1037"/>
                <a:gd name="T108" fmla="*/ 434 w 1000"/>
                <a:gd name="T109" fmla="*/ 916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00" h="1037">
                  <a:moveTo>
                    <a:pt x="693" y="696"/>
                  </a:moveTo>
                  <a:cubicBezTo>
                    <a:pt x="696" y="703"/>
                    <a:pt x="698" y="710"/>
                    <a:pt x="697" y="719"/>
                  </a:cubicBezTo>
                  <a:cubicBezTo>
                    <a:pt x="697" y="754"/>
                    <a:pt x="676" y="772"/>
                    <a:pt x="641" y="772"/>
                  </a:cubicBezTo>
                  <a:cubicBezTo>
                    <a:pt x="635" y="772"/>
                    <a:pt x="629" y="772"/>
                    <a:pt x="626" y="772"/>
                  </a:cubicBezTo>
                  <a:cubicBezTo>
                    <a:pt x="626" y="696"/>
                    <a:pt x="626" y="696"/>
                    <a:pt x="626" y="696"/>
                  </a:cubicBezTo>
                  <a:cubicBezTo>
                    <a:pt x="626" y="672"/>
                    <a:pt x="626" y="672"/>
                    <a:pt x="626" y="672"/>
                  </a:cubicBezTo>
                  <a:cubicBezTo>
                    <a:pt x="626" y="672"/>
                    <a:pt x="626" y="672"/>
                    <a:pt x="626" y="672"/>
                  </a:cubicBezTo>
                  <a:cubicBezTo>
                    <a:pt x="630" y="671"/>
                    <a:pt x="636" y="671"/>
                    <a:pt x="644" y="671"/>
                  </a:cubicBezTo>
                  <a:cubicBezTo>
                    <a:pt x="650" y="671"/>
                    <a:pt x="655" y="671"/>
                    <a:pt x="660" y="672"/>
                  </a:cubicBezTo>
                  <a:cubicBezTo>
                    <a:pt x="660" y="672"/>
                    <a:pt x="660" y="672"/>
                    <a:pt x="660" y="672"/>
                  </a:cubicBezTo>
                  <a:cubicBezTo>
                    <a:pt x="660" y="672"/>
                    <a:pt x="660" y="672"/>
                    <a:pt x="660" y="672"/>
                  </a:cubicBezTo>
                  <a:cubicBezTo>
                    <a:pt x="664" y="673"/>
                    <a:pt x="667" y="674"/>
                    <a:pt x="671" y="675"/>
                  </a:cubicBezTo>
                  <a:cubicBezTo>
                    <a:pt x="671" y="675"/>
                    <a:pt x="671" y="676"/>
                    <a:pt x="671" y="676"/>
                  </a:cubicBezTo>
                  <a:cubicBezTo>
                    <a:pt x="674" y="677"/>
                    <a:pt x="677" y="679"/>
                    <a:pt x="680" y="680"/>
                  </a:cubicBezTo>
                  <a:cubicBezTo>
                    <a:pt x="680" y="681"/>
                    <a:pt x="680" y="681"/>
                    <a:pt x="680" y="681"/>
                  </a:cubicBezTo>
                  <a:cubicBezTo>
                    <a:pt x="683" y="683"/>
                    <a:pt x="685" y="685"/>
                    <a:pt x="687" y="687"/>
                  </a:cubicBezTo>
                  <a:cubicBezTo>
                    <a:pt x="687" y="687"/>
                    <a:pt x="688" y="688"/>
                    <a:pt x="688" y="688"/>
                  </a:cubicBezTo>
                  <a:cubicBezTo>
                    <a:pt x="690" y="690"/>
                    <a:pt x="692" y="693"/>
                    <a:pt x="693" y="696"/>
                  </a:cubicBezTo>
                  <a:cubicBezTo>
                    <a:pt x="693" y="696"/>
                    <a:pt x="693" y="696"/>
                    <a:pt x="693" y="696"/>
                  </a:cubicBezTo>
                  <a:close/>
                  <a:moveTo>
                    <a:pt x="991" y="1022"/>
                  </a:moveTo>
                  <a:cubicBezTo>
                    <a:pt x="984" y="1031"/>
                    <a:pt x="972" y="1037"/>
                    <a:pt x="960" y="1037"/>
                  </a:cubicBezTo>
                  <a:cubicBezTo>
                    <a:pt x="40" y="1037"/>
                    <a:pt x="40" y="1037"/>
                    <a:pt x="40" y="1037"/>
                  </a:cubicBezTo>
                  <a:cubicBezTo>
                    <a:pt x="27" y="1037"/>
                    <a:pt x="16" y="1031"/>
                    <a:pt x="9" y="1022"/>
                  </a:cubicBezTo>
                  <a:cubicBezTo>
                    <a:pt x="2" y="1013"/>
                    <a:pt x="0" y="1001"/>
                    <a:pt x="3" y="989"/>
                  </a:cubicBezTo>
                  <a:cubicBezTo>
                    <a:pt x="79" y="714"/>
                    <a:pt x="79" y="714"/>
                    <a:pt x="79" y="714"/>
                  </a:cubicBezTo>
                  <a:cubicBezTo>
                    <a:pt x="86" y="691"/>
                    <a:pt x="108" y="673"/>
                    <a:pt x="132" y="672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2" y="56"/>
                    <a:pt x="153" y="35"/>
                    <a:pt x="178" y="35"/>
                  </a:cubicBezTo>
                  <a:cubicBezTo>
                    <a:pt x="390" y="35"/>
                    <a:pt x="390" y="35"/>
                    <a:pt x="390" y="35"/>
                  </a:cubicBezTo>
                  <a:cubicBezTo>
                    <a:pt x="390" y="12"/>
                    <a:pt x="390" y="12"/>
                    <a:pt x="390" y="12"/>
                  </a:cubicBezTo>
                  <a:cubicBezTo>
                    <a:pt x="390" y="6"/>
                    <a:pt x="396" y="0"/>
                    <a:pt x="402" y="0"/>
                  </a:cubicBezTo>
                  <a:cubicBezTo>
                    <a:pt x="597" y="0"/>
                    <a:pt x="597" y="0"/>
                    <a:pt x="597" y="0"/>
                  </a:cubicBezTo>
                  <a:cubicBezTo>
                    <a:pt x="604" y="0"/>
                    <a:pt x="609" y="6"/>
                    <a:pt x="609" y="12"/>
                  </a:cubicBezTo>
                  <a:cubicBezTo>
                    <a:pt x="609" y="35"/>
                    <a:pt x="609" y="35"/>
                    <a:pt x="609" y="35"/>
                  </a:cubicBezTo>
                  <a:cubicBezTo>
                    <a:pt x="822" y="35"/>
                    <a:pt x="822" y="35"/>
                    <a:pt x="822" y="35"/>
                  </a:cubicBezTo>
                  <a:cubicBezTo>
                    <a:pt x="847" y="35"/>
                    <a:pt x="868" y="56"/>
                    <a:pt x="868" y="81"/>
                  </a:cubicBezTo>
                  <a:cubicBezTo>
                    <a:pt x="868" y="672"/>
                    <a:pt x="868" y="672"/>
                    <a:pt x="868" y="672"/>
                  </a:cubicBezTo>
                  <a:cubicBezTo>
                    <a:pt x="891" y="674"/>
                    <a:pt x="914" y="691"/>
                    <a:pt x="920" y="714"/>
                  </a:cubicBezTo>
                  <a:cubicBezTo>
                    <a:pt x="996" y="989"/>
                    <a:pt x="996" y="989"/>
                    <a:pt x="996" y="989"/>
                  </a:cubicBezTo>
                  <a:cubicBezTo>
                    <a:pt x="1000" y="1001"/>
                    <a:pt x="998" y="1013"/>
                    <a:pt x="991" y="1022"/>
                  </a:cubicBezTo>
                  <a:close/>
                  <a:moveTo>
                    <a:pt x="609" y="59"/>
                  </a:moveTo>
                  <a:cubicBezTo>
                    <a:pt x="609" y="88"/>
                    <a:pt x="609" y="88"/>
                    <a:pt x="609" y="88"/>
                  </a:cubicBezTo>
                  <a:cubicBezTo>
                    <a:pt x="766" y="88"/>
                    <a:pt x="766" y="88"/>
                    <a:pt x="766" y="88"/>
                  </a:cubicBezTo>
                  <a:cubicBezTo>
                    <a:pt x="791" y="88"/>
                    <a:pt x="812" y="109"/>
                    <a:pt x="812" y="134"/>
                  </a:cubicBezTo>
                  <a:cubicBezTo>
                    <a:pt x="812" y="672"/>
                    <a:pt x="812" y="672"/>
                    <a:pt x="812" y="672"/>
                  </a:cubicBezTo>
                  <a:cubicBezTo>
                    <a:pt x="844" y="672"/>
                    <a:pt x="844" y="672"/>
                    <a:pt x="844" y="672"/>
                  </a:cubicBezTo>
                  <a:cubicBezTo>
                    <a:pt x="844" y="81"/>
                    <a:pt x="844" y="81"/>
                    <a:pt x="844" y="81"/>
                  </a:cubicBezTo>
                  <a:cubicBezTo>
                    <a:pt x="844" y="69"/>
                    <a:pt x="834" y="59"/>
                    <a:pt x="822" y="59"/>
                  </a:cubicBezTo>
                  <a:lnTo>
                    <a:pt x="609" y="59"/>
                  </a:lnTo>
                  <a:close/>
                  <a:moveTo>
                    <a:pt x="414" y="128"/>
                  </a:moveTo>
                  <a:cubicBezTo>
                    <a:pt x="585" y="128"/>
                    <a:pt x="585" y="128"/>
                    <a:pt x="585" y="128"/>
                  </a:cubicBezTo>
                  <a:cubicBezTo>
                    <a:pt x="585" y="24"/>
                    <a:pt x="585" y="24"/>
                    <a:pt x="585" y="24"/>
                  </a:cubicBezTo>
                  <a:cubicBezTo>
                    <a:pt x="414" y="24"/>
                    <a:pt x="414" y="24"/>
                    <a:pt x="414" y="24"/>
                  </a:cubicBezTo>
                  <a:lnTo>
                    <a:pt x="414" y="128"/>
                  </a:lnTo>
                  <a:close/>
                  <a:moveTo>
                    <a:pt x="402" y="152"/>
                  </a:moveTo>
                  <a:cubicBezTo>
                    <a:pt x="396" y="152"/>
                    <a:pt x="390" y="146"/>
                    <a:pt x="390" y="140"/>
                  </a:cubicBezTo>
                  <a:cubicBezTo>
                    <a:pt x="390" y="112"/>
                    <a:pt x="390" y="112"/>
                    <a:pt x="390" y="112"/>
                  </a:cubicBezTo>
                  <a:cubicBezTo>
                    <a:pt x="234" y="112"/>
                    <a:pt x="234" y="112"/>
                    <a:pt x="234" y="112"/>
                  </a:cubicBezTo>
                  <a:cubicBezTo>
                    <a:pt x="222" y="112"/>
                    <a:pt x="212" y="122"/>
                    <a:pt x="212" y="134"/>
                  </a:cubicBezTo>
                  <a:cubicBezTo>
                    <a:pt x="212" y="672"/>
                    <a:pt x="212" y="672"/>
                    <a:pt x="212" y="672"/>
                  </a:cubicBezTo>
                  <a:cubicBezTo>
                    <a:pt x="253" y="672"/>
                    <a:pt x="253" y="672"/>
                    <a:pt x="253" y="672"/>
                  </a:cubicBezTo>
                  <a:cubicBezTo>
                    <a:pt x="266" y="553"/>
                    <a:pt x="266" y="553"/>
                    <a:pt x="266" y="553"/>
                  </a:cubicBezTo>
                  <a:cubicBezTo>
                    <a:pt x="269" y="527"/>
                    <a:pt x="292" y="506"/>
                    <a:pt x="318" y="506"/>
                  </a:cubicBezTo>
                  <a:cubicBezTo>
                    <a:pt x="425" y="506"/>
                    <a:pt x="425" y="506"/>
                    <a:pt x="425" y="506"/>
                  </a:cubicBezTo>
                  <a:cubicBezTo>
                    <a:pt x="424" y="495"/>
                    <a:pt x="424" y="495"/>
                    <a:pt x="424" y="495"/>
                  </a:cubicBezTo>
                  <a:cubicBezTo>
                    <a:pt x="424" y="491"/>
                    <a:pt x="426" y="489"/>
                    <a:pt x="430" y="488"/>
                  </a:cubicBezTo>
                  <a:cubicBezTo>
                    <a:pt x="433" y="488"/>
                    <a:pt x="436" y="491"/>
                    <a:pt x="436" y="494"/>
                  </a:cubicBezTo>
                  <a:cubicBezTo>
                    <a:pt x="437" y="506"/>
                    <a:pt x="437" y="506"/>
                    <a:pt x="437" y="50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687" y="506"/>
                    <a:pt x="693" y="507"/>
                    <a:pt x="698" y="509"/>
                  </a:cubicBezTo>
                  <a:cubicBezTo>
                    <a:pt x="695" y="499"/>
                    <a:pt x="695" y="499"/>
                    <a:pt x="695" y="499"/>
                  </a:cubicBezTo>
                  <a:cubicBezTo>
                    <a:pt x="694" y="496"/>
                    <a:pt x="696" y="492"/>
                    <a:pt x="699" y="491"/>
                  </a:cubicBezTo>
                  <a:cubicBezTo>
                    <a:pt x="702" y="490"/>
                    <a:pt x="706" y="492"/>
                    <a:pt x="707" y="495"/>
                  </a:cubicBezTo>
                  <a:cubicBezTo>
                    <a:pt x="713" y="517"/>
                    <a:pt x="713" y="517"/>
                    <a:pt x="713" y="517"/>
                  </a:cubicBezTo>
                  <a:cubicBezTo>
                    <a:pt x="724" y="526"/>
                    <a:pt x="732" y="538"/>
                    <a:pt x="734" y="553"/>
                  </a:cubicBezTo>
                  <a:cubicBezTo>
                    <a:pt x="747" y="672"/>
                    <a:pt x="747" y="672"/>
                    <a:pt x="747" y="672"/>
                  </a:cubicBezTo>
                  <a:cubicBezTo>
                    <a:pt x="788" y="672"/>
                    <a:pt x="788" y="672"/>
                    <a:pt x="788" y="672"/>
                  </a:cubicBezTo>
                  <a:cubicBezTo>
                    <a:pt x="788" y="134"/>
                    <a:pt x="788" y="134"/>
                    <a:pt x="788" y="134"/>
                  </a:cubicBezTo>
                  <a:cubicBezTo>
                    <a:pt x="788" y="122"/>
                    <a:pt x="778" y="112"/>
                    <a:pt x="766" y="112"/>
                  </a:cubicBezTo>
                  <a:cubicBezTo>
                    <a:pt x="609" y="112"/>
                    <a:pt x="609" y="112"/>
                    <a:pt x="609" y="112"/>
                  </a:cubicBezTo>
                  <a:cubicBezTo>
                    <a:pt x="609" y="140"/>
                    <a:pt x="609" y="140"/>
                    <a:pt x="609" y="140"/>
                  </a:cubicBezTo>
                  <a:cubicBezTo>
                    <a:pt x="609" y="144"/>
                    <a:pt x="607" y="147"/>
                    <a:pt x="604" y="150"/>
                  </a:cubicBezTo>
                  <a:cubicBezTo>
                    <a:pt x="604" y="150"/>
                    <a:pt x="604" y="150"/>
                    <a:pt x="604" y="150"/>
                  </a:cubicBezTo>
                  <a:cubicBezTo>
                    <a:pt x="605" y="154"/>
                    <a:pt x="603" y="157"/>
                    <a:pt x="600" y="158"/>
                  </a:cubicBezTo>
                  <a:cubicBezTo>
                    <a:pt x="599" y="158"/>
                    <a:pt x="599" y="158"/>
                    <a:pt x="598" y="158"/>
                  </a:cubicBezTo>
                  <a:cubicBezTo>
                    <a:pt x="595" y="158"/>
                    <a:pt x="593" y="156"/>
                    <a:pt x="592" y="154"/>
                  </a:cubicBezTo>
                  <a:cubicBezTo>
                    <a:pt x="592" y="152"/>
                    <a:pt x="592" y="152"/>
                    <a:pt x="592" y="152"/>
                  </a:cubicBezTo>
                  <a:lnTo>
                    <a:pt x="402" y="152"/>
                  </a:lnTo>
                  <a:close/>
                  <a:moveTo>
                    <a:pt x="742" y="891"/>
                  </a:moveTo>
                  <a:cubicBezTo>
                    <a:pt x="443" y="891"/>
                    <a:pt x="443" y="891"/>
                    <a:pt x="443" y="891"/>
                  </a:cubicBezTo>
                  <a:cubicBezTo>
                    <a:pt x="416" y="891"/>
                    <a:pt x="416" y="891"/>
                    <a:pt x="416" y="891"/>
                  </a:cubicBezTo>
                  <a:cubicBezTo>
                    <a:pt x="257" y="891"/>
                    <a:pt x="257" y="891"/>
                    <a:pt x="257" y="891"/>
                  </a:cubicBezTo>
                  <a:cubicBezTo>
                    <a:pt x="255" y="908"/>
                    <a:pt x="255" y="908"/>
                    <a:pt x="255" y="908"/>
                  </a:cubicBezTo>
                  <a:cubicBezTo>
                    <a:pt x="255" y="913"/>
                    <a:pt x="256" y="918"/>
                    <a:pt x="259" y="921"/>
                  </a:cubicBezTo>
                  <a:cubicBezTo>
                    <a:pt x="262" y="924"/>
                    <a:pt x="267" y="926"/>
                    <a:pt x="271" y="926"/>
                  </a:cubicBezTo>
                  <a:cubicBezTo>
                    <a:pt x="728" y="926"/>
                    <a:pt x="728" y="926"/>
                    <a:pt x="728" y="926"/>
                  </a:cubicBezTo>
                  <a:cubicBezTo>
                    <a:pt x="733" y="926"/>
                    <a:pt x="737" y="924"/>
                    <a:pt x="740" y="921"/>
                  </a:cubicBezTo>
                  <a:cubicBezTo>
                    <a:pt x="743" y="918"/>
                    <a:pt x="745" y="913"/>
                    <a:pt x="744" y="908"/>
                  </a:cubicBezTo>
                  <a:lnTo>
                    <a:pt x="742" y="891"/>
                  </a:lnTo>
                  <a:close/>
                  <a:moveTo>
                    <a:pt x="318" y="535"/>
                  </a:moveTo>
                  <a:cubicBezTo>
                    <a:pt x="306" y="535"/>
                    <a:pt x="296" y="544"/>
                    <a:pt x="294" y="556"/>
                  </a:cubicBezTo>
                  <a:cubicBezTo>
                    <a:pt x="294" y="560"/>
                    <a:pt x="294" y="560"/>
                    <a:pt x="294" y="560"/>
                  </a:cubicBezTo>
                  <a:cubicBezTo>
                    <a:pt x="418" y="560"/>
                    <a:pt x="418" y="560"/>
                    <a:pt x="418" y="560"/>
                  </a:cubicBezTo>
                  <a:cubicBezTo>
                    <a:pt x="438" y="560"/>
                    <a:pt x="438" y="560"/>
                    <a:pt x="438" y="560"/>
                  </a:cubicBezTo>
                  <a:cubicBezTo>
                    <a:pt x="706" y="560"/>
                    <a:pt x="706" y="560"/>
                    <a:pt x="706" y="560"/>
                  </a:cubicBezTo>
                  <a:cubicBezTo>
                    <a:pt x="705" y="556"/>
                    <a:pt x="705" y="556"/>
                    <a:pt x="705" y="556"/>
                  </a:cubicBezTo>
                  <a:cubicBezTo>
                    <a:pt x="704" y="544"/>
                    <a:pt x="693" y="535"/>
                    <a:pt x="682" y="535"/>
                  </a:cubicBezTo>
                  <a:lnTo>
                    <a:pt x="318" y="535"/>
                  </a:lnTo>
                  <a:close/>
                  <a:moveTo>
                    <a:pt x="448" y="874"/>
                  </a:moveTo>
                  <a:cubicBezTo>
                    <a:pt x="450" y="873"/>
                    <a:pt x="452" y="872"/>
                    <a:pt x="453" y="871"/>
                  </a:cubicBezTo>
                  <a:cubicBezTo>
                    <a:pt x="456" y="869"/>
                    <a:pt x="458" y="867"/>
                    <a:pt x="460" y="865"/>
                  </a:cubicBezTo>
                  <a:cubicBezTo>
                    <a:pt x="462" y="864"/>
                    <a:pt x="463" y="863"/>
                    <a:pt x="464" y="862"/>
                  </a:cubicBezTo>
                  <a:cubicBezTo>
                    <a:pt x="467" y="860"/>
                    <a:pt x="468" y="857"/>
                    <a:pt x="470" y="855"/>
                  </a:cubicBezTo>
                  <a:cubicBezTo>
                    <a:pt x="471" y="854"/>
                    <a:pt x="472" y="853"/>
                    <a:pt x="472" y="852"/>
                  </a:cubicBezTo>
                  <a:cubicBezTo>
                    <a:pt x="474" y="848"/>
                    <a:pt x="476" y="844"/>
                    <a:pt x="477" y="840"/>
                  </a:cubicBezTo>
                  <a:cubicBezTo>
                    <a:pt x="482" y="826"/>
                    <a:pt x="474" y="821"/>
                    <a:pt x="453" y="812"/>
                  </a:cubicBezTo>
                  <a:cubicBezTo>
                    <a:pt x="436" y="804"/>
                    <a:pt x="416" y="795"/>
                    <a:pt x="416" y="771"/>
                  </a:cubicBezTo>
                  <a:cubicBezTo>
                    <a:pt x="416" y="748"/>
                    <a:pt x="435" y="735"/>
                    <a:pt x="452" y="725"/>
                  </a:cubicBezTo>
                  <a:cubicBezTo>
                    <a:pt x="468" y="714"/>
                    <a:pt x="483" y="705"/>
                    <a:pt x="483" y="688"/>
                  </a:cubicBezTo>
                  <a:cubicBezTo>
                    <a:pt x="483" y="674"/>
                    <a:pt x="471" y="664"/>
                    <a:pt x="459" y="654"/>
                  </a:cubicBezTo>
                  <a:cubicBezTo>
                    <a:pt x="449" y="646"/>
                    <a:pt x="439" y="638"/>
                    <a:pt x="440" y="627"/>
                  </a:cubicBezTo>
                  <a:cubicBezTo>
                    <a:pt x="441" y="618"/>
                    <a:pt x="448" y="610"/>
                    <a:pt x="463" y="601"/>
                  </a:cubicBezTo>
                  <a:cubicBezTo>
                    <a:pt x="467" y="599"/>
                    <a:pt x="468" y="597"/>
                    <a:pt x="468" y="597"/>
                  </a:cubicBezTo>
                  <a:cubicBezTo>
                    <a:pt x="468" y="594"/>
                    <a:pt x="456" y="586"/>
                    <a:pt x="450" y="582"/>
                  </a:cubicBezTo>
                  <a:cubicBezTo>
                    <a:pt x="444" y="579"/>
                    <a:pt x="439" y="576"/>
                    <a:pt x="434" y="572"/>
                  </a:cubicBezTo>
                  <a:cubicBezTo>
                    <a:pt x="293" y="572"/>
                    <a:pt x="293" y="572"/>
                    <a:pt x="293" y="572"/>
                  </a:cubicBezTo>
                  <a:cubicBezTo>
                    <a:pt x="259" y="879"/>
                    <a:pt x="259" y="879"/>
                    <a:pt x="259" y="879"/>
                  </a:cubicBezTo>
                  <a:cubicBezTo>
                    <a:pt x="440" y="879"/>
                    <a:pt x="440" y="879"/>
                    <a:pt x="440" y="879"/>
                  </a:cubicBezTo>
                  <a:cubicBezTo>
                    <a:pt x="443" y="877"/>
                    <a:pt x="445" y="876"/>
                    <a:pt x="448" y="874"/>
                  </a:cubicBezTo>
                  <a:close/>
                  <a:moveTo>
                    <a:pt x="726" y="718"/>
                  </a:moveTo>
                  <a:cubicBezTo>
                    <a:pt x="726" y="712"/>
                    <a:pt x="726" y="706"/>
                    <a:pt x="725" y="701"/>
                  </a:cubicBezTo>
                  <a:cubicBezTo>
                    <a:pt x="725" y="701"/>
                    <a:pt x="725" y="701"/>
                    <a:pt x="725" y="701"/>
                  </a:cubicBezTo>
                  <a:cubicBezTo>
                    <a:pt x="724" y="699"/>
                    <a:pt x="723" y="697"/>
                    <a:pt x="723" y="695"/>
                  </a:cubicBezTo>
                  <a:cubicBezTo>
                    <a:pt x="721" y="691"/>
                    <a:pt x="719" y="687"/>
                    <a:pt x="717" y="683"/>
                  </a:cubicBezTo>
                  <a:cubicBezTo>
                    <a:pt x="717" y="683"/>
                    <a:pt x="717" y="683"/>
                    <a:pt x="717" y="683"/>
                  </a:cubicBezTo>
                  <a:cubicBezTo>
                    <a:pt x="715" y="679"/>
                    <a:pt x="712" y="675"/>
                    <a:pt x="708" y="672"/>
                  </a:cubicBezTo>
                  <a:cubicBezTo>
                    <a:pt x="707" y="670"/>
                    <a:pt x="705" y="668"/>
                    <a:pt x="703" y="667"/>
                  </a:cubicBezTo>
                  <a:cubicBezTo>
                    <a:pt x="689" y="656"/>
                    <a:pt x="670" y="651"/>
                    <a:pt x="642" y="651"/>
                  </a:cubicBezTo>
                  <a:cubicBezTo>
                    <a:pt x="626" y="651"/>
                    <a:pt x="611" y="652"/>
                    <a:pt x="598" y="654"/>
                  </a:cubicBezTo>
                  <a:cubicBezTo>
                    <a:pt x="598" y="672"/>
                    <a:pt x="598" y="672"/>
                    <a:pt x="598" y="672"/>
                  </a:cubicBezTo>
                  <a:cubicBezTo>
                    <a:pt x="598" y="696"/>
                    <a:pt x="598" y="696"/>
                    <a:pt x="598" y="696"/>
                  </a:cubicBezTo>
                  <a:cubicBezTo>
                    <a:pt x="598" y="790"/>
                    <a:pt x="598" y="790"/>
                    <a:pt x="598" y="790"/>
                  </a:cubicBezTo>
                  <a:cubicBezTo>
                    <a:pt x="607" y="791"/>
                    <a:pt x="619" y="792"/>
                    <a:pt x="635" y="792"/>
                  </a:cubicBezTo>
                  <a:cubicBezTo>
                    <a:pt x="664" y="792"/>
                    <a:pt x="688" y="786"/>
                    <a:pt x="703" y="773"/>
                  </a:cubicBezTo>
                  <a:cubicBezTo>
                    <a:pt x="717" y="761"/>
                    <a:pt x="726" y="743"/>
                    <a:pt x="726" y="718"/>
                  </a:cubicBezTo>
                  <a:close/>
                  <a:moveTo>
                    <a:pt x="529" y="793"/>
                  </a:moveTo>
                  <a:cubicBezTo>
                    <a:pt x="565" y="793"/>
                    <a:pt x="586" y="775"/>
                    <a:pt x="586" y="752"/>
                  </a:cubicBezTo>
                  <a:cubicBezTo>
                    <a:pt x="586" y="734"/>
                    <a:pt x="571" y="722"/>
                    <a:pt x="554" y="719"/>
                  </a:cubicBezTo>
                  <a:cubicBezTo>
                    <a:pt x="554" y="719"/>
                    <a:pt x="554" y="719"/>
                    <a:pt x="554" y="719"/>
                  </a:cubicBezTo>
                  <a:cubicBezTo>
                    <a:pt x="572" y="713"/>
                    <a:pt x="581" y="701"/>
                    <a:pt x="581" y="687"/>
                  </a:cubicBezTo>
                  <a:cubicBezTo>
                    <a:pt x="581" y="685"/>
                    <a:pt x="580" y="682"/>
                    <a:pt x="579" y="680"/>
                  </a:cubicBezTo>
                  <a:cubicBezTo>
                    <a:pt x="579" y="679"/>
                    <a:pt x="579" y="679"/>
                    <a:pt x="579" y="679"/>
                  </a:cubicBezTo>
                  <a:cubicBezTo>
                    <a:pt x="578" y="677"/>
                    <a:pt x="577" y="674"/>
                    <a:pt x="576" y="672"/>
                  </a:cubicBezTo>
                  <a:cubicBezTo>
                    <a:pt x="570" y="662"/>
                    <a:pt x="556" y="655"/>
                    <a:pt x="535" y="655"/>
                  </a:cubicBezTo>
                  <a:cubicBezTo>
                    <a:pt x="518" y="655"/>
                    <a:pt x="502" y="660"/>
                    <a:pt x="494" y="665"/>
                  </a:cubicBezTo>
                  <a:cubicBezTo>
                    <a:pt x="500" y="683"/>
                    <a:pt x="500" y="683"/>
                    <a:pt x="500" y="683"/>
                  </a:cubicBezTo>
                  <a:cubicBezTo>
                    <a:pt x="506" y="679"/>
                    <a:pt x="518" y="675"/>
                    <a:pt x="530" y="675"/>
                  </a:cubicBezTo>
                  <a:cubicBezTo>
                    <a:pt x="546" y="675"/>
                    <a:pt x="553" y="682"/>
                    <a:pt x="553" y="692"/>
                  </a:cubicBezTo>
                  <a:cubicBezTo>
                    <a:pt x="553" y="705"/>
                    <a:pt x="537" y="710"/>
                    <a:pt x="524" y="710"/>
                  </a:cubicBezTo>
                  <a:cubicBezTo>
                    <a:pt x="512" y="710"/>
                    <a:pt x="512" y="710"/>
                    <a:pt x="512" y="710"/>
                  </a:cubicBezTo>
                  <a:cubicBezTo>
                    <a:pt x="512" y="729"/>
                    <a:pt x="512" y="729"/>
                    <a:pt x="512" y="729"/>
                  </a:cubicBezTo>
                  <a:cubicBezTo>
                    <a:pt x="525" y="729"/>
                    <a:pt x="525" y="729"/>
                    <a:pt x="525" y="729"/>
                  </a:cubicBezTo>
                  <a:cubicBezTo>
                    <a:pt x="541" y="729"/>
                    <a:pt x="557" y="735"/>
                    <a:pt x="557" y="751"/>
                  </a:cubicBezTo>
                  <a:cubicBezTo>
                    <a:pt x="557" y="762"/>
                    <a:pt x="549" y="773"/>
                    <a:pt x="528" y="773"/>
                  </a:cubicBezTo>
                  <a:cubicBezTo>
                    <a:pt x="514" y="773"/>
                    <a:pt x="501" y="768"/>
                    <a:pt x="495" y="765"/>
                  </a:cubicBezTo>
                  <a:cubicBezTo>
                    <a:pt x="489" y="784"/>
                    <a:pt x="489" y="784"/>
                    <a:pt x="489" y="784"/>
                  </a:cubicBezTo>
                  <a:cubicBezTo>
                    <a:pt x="497" y="788"/>
                    <a:pt x="512" y="793"/>
                    <a:pt x="529" y="793"/>
                  </a:cubicBezTo>
                  <a:close/>
                  <a:moveTo>
                    <a:pt x="156" y="81"/>
                  </a:moveTo>
                  <a:cubicBezTo>
                    <a:pt x="156" y="672"/>
                    <a:pt x="156" y="672"/>
                    <a:pt x="156" y="672"/>
                  </a:cubicBezTo>
                  <a:cubicBezTo>
                    <a:pt x="188" y="672"/>
                    <a:pt x="188" y="672"/>
                    <a:pt x="188" y="672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8" y="109"/>
                    <a:pt x="208" y="88"/>
                    <a:pt x="234" y="88"/>
                  </a:cubicBezTo>
                  <a:cubicBezTo>
                    <a:pt x="390" y="88"/>
                    <a:pt x="390" y="88"/>
                    <a:pt x="390" y="88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66" y="59"/>
                    <a:pt x="156" y="69"/>
                    <a:pt x="156" y="81"/>
                  </a:cubicBezTo>
                  <a:close/>
                  <a:moveTo>
                    <a:pt x="973" y="995"/>
                  </a:moveTo>
                  <a:cubicBezTo>
                    <a:pt x="897" y="720"/>
                    <a:pt x="897" y="720"/>
                    <a:pt x="897" y="720"/>
                  </a:cubicBezTo>
                  <a:cubicBezTo>
                    <a:pt x="893" y="707"/>
                    <a:pt x="879" y="696"/>
                    <a:pt x="865" y="696"/>
                  </a:cubicBezTo>
                  <a:cubicBezTo>
                    <a:pt x="750" y="696"/>
                    <a:pt x="750" y="696"/>
                    <a:pt x="750" y="696"/>
                  </a:cubicBezTo>
                  <a:cubicBezTo>
                    <a:pt x="773" y="905"/>
                    <a:pt x="773" y="905"/>
                    <a:pt x="773" y="905"/>
                  </a:cubicBezTo>
                  <a:cubicBezTo>
                    <a:pt x="774" y="918"/>
                    <a:pt x="770" y="931"/>
                    <a:pt x="762" y="940"/>
                  </a:cubicBezTo>
                  <a:cubicBezTo>
                    <a:pt x="753" y="950"/>
                    <a:pt x="741" y="955"/>
                    <a:pt x="728" y="955"/>
                  </a:cubicBezTo>
                  <a:cubicBezTo>
                    <a:pt x="271" y="955"/>
                    <a:pt x="271" y="955"/>
                    <a:pt x="271" y="955"/>
                  </a:cubicBezTo>
                  <a:cubicBezTo>
                    <a:pt x="258" y="955"/>
                    <a:pt x="246" y="950"/>
                    <a:pt x="238" y="940"/>
                  </a:cubicBezTo>
                  <a:cubicBezTo>
                    <a:pt x="229" y="931"/>
                    <a:pt x="225" y="918"/>
                    <a:pt x="227" y="905"/>
                  </a:cubicBezTo>
                  <a:cubicBezTo>
                    <a:pt x="250" y="696"/>
                    <a:pt x="250" y="696"/>
                    <a:pt x="250" y="696"/>
                  </a:cubicBezTo>
                  <a:cubicBezTo>
                    <a:pt x="134" y="696"/>
                    <a:pt x="134" y="696"/>
                    <a:pt x="134" y="696"/>
                  </a:cubicBezTo>
                  <a:cubicBezTo>
                    <a:pt x="121" y="696"/>
                    <a:pt x="106" y="707"/>
                    <a:pt x="102" y="720"/>
                  </a:cubicBezTo>
                  <a:cubicBezTo>
                    <a:pt x="26" y="995"/>
                    <a:pt x="26" y="995"/>
                    <a:pt x="26" y="995"/>
                  </a:cubicBezTo>
                  <a:cubicBezTo>
                    <a:pt x="25" y="1000"/>
                    <a:pt x="25" y="1005"/>
                    <a:pt x="28" y="1008"/>
                  </a:cubicBezTo>
                  <a:cubicBezTo>
                    <a:pt x="30" y="1011"/>
                    <a:pt x="34" y="1013"/>
                    <a:pt x="40" y="1013"/>
                  </a:cubicBezTo>
                  <a:cubicBezTo>
                    <a:pt x="960" y="1013"/>
                    <a:pt x="960" y="1013"/>
                    <a:pt x="960" y="1013"/>
                  </a:cubicBezTo>
                  <a:cubicBezTo>
                    <a:pt x="965" y="1013"/>
                    <a:pt x="969" y="1011"/>
                    <a:pt x="972" y="1008"/>
                  </a:cubicBezTo>
                  <a:cubicBezTo>
                    <a:pt x="974" y="1005"/>
                    <a:pt x="975" y="1000"/>
                    <a:pt x="973" y="995"/>
                  </a:cubicBezTo>
                  <a:close/>
                  <a:moveTo>
                    <a:pt x="418" y="345"/>
                  </a:moveTo>
                  <a:cubicBezTo>
                    <a:pt x="415" y="345"/>
                    <a:pt x="413" y="348"/>
                    <a:pt x="413" y="351"/>
                  </a:cubicBezTo>
                  <a:cubicBezTo>
                    <a:pt x="415" y="375"/>
                    <a:pt x="415" y="375"/>
                    <a:pt x="415" y="375"/>
                  </a:cubicBezTo>
                  <a:cubicBezTo>
                    <a:pt x="415" y="378"/>
                    <a:pt x="418" y="381"/>
                    <a:pt x="421" y="381"/>
                  </a:cubicBezTo>
                  <a:cubicBezTo>
                    <a:pt x="421" y="381"/>
                    <a:pt x="421" y="381"/>
                    <a:pt x="421" y="381"/>
                  </a:cubicBezTo>
                  <a:cubicBezTo>
                    <a:pt x="425" y="380"/>
                    <a:pt x="427" y="377"/>
                    <a:pt x="427" y="374"/>
                  </a:cubicBezTo>
                  <a:cubicBezTo>
                    <a:pt x="425" y="350"/>
                    <a:pt x="425" y="350"/>
                    <a:pt x="425" y="350"/>
                  </a:cubicBezTo>
                  <a:cubicBezTo>
                    <a:pt x="425" y="347"/>
                    <a:pt x="421" y="344"/>
                    <a:pt x="418" y="345"/>
                  </a:cubicBezTo>
                  <a:close/>
                  <a:moveTo>
                    <a:pt x="411" y="249"/>
                  </a:moveTo>
                  <a:cubicBezTo>
                    <a:pt x="408" y="249"/>
                    <a:pt x="405" y="252"/>
                    <a:pt x="405" y="256"/>
                  </a:cubicBezTo>
                  <a:cubicBezTo>
                    <a:pt x="407" y="279"/>
                    <a:pt x="407" y="279"/>
                    <a:pt x="407" y="279"/>
                  </a:cubicBezTo>
                  <a:cubicBezTo>
                    <a:pt x="408" y="283"/>
                    <a:pt x="410" y="285"/>
                    <a:pt x="413" y="285"/>
                  </a:cubicBezTo>
                  <a:cubicBezTo>
                    <a:pt x="413" y="285"/>
                    <a:pt x="414" y="285"/>
                    <a:pt x="414" y="285"/>
                  </a:cubicBezTo>
                  <a:cubicBezTo>
                    <a:pt x="417" y="285"/>
                    <a:pt x="420" y="282"/>
                    <a:pt x="419" y="278"/>
                  </a:cubicBezTo>
                  <a:cubicBezTo>
                    <a:pt x="417" y="255"/>
                    <a:pt x="417" y="255"/>
                    <a:pt x="417" y="255"/>
                  </a:cubicBezTo>
                  <a:cubicBezTo>
                    <a:pt x="417" y="251"/>
                    <a:pt x="414" y="249"/>
                    <a:pt x="411" y="249"/>
                  </a:cubicBezTo>
                  <a:close/>
                  <a:moveTo>
                    <a:pt x="426" y="440"/>
                  </a:moveTo>
                  <a:cubicBezTo>
                    <a:pt x="423" y="441"/>
                    <a:pt x="420" y="444"/>
                    <a:pt x="420" y="447"/>
                  </a:cubicBezTo>
                  <a:cubicBezTo>
                    <a:pt x="422" y="471"/>
                    <a:pt x="422" y="471"/>
                    <a:pt x="422" y="471"/>
                  </a:cubicBezTo>
                  <a:cubicBezTo>
                    <a:pt x="423" y="474"/>
                    <a:pt x="425" y="476"/>
                    <a:pt x="428" y="476"/>
                  </a:cubicBezTo>
                  <a:cubicBezTo>
                    <a:pt x="429" y="476"/>
                    <a:pt x="429" y="476"/>
                    <a:pt x="429" y="476"/>
                  </a:cubicBezTo>
                  <a:cubicBezTo>
                    <a:pt x="432" y="476"/>
                    <a:pt x="435" y="473"/>
                    <a:pt x="434" y="470"/>
                  </a:cubicBezTo>
                  <a:cubicBezTo>
                    <a:pt x="432" y="446"/>
                    <a:pt x="432" y="446"/>
                    <a:pt x="432" y="446"/>
                  </a:cubicBezTo>
                  <a:cubicBezTo>
                    <a:pt x="432" y="443"/>
                    <a:pt x="429" y="440"/>
                    <a:pt x="426" y="440"/>
                  </a:cubicBezTo>
                  <a:close/>
                  <a:moveTo>
                    <a:pt x="422" y="393"/>
                  </a:moveTo>
                  <a:cubicBezTo>
                    <a:pt x="419" y="393"/>
                    <a:pt x="416" y="396"/>
                    <a:pt x="417" y="399"/>
                  </a:cubicBezTo>
                  <a:cubicBezTo>
                    <a:pt x="419" y="423"/>
                    <a:pt x="419" y="423"/>
                    <a:pt x="419" y="423"/>
                  </a:cubicBezTo>
                  <a:cubicBezTo>
                    <a:pt x="419" y="426"/>
                    <a:pt x="421" y="429"/>
                    <a:pt x="425" y="429"/>
                  </a:cubicBezTo>
                  <a:cubicBezTo>
                    <a:pt x="425" y="429"/>
                    <a:pt x="425" y="429"/>
                    <a:pt x="425" y="428"/>
                  </a:cubicBezTo>
                  <a:cubicBezTo>
                    <a:pt x="428" y="428"/>
                    <a:pt x="431" y="425"/>
                    <a:pt x="431" y="422"/>
                  </a:cubicBezTo>
                  <a:cubicBezTo>
                    <a:pt x="429" y="398"/>
                    <a:pt x="429" y="398"/>
                    <a:pt x="429" y="398"/>
                  </a:cubicBezTo>
                  <a:cubicBezTo>
                    <a:pt x="428" y="395"/>
                    <a:pt x="426" y="392"/>
                    <a:pt x="422" y="393"/>
                  </a:cubicBezTo>
                  <a:close/>
                  <a:moveTo>
                    <a:pt x="415" y="297"/>
                  </a:moveTo>
                  <a:cubicBezTo>
                    <a:pt x="411" y="297"/>
                    <a:pt x="409" y="300"/>
                    <a:pt x="409" y="303"/>
                  </a:cubicBezTo>
                  <a:cubicBezTo>
                    <a:pt x="411" y="327"/>
                    <a:pt x="411" y="327"/>
                    <a:pt x="411" y="327"/>
                  </a:cubicBezTo>
                  <a:cubicBezTo>
                    <a:pt x="411" y="330"/>
                    <a:pt x="414" y="333"/>
                    <a:pt x="417" y="333"/>
                  </a:cubicBezTo>
                  <a:cubicBezTo>
                    <a:pt x="417" y="333"/>
                    <a:pt x="417" y="333"/>
                    <a:pt x="418" y="333"/>
                  </a:cubicBezTo>
                  <a:cubicBezTo>
                    <a:pt x="421" y="333"/>
                    <a:pt x="423" y="330"/>
                    <a:pt x="423" y="326"/>
                  </a:cubicBezTo>
                  <a:cubicBezTo>
                    <a:pt x="421" y="302"/>
                    <a:pt x="421" y="302"/>
                    <a:pt x="421" y="302"/>
                  </a:cubicBezTo>
                  <a:cubicBezTo>
                    <a:pt x="421" y="299"/>
                    <a:pt x="418" y="297"/>
                    <a:pt x="415" y="297"/>
                  </a:cubicBezTo>
                  <a:close/>
                  <a:moveTo>
                    <a:pt x="398" y="160"/>
                  </a:moveTo>
                  <a:cubicBezTo>
                    <a:pt x="400" y="184"/>
                    <a:pt x="400" y="184"/>
                    <a:pt x="400" y="184"/>
                  </a:cubicBezTo>
                  <a:cubicBezTo>
                    <a:pt x="400" y="187"/>
                    <a:pt x="403" y="189"/>
                    <a:pt x="406" y="189"/>
                  </a:cubicBezTo>
                  <a:cubicBezTo>
                    <a:pt x="406" y="189"/>
                    <a:pt x="406" y="189"/>
                    <a:pt x="406" y="189"/>
                  </a:cubicBezTo>
                  <a:cubicBezTo>
                    <a:pt x="410" y="189"/>
                    <a:pt x="412" y="186"/>
                    <a:pt x="412" y="183"/>
                  </a:cubicBezTo>
                  <a:cubicBezTo>
                    <a:pt x="410" y="159"/>
                    <a:pt x="410" y="159"/>
                    <a:pt x="410" y="159"/>
                  </a:cubicBezTo>
                  <a:cubicBezTo>
                    <a:pt x="410" y="156"/>
                    <a:pt x="407" y="153"/>
                    <a:pt x="403" y="153"/>
                  </a:cubicBezTo>
                  <a:cubicBezTo>
                    <a:pt x="400" y="154"/>
                    <a:pt x="398" y="157"/>
                    <a:pt x="398" y="160"/>
                  </a:cubicBezTo>
                  <a:close/>
                  <a:moveTo>
                    <a:pt x="407" y="201"/>
                  </a:moveTo>
                  <a:cubicBezTo>
                    <a:pt x="404" y="201"/>
                    <a:pt x="401" y="204"/>
                    <a:pt x="402" y="208"/>
                  </a:cubicBezTo>
                  <a:cubicBezTo>
                    <a:pt x="404" y="232"/>
                    <a:pt x="404" y="232"/>
                    <a:pt x="404" y="232"/>
                  </a:cubicBezTo>
                  <a:cubicBezTo>
                    <a:pt x="404" y="235"/>
                    <a:pt x="406" y="237"/>
                    <a:pt x="410" y="237"/>
                  </a:cubicBezTo>
                  <a:cubicBezTo>
                    <a:pt x="410" y="237"/>
                    <a:pt x="410" y="237"/>
                    <a:pt x="410" y="237"/>
                  </a:cubicBezTo>
                  <a:cubicBezTo>
                    <a:pt x="413" y="237"/>
                    <a:pt x="416" y="234"/>
                    <a:pt x="415" y="231"/>
                  </a:cubicBezTo>
                  <a:cubicBezTo>
                    <a:pt x="414" y="207"/>
                    <a:pt x="414" y="207"/>
                    <a:pt x="414" y="207"/>
                  </a:cubicBezTo>
                  <a:cubicBezTo>
                    <a:pt x="413" y="203"/>
                    <a:pt x="410" y="201"/>
                    <a:pt x="407" y="201"/>
                  </a:cubicBezTo>
                  <a:close/>
                  <a:moveTo>
                    <a:pt x="668" y="407"/>
                  </a:moveTo>
                  <a:cubicBezTo>
                    <a:pt x="675" y="430"/>
                    <a:pt x="675" y="430"/>
                    <a:pt x="675" y="430"/>
                  </a:cubicBezTo>
                  <a:cubicBezTo>
                    <a:pt x="676" y="432"/>
                    <a:pt x="678" y="434"/>
                    <a:pt x="680" y="434"/>
                  </a:cubicBezTo>
                  <a:cubicBezTo>
                    <a:pt x="681" y="434"/>
                    <a:pt x="682" y="434"/>
                    <a:pt x="682" y="434"/>
                  </a:cubicBezTo>
                  <a:cubicBezTo>
                    <a:pt x="685" y="433"/>
                    <a:pt x="687" y="430"/>
                    <a:pt x="686" y="426"/>
                  </a:cubicBezTo>
                  <a:cubicBezTo>
                    <a:pt x="679" y="403"/>
                    <a:pt x="679" y="403"/>
                    <a:pt x="679" y="403"/>
                  </a:cubicBezTo>
                  <a:cubicBezTo>
                    <a:pt x="678" y="400"/>
                    <a:pt x="675" y="398"/>
                    <a:pt x="672" y="399"/>
                  </a:cubicBezTo>
                  <a:cubicBezTo>
                    <a:pt x="669" y="400"/>
                    <a:pt x="667" y="404"/>
                    <a:pt x="668" y="407"/>
                  </a:cubicBezTo>
                  <a:close/>
                  <a:moveTo>
                    <a:pt x="640" y="315"/>
                  </a:moveTo>
                  <a:cubicBezTo>
                    <a:pt x="647" y="338"/>
                    <a:pt x="647" y="338"/>
                    <a:pt x="647" y="338"/>
                  </a:cubicBezTo>
                  <a:cubicBezTo>
                    <a:pt x="648" y="340"/>
                    <a:pt x="650" y="342"/>
                    <a:pt x="653" y="342"/>
                  </a:cubicBezTo>
                  <a:cubicBezTo>
                    <a:pt x="654" y="342"/>
                    <a:pt x="654" y="342"/>
                    <a:pt x="655" y="342"/>
                  </a:cubicBezTo>
                  <a:cubicBezTo>
                    <a:pt x="658" y="341"/>
                    <a:pt x="660" y="338"/>
                    <a:pt x="659" y="334"/>
                  </a:cubicBezTo>
                  <a:cubicBezTo>
                    <a:pt x="652" y="311"/>
                    <a:pt x="652" y="311"/>
                    <a:pt x="652" y="311"/>
                  </a:cubicBezTo>
                  <a:cubicBezTo>
                    <a:pt x="651" y="308"/>
                    <a:pt x="648" y="306"/>
                    <a:pt x="644" y="307"/>
                  </a:cubicBezTo>
                  <a:cubicBezTo>
                    <a:pt x="641" y="308"/>
                    <a:pt x="639" y="312"/>
                    <a:pt x="640" y="315"/>
                  </a:cubicBezTo>
                  <a:close/>
                  <a:moveTo>
                    <a:pt x="682" y="453"/>
                  </a:moveTo>
                  <a:cubicBezTo>
                    <a:pt x="688" y="476"/>
                    <a:pt x="688" y="476"/>
                    <a:pt x="688" y="476"/>
                  </a:cubicBezTo>
                  <a:cubicBezTo>
                    <a:pt x="689" y="478"/>
                    <a:pt x="692" y="480"/>
                    <a:pt x="694" y="480"/>
                  </a:cubicBezTo>
                  <a:cubicBezTo>
                    <a:pt x="695" y="480"/>
                    <a:pt x="695" y="480"/>
                    <a:pt x="696" y="480"/>
                  </a:cubicBezTo>
                  <a:cubicBezTo>
                    <a:pt x="699" y="479"/>
                    <a:pt x="701" y="476"/>
                    <a:pt x="700" y="472"/>
                  </a:cubicBezTo>
                  <a:cubicBezTo>
                    <a:pt x="693" y="449"/>
                    <a:pt x="693" y="449"/>
                    <a:pt x="693" y="449"/>
                  </a:cubicBezTo>
                  <a:cubicBezTo>
                    <a:pt x="692" y="446"/>
                    <a:pt x="689" y="444"/>
                    <a:pt x="686" y="445"/>
                  </a:cubicBezTo>
                  <a:cubicBezTo>
                    <a:pt x="682" y="446"/>
                    <a:pt x="681" y="450"/>
                    <a:pt x="682" y="453"/>
                  </a:cubicBezTo>
                  <a:close/>
                  <a:moveTo>
                    <a:pt x="627" y="269"/>
                  </a:moveTo>
                  <a:cubicBezTo>
                    <a:pt x="634" y="292"/>
                    <a:pt x="634" y="292"/>
                    <a:pt x="634" y="292"/>
                  </a:cubicBezTo>
                  <a:cubicBezTo>
                    <a:pt x="634" y="294"/>
                    <a:pt x="637" y="296"/>
                    <a:pt x="639" y="296"/>
                  </a:cubicBezTo>
                  <a:cubicBezTo>
                    <a:pt x="640" y="296"/>
                    <a:pt x="640" y="296"/>
                    <a:pt x="641" y="296"/>
                  </a:cubicBezTo>
                  <a:cubicBezTo>
                    <a:pt x="644" y="295"/>
                    <a:pt x="646" y="292"/>
                    <a:pt x="645" y="288"/>
                  </a:cubicBezTo>
                  <a:cubicBezTo>
                    <a:pt x="638" y="265"/>
                    <a:pt x="638" y="265"/>
                    <a:pt x="638" y="265"/>
                  </a:cubicBezTo>
                  <a:cubicBezTo>
                    <a:pt x="637" y="262"/>
                    <a:pt x="634" y="260"/>
                    <a:pt x="631" y="261"/>
                  </a:cubicBezTo>
                  <a:cubicBezTo>
                    <a:pt x="628" y="262"/>
                    <a:pt x="626" y="266"/>
                    <a:pt x="627" y="269"/>
                  </a:cubicBezTo>
                  <a:close/>
                  <a:moveTo>
                    <a:pt x="654" y="361"/>
                  </a:moveTo>
                  <a:cubicBezTo>
                    <a:pt x="661" y="384"/>
                    <a:pt x="661" y="384"/>
                    <a:pt x="661" y="384"/>
                  </a:cubicBezTo>
                  <a:cubicBezTo>
                    <a:pt x="662" y="386"/>
                    <a:pt x="664" y="388"/>
                    <a:pt x="667" y="388"/>
                  </a:cubicBezTo>
                  <a:cubicBezTo>
                    <a:pt x="667" y="388"/>
                    <a:pt x="668" y="388"/>
                    <a:pt x="668" y="388"/>
                  </a:cubicBezTo>
                  <a:cubicBezTo>
                    <a:pt x="672" y="387"/>
                    <a:pt x="673" y="384"/>
                    <a:pt x="673" y="380"/>
                  </a:cubicBezTo>
                  <a:cubicBezTo>
                    <a:pt x="666" y="357"/>
                    <a:pt x="666" y="357"/>
                    <a:pt x="666" y="357"/>
                  </a:cubicBezTo>
                  <a:cubicBezTo>
                    <a:pt x="665" y="354"/>
                    <a:pt x="661" y="352"/>
                    <a:pt x="658" y="353"/>
                  </a:cubicBezTo>
                  <a:cubicBezTo>
                    <a:pt x="655" y="354"/>
                    <a:pt x="653" y="358"/>
                    <a:pt x="654" y="361"/>
                  </a:cubicBezTo>
                  <a:close/>
                  <a:moveTo>
                    <a:pt x="612" y="204"/>
                  </a:moveTo>
                  <a:cubicBezTo>
                    <a:pt x="612" y="204"/>
                    <a:pt x="613" y="204"/>
                    <a:pt x="614" y="204"/>
                  </a:cubicBezTo>
                  <a:cubicBezTo>
                    <a:pt x="617" y="203"/>
                    <a:pt x="619" y="200"/>
                    <a:pt x="618" y="196"/>
                  </a:cubicBezTo>
                  <a:cubicBezTo>
                    <a:pt x="611" y="173"/>
                    <a:pt x="611" y="173"/>
                    <a:pt x="611" y="173"/>
                  </a:cubicBezTo>
                  <a:cubicBezTo>
                    <a:pt x="610" y="170"/>
                    <a:pt x="606" y="168"/>
                    <a:pt x="603" y="169"/>
                  </a:cubicBezTo>
                  <a:cubicBezTo>
                    <a:pt x="600" y="170"/>
                    <a:pt x="598" y="174"/>
                    <a:pt x="599" y="177"/>
                  </a:cubicBezTo>
                  <a:cubicBezTo>
                    <a:pt x="606" y="200"/>
                    <a:pt x="606" y="200"/>
                    <a:pt x="606" y="200"/>
                  </a:cubicBezTo>
                  <a:cubicBezTo>
                    <a:pt x="607" y="202"/>
                    <a:pt x="609" y="204"/>
                    <a:pt x="612" y="204"/>
                  </a:cubicBezTo>
                  <a:close/>
                  <a:moveTo>
                    <a:pt x="613" y="223"/>
                  </a:moveTo>
                  <a:cubicBezTo>
                    <a:pt x="620" y="246"/>
                    <a:pt x="620" y="246"/>
                    <a:pt x="620" y="246"/>
                  </a:cubicBezTo>
                  <a:cubicBezTo>
                    <a:pt x="621" y="248"/>
                    <a:pt x="623" y="250"/>
                    <a:pt x="626" y="250"/>
                  </a:cubicBezTo>
                  <a:cubicBezTo>
                    <a:pt x="626" y="250"/>
                    <a:pt x="627" y="250"/>
                    <a:pt x="627" y="250"/>
                  </a:cubicBezTo>
                  <a:cubicBezTo>
                    <a:pt x="630" y="249"/>
                    <a:pt x="632" y="246"/>
                    <a:pt x="631" y="242"/>
                  </a:cubicBezTo>
                  <a:cubicBezTo>
                    <a:pt x="624" y="219"/>
                    <a:pt x="624" y="219"/>
                    <a:pt x="624" y="219"/>
                  </a:cubicBezTo>
                  <a:cubicBezTo>
                    <a:pt x="623" y="216"/>
                    <a:pt x="620" y="214"/>
                    <a:pt x="617" y="215"/>
                  </a:cubicBezTo>
                  <a:cubicBezTo>
                    <a:pt x="614" y="216"/>
                    <a:pt x="612" y="220"/>
                    <a:pt x="613" y="223"/>
                  </a:cubicBezTo>
                  <a:close/>
                  <a:moveTo>
                    <a:pt x="465" y="556"/>
                  </a:moveTo>
                  <a:cubicBezTo>
                    <a:pt x="525" y="556"/>
                    <a:pt x="525" y="556"/>
                    <a:pt x="525" y="556"/>
                  </a:cubicBezTo>
                  <a:cubicBezTo>
                    <a:pt x="530" y="556"/>
                    <a:pt x="534" y="552"/>
                    <a:pt x="534" y="547"/>
                  </a:cubicBezTo>
                  <a:cubicBezTo>
                    <a:pt x="534" y="542"/>
                    <a:pt x="530" y="538"/>
                    <a:pt x="525" y="538"/>
                  </a:cubicBezTo>
                  <a:cubicBezTo>
                    <a:pt x="465" y="538"/>
                    <a:pt x="465" y="538"/>
                    <a:pt x="465" y="538"/>
                  </a:cubicBezTo>
                  <a:cubicBezTo>
                    <a:pt x="460" y="538"/>
                    <a:pt x="456" y="542"/>
                    <a:pt x="456" y="547"/>
                  </a:cubicBezTo>
                  <a:cubicBezTo>
                    <a:pt x="456" y="552"/>
                    <a:pt x="460" y="556"/>
                    <a:pt x="465" y="556"/>
                  </a:cubicBezTo>
                  <a:close/>
                  <a:moveTo>
                    <a:pt x="439" y="555"/>
                  </a:moveTo>
                  <a:cubicBezTo>
                    <a:pt x="443" y="555"/>
                    <a:pt x="447" y="552"/>
                    <a:pt x="447" y="547"/>
                  </a:cubicBezTo>
                  <a:cubicBezTo>
                    <a:pt x="447" y="543"/>
                    <a:pt x="443" y="539"/>
                    <a:pt x="439" y="539"/>
                  </a:cubicBezTo>
                  <a:cubicBezTo>
                    <a:pt x="434" y="539"/>
                    <a:pt x="431" y="543"/>
                    <a:pt x="431" y="547"/>
                  </a:cubicBezTo>
                  <a:cubicBezTo>
                    <a:pt x="431" y="552"/>
                    <a:pt x="434" y="555"/>
                    <a:pt x="439" y="555"/>
                  </a:cubicBezTo>
                  <a:close/>
                  <a:moveTo>
                    <a:pt x="414" y="555"/>
                  </a:moveTo>
                  <a:cubicBezTo>
                    <a:pt x="418" y="555"/>
                    <a:pt x="422" y="552"/>
                    <a:pt x="422" y="547"/>
                  </a:cubicBezTo>
                  <a:cubicBezTo>
                    <a:pt x="422" y="543"/>
                    <a:pt x="418" y="539"/>
                    <a:pt x="414" y="539"/>
                  </a:cubicBezTo>
                  <a:cubicBezTo>
                    <a:pt x="409" y="539"/>
                    <a:pt x="406" y="543"/>
                    <a:pt x="406" y="547"/>
                  </a:cubicBezTo>
                  <a:cubicBezTo>
                    <a:pt x="406" y="552"/>
                    <a:pt x="409" y="555"/>
                    <a:pt x="414" y="555"/>
                  </a:cubicBezTo>
                  <a:close/>
                  <a:moveTo>
                    <a:pt x="579" y="558"/>
                  </a:moveTo>
                  <a:cubicBezTo>
                    <a:pt x="585" y="558"/>
                    <a:pt x="590" y="553"/>
                    <a:pt x="590" y="547"/>
                  </a:cubicBezTo>
                  <a:cubicBezTo>
                    <a:pt x="590" y="541"/>
                    <a:pt x="585" y="536"/>
                    <a:pt x="579" y="536"/>
                  </a:cubicBezTo>
                  <a:cubicBezTo>
                    <a:pt x="573" y="536"/>
                    <a:pt x="568" y="541"/>
                    <a:pt x="568" y="547"/>
                  </a:cubicBezTo>
                  <a:cubicBezTo>
                    <a:pt x="568" y="553"/>
                    <a:pt x="573" y="558"/>
                    <a:pt x="579" y="558"/>
                  </a:cubicBezTo>
                  <a:close/>
                  <a:moveTo>
                    <a:pt x="434" y="916"/>
                  </a:moveTo>
                  <a:cubicBezTo>
                    <a:pt x="540" y="916"/>
                    <a:pt x="540" y="916"/>
                    <a:pt x="540" y="916"/>
                  </a:cubicBezTo>
                  <a:cubicBezTo>
                    <a:pt x="540" y="898"/>
                    <a:pt x="540" y="898"/>
                    <a:pt x="540" y="898"/>
                  </a:cubicBezTo>
                  <a:cubicBezTo>
                    <a:pt x="434" y="898"/>
                    <a:pt x="434" y="898"/>
                    <a:pt x="434" y="898"/>
                  </a:cubicBezTo>
                  <a:lnTo>
                    <a:pt x="434" y="91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5" name="Freeform 196"/>
            <p:cNvSpPr>
              <a:spLocks noEditPoints="1"/>
            </p:cNvSpPr>
            <p:nvPr/>
          </p:nvSpPr>
          <p:spPr bwMode="auto">
            <a:xfrm>
              <a:off x="7570764" y="2762305"/>
              <a:ext cx="137384" cy="126256"/>
            </a:xfrm>
            <a:custGeom>
              <a:avLst/>
              <a:gdLst>
                <a:gd name="T0" fmla="*/ 705 w 965"/>
                <a:gd name="T1" fmla="*/ 765 h 886"/>
                <a:gd name="T2" fmla="*/ 705 w 965"/>
                <a:gd name="T3" fmla="*/ 487 h 886"/>
                <a:gd name="T4" fmla="*/ 965 w 965"/>
                <a:gd name="T5" fmla="*/ 626 h 886"/>
                <a:gd name="T6" fmla="*/ 493 w 965"/>
                <a:gd name="T7" fmla="*/ 777 h 886"/>
                <a:gd name="T8" fmla="*/ 115 w 965"/>
                <a:gd name="T9" fmla="*/ 763 h 886"/>
                <a:gd name="T10" fmla="*/ 59 w 965"/>
                <a:gd name="T11" fmla="*/ 751 h 886"/>
                <a:gd name="T12" fmla="*/ 44 w 965"/>
                <a:gd name="T13" fmla="*/ 577 h 886"/>
                <a:gd name="T14" fmla="*/ 104 w 965"/>
                <a:gd name="T15" fmla="*/ 563 h 886"/>
                <a:gd name="T16" fmla="*/ 4 w 965"/>
                <a:gd name="T17" fmla="*/ 483 h 886"/>
                <a:gd name="T18" fmla="*/ 8 w 965"/>
                <a:gd name="T19" fmla="*/ 476 h 886"/>
                <a:gd name="T20" fmla="*/ 53 w 965"/>
                <a:gd name="T21" fmla="*/ 404 h 886"/>
                <a:gd name="T22" fmla="*/ 244 w 965"/>
                <a:gd name="T23" fmla="*/ 99 h 886"/>
                <a:gd name="T24" fmla="*/ 290 w 965"/>
                <a:gd name="T25" fmla="*/ 25 h 886"/>
                <a:gd name="T26" fmla="*/ 293 w 965"/>
                <a:gd name="T27" fmla="*/ 23 h 886"/>
                <a:gd name="T28" fmla="*/ 298 w 965"/>
                <a:gd name="T29" fmla="*/ 21 h 886"/>
                <a:gd name="T30" fmla="*/ 306 w 965"/>
                <a:gd name="T31" fmla="*/ 21 h 886"/>
                <a:gd name="T32" fmla="*/ 359 w 965"/>
                <a:gd name="T33" fmla="*/ 54 h 886"/>
                <a:gd name="T34" fmla="*/ 382 w 965"/>
                <a:gd name="T35" fmla="*/ 9 h 886"/>
                <a:gd name="T36" fmla="*/ 679 w 965"/>
                <a:gd name="T37" fmla="*/ 146 h 886"/>
                <a:gd name="T38" fmla="*/ 705 w 965"/>
                <a:gd name="T39" fmla="*/ 96 h 886"/>
                <a:gd name="T40" fmla="*/ 831 w 965"/>
                <a:gd name="T41" fmla="*/ 107 h 886"/>
                <a:gd name="T42" fmla="*/ 927 w 965"/>
                <a:gd name="T43" fmla="*/ 298 h 886"/>
                <a:gd name="T44" fmla="*/ 941 w 965"/>
                <a:gd name="T45" fmla="*/ 518 h 886"/>
                <a:gd name="T46" fmla="*/ 876 w 965"/>
                <a:gd name="T47" fmla="*/ 327 h 886"/>
                <a:gd name="T48" fmla="*/ 912 w 965"/>
                <a:gd name="T49" fmla="*/ 469 h 886"/>
                <a:gd name="T50" fmla="*/ 876 w 965"/>
                <a:gd name="T51" fmla="*/ 327 h 886"/>
                <a:gd name="T52" fmla="*/ 702 w 965"/>
                <a:gd name="T53" fmla="*/ 171 h 886"/>
                <a:gd name="T54" fmla="*/ 705 w 965"/>
                <a:gd name="T55" fmla="*/ 366 h 886"/>
                <a:gd name="T56" fmla="*/ 805 w 965"/>
                <a:gd name="T57" fmla="*/ 124 h 886"/>
                <a:gd name="T58" fmla="*/ 702 w 965"/>
                <a:gd name="T59" fmla="*/ 171 h 886"/>
                <a:gd name="T60" fmla="*/ 629 w 965"/>
                <a:gd name="T61" fmla="*/ 206 h 886"/>
                <a:gd name="T62" fmla="*/ 645 w 965"/>
                <a:gd name="T63" fmla="*/ 264 h 886"/>
                <a:gd name="T64" fmla="*/ 401 w 965"/>
                <a:gd name="T65" fmla="*/ 35 h 886"/>
                <a:gd name="T66" fmla="*/ 544 w 965"/>
                <a:gd name="T67" fmla="*/ 303 h 886"/>
                <a:gd name="T68" fmla="*/ 85 w 965"/>
                <a:gd name="T69" fmla="*/ 407 h 886"/>
                <a:gd name="T70" fmla="*/ 544 w 965"/>
                <a:gd name="T71" fmla="*/ 303 h 886"/>
                <a:gd name="T72" fmla="*/ 115 w 965"/>
                <a:gd name="T73" fmla="*/ 591 h 886"/>
                <a:gd name="T74" fmla="*/ 73 w 965"/>
                <a:gd name="T75" fmla="*/ 722 h 886"/>
                <a:gd name="T76" fmla="*/ 475 w 965"/>
                <a:gd name="T77" fmla="*/ 749 h 886"/>
                <a:gd name="T78" fmla="*/ 609 w 965"/>
                <a:gd name="T79" fmla="*/ 384 h 886"/>
                <a:gd name="T80" fmla="*/ 612 w 965"/>
                <a:gd name="T81" fmla="*/ 248 h 886"/>
                <a:gd name="T82" fmla="*/ 385 w 965"/>
                <a:gd name="T83" fmla="*/ 612 h 886"/>
                <a:gd name="T84" fmla="*/ 341 w 965"/>
                <a:gd name="T85" fmla="*/ 683 h 886"/>
                <a:gd name="T86" fmla="*/ 327 w 965"/>
                <a:gd name="T87" fmla="*/ 697 h 886"/>
                <a:gd name="T88" fmla="*/ 316 w 965"/>
                <a:gd name="T89" fmla="*/ 695 h 886"/>
                <a:gd name="T90" fmla="*/ 143 w 965"/>
                <a:gd name="T91" fmla="*/ 736 h 886"/>
                <a:gd name="T92" fmla="*/ 475 w 965"/>
                <a:gd name="T93" fmla="*/ 749 h 886"/>
                <a:gd name="T94" fmla="*/ 705 w 965"/>
                <a:gd name="T95" fmla="*/ 394 h 886"/>
                <a:gd name="T96" fmla="*/ 705 w 965"/>
                <a:gd name="T97" fmla="*/ 858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5" h="886">
                  <a:moveTo>
                    <a:pt x="843" y="626"/>
                  </a:moveTo>
                  <a:cubicBezTo>
                    <a:pt x="843" y="703"/>
                    <a:pt x="781" y="765"/>
                    <a:pt x="705" y="765"/>
                  </a:cubicBezTo>
                  <a:cubicBezTo>
                    <a:pt x="628" y="765"/>
                    <a:pt x="566" y="703"/>
                    <a:pt x="566" y="626"/>
                  </a:cubicBezTo>
                  <a:cubicBezTo>
                    <a:pt x="566" y="549"/>
                    <a:pt x="628" y="487"/>
                    <a:pt x="705" y="487"/>
                  </a:cubicBezTo>
                  <a:cubicBezTo>
                    <a:pt x="781" y="487"/>
                    <a:pt x="843" y="549"/>
                    <a:pt x="843" y="626"/>
                  </a:cubicBezTo>
                  <a:close/>
                  <a:moveTo>
                    <a:pt x="965" y="626"/>
                  </a:moveTo>
                  <a:cubicBezTo>
                    <a:pt x="965" y="770"/>
                    <a:pt x="848" y="886"/>
                    <a:pt x="705" y="886"/>
                  </a:cubicBezTo>
                  <a:cubicBezTo>
                    <a:pt x="617" y="886"/>
                    <a:pt x="540" y="843"/>
                    <a:pt x="493" y="777"/>
                  </a:cubicBezTo>
                  <a:cubicBezTo>
                    <a:pt x="129" y="777"/>
                    <a:pt x="129" y="777"/>
                    <a:pt x="129" y="777"/>
                  </a:cubicBezTo>
                  <a:cubicBezTo>
                    <a:pt x="121" y="777"/>
                    <a:pt x="115" y="771"/>
                    <a:pt x="115" y="763"/>
                  </a:cubicBezTo>
                  <a:cubicBezTo>
                    <a:pt x="115" y="751"/>
                    <a:pt x="115" y="751"/>
                    <a:pt x="115" y="751"/>
                  </a:cubicBezTo>
                  <a:cubicBezTo>
                    <a:pt x="59" y="751"/>
                    <a:pt x="59" y="751"/>
                    <a:pt x="59" y="751"/>
                  </a:cubicBezTo>
                  <a:cubicBezTo>
                    <a:pt x="51" y="751"/>
                    <a:pt x="44" y="744"/>
                    <a:pt x="44" y="736"/>
                  </a:cubicBezTo>
                  <a:cubicBezTo>
                    <a:pt x="44" y="577"/>
                    <a:pt x="44" y="577"/>
                    <a:pt x="44" y="577"/>
                  </a:cubicBezTo>
                  <a:cubicBezTo>
                    <a:pt x="44" y="569"/>
                    <a:pt x="51" y="563"/>
                    <a:pt x="59" y="563"/>
                  </a:cubicBezTo>
                  <a:cubicBezTo>
                    <a:pt x="104" y="563"/>
                    <a:pt x="104" y="563"/>
                    <a:pt x="104" y="563"/>
                  </a:cubicBezTo>
                  <a:cubicBezTo>
                    <a:pt x="9" y="503"/>
                    <a:pt x="9" y="503"/>
                    <a:pt x="9" y="503"/>
                  </a:cubicBezTo>
                  <a:cubicBezTo>
                    <a:pt x="2" y="499"/>
                    <a:pt x="0" y="490"/>
                    <a:pt x="4" y="483"/>
                  </a:cubicBezTo>
                  <a:cubicBezTo>
                    <a:pt x="8" y="476"/>
                    <a:pt x="8" y="476"/>
                    <a:pt x="8" y="476"/>
                  </a:cubicBezTo>
                  <a:cubicBezTo>
                    <a:pt x="8" y="476"/>
                    <a:pt x="8" y="476"/>
                    <a:pt x="8" y="476"/>
                  </a:cubicBezTo>
                  <a:cubicBezTo>
                    <a:pt x="53" y="404"/>
                    <a:pt x="53" y="404"/>
                    <a:pt x="53" y="404"/>
                  </a:cubicBezTo>
                  <a:cubicBezTo>
                    <a:pt x="53" y="404"/>
                    <a:pt x="53" y="404"/>
                    <a:pt x="53" y="404"/>
                  </a:cubicBezTo>
                  <a:cubicBezTo>
                    <a:pt x="244" y="99"/>
                    <a:pt x="244" y="99"/>
                    <a:pt x="244" y="99"/>
                  </a:cubicBezTo>
                  <a:cubicBezTo>
                    <a:pt x="244" y="99"/>
                    <a:pt x="244" y="99"/>
                    <a:pt x="244" y="99"/>
                  </a:cubicBezTo>
                  <a:cubicBezTo>
                    <a:pt x="289" y="27"/>
                    <a:pt x="289" y="27"/>
                    <a:pt x="289" y="27"/>
                  </a:cubicBezTo>
                  <a:cubicBezTo>
                    <a:pt x="289" y="26"/>
                    <a:pt x="290" y="26"/>
                    <a:pt x="290" y="25"/>
                  </a:cubicBezTo>
                  <a:cubicBezTo>
                    <a:pt x="291" y="25"/>
                    <a:pt x="291" y="25"/>
                    <a:pt x="291" y="24"/>
                  </a:cubicBezTo>
                  <a:cubicBezTo>
                    <a:pt x="291" y="24"/>
                    <a:pt x="292" y="23"/>
                    <a:pt x="293" y="23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4" y="22"/>
                    <a:pt x="296" y="21"/>
                    <a:pt x="298" y="21"/>
                  </a:cubicBezTo>
                  <a:cubicBezTo>
                    <a:pt x="298" y="21"/>
                    <a:pt x="299" y="21"/>
                    <a:pt x="299" y="21"/>
                  </a:cubicBezTo>
                  <a:cubicBezTo>
                    <a:pt x="301" y="20"/>
                    <a:pt x="304" y="20"/>
                    <a:pt x="306" y="21"/>
                  </a:cubicBezTo>
                  <a:cubicBezTo>
                    <a:pt x="307" y="22"/>
                    <a:pt x="308" y="22"/>
                    <a:pt x="308" y="23"/>
                  </a:cubicBezTo>
                  <a:cubicBezTo>
                    <a:pt x="359" y="54"/>
                    <a:pt x="359" y="54"/>
                    <a:pt x="359" y="54"/>
                  </a:cubicBezTo>
                  <a:cubicBezTo>
                    <a:pt x="359" y="52"/>
                    <a:pt x="360" y="51"/>
                    <a:pt x="361" y="49"/>
                  </a:cubicBezTo>
                  <a:cubicBezTo>
                    <a:pt x="382" y="9"/>
                    <a:pt x="382" y="9"/>
                    <a:pt x="382" y="9"/>
                  </a:cubicBezTo>
                  <a:cubicBezTo>
                    <a:pt x="386" y="2"/>
                    <a:pt x="395" y="0"/>
                    <a:pt x="402" y="3"/>
                  </a:cubicBezTo>
                  <a:cubicBezTo>
                    <a:pt x="679" y="146"/>
                    <a:pt x="679" y="146"/>
                    <a:pt x="679" y="146"/>
                  </a:cubicBezTo>
                  <a:cubicBezTo>
                    <a:pt x="691" y="106"/>
                    <a:pt x="691" y="106"/>
                    <a:pt x="691" y="106"/>
                  </a:cubicBezTo>
                  <a:cubicBezTo>
                    <a:pt x="693" y="100"/>
                    <a:pt x="698" y="96"/>
                    <a:pt x="705" y="96"/>
                  </a:cubicBezTo>
                  <a:cubicBezTo>
                    <a:pt x="817" y="96"/>
                    <a:pt x="817" y="96"/>
                    <a:pt x="817" y="96"/>
                  </a:cubicBezTo>
                  <a:cubicBezTo>
                    <a:pt x="824" y="96"/>
                    <a:pt x="830" y="101"/>
                    <a:pt x="831" y="107"/>
                  </a:cubicBezTo>
                  <a:cubicBezTo>
                    <a:pt x="870" y="298"/>
                    <a:pt x="870" y="298"/>
                    <a:pt x="870" y="298"/>
                  </a:cubicBezTo>
                  <a:cubicBezTo>
                    <a:pt x="927" y="298"/>
                    <a:pt x="927" y="298"/>
                    <a:pt x="927" y="298"/>
                  </a:cubicBezTo>
                  <a:cubicBezTo>
                    <a:pt x="935" y="298"/>
                    <a:pt x="941" y="304"/>
                    <a:pt x="941" y="312"/>
                  </a:cubicBezTo>
                  <a:cubicBezTo>
                    <a:pt x="941" y="518"/>
                    <a:pt x="941" y="518"/>
                    <a:pt x="941" y="518"/>
                  </a:cubicBezTo>
                  <a:cubicBezTo>
                    <a:pt x="956" y="551"/>
                    <a:pt x="965" y="587"/>
                    <a:pt x="965" y="626"/>
                  </a:cubicBezTo>
                  <a:close/>
                  <a:moveTo>
                    <a:pt x="876" y="327"/>
                  </a:moveTo>
                  <a:cubicBezTo>
                    <a:pt x="902" y="457"/>
                    <a:pt x="902" y="457"/>
                    <a:pt x="902" y="457"/>
                  </a:cubicBezTo>
                  <a:cubicBezTo>
                    <a:pt x="906" y="461"/>
                    <a:pt x="909" y="465"/>
                    <a:pt x="912" y="469"/>
                  </a:cubicBezTo>
                  <a:cubicBezTo>
                    <a:pt x="912" y="327"/>
                    <a:pt x="912" y="327"/>
                    <a:pt x="912" y="327"/>
                  </a:cubicBezTo>
                  <a:lnTo>
                    <a:pt x="876" y="327"/>
                  </a:lnTo>
                  <a:close/>
                  <a:moveTo>
                    <a:pt x="702" y="171"/>
                  </a:moveTo>
                  <a:cubicBezTo>
                    <a:pt x="702" y="171"/>
                    <a:pt x="702" y="171"/>
                    <a:pt x="702" y="171"/>
                  </a:cubicBezTo>
                  <a:cubicBezTo>
                    <a:pt x="642" y="373"/>
                    <a:pt x="642" y="373"/>
                    <a:pt x="642" y="373"/>
                  </a:cubicBezTo>
                  <a:cubicBezTo>
                    <a:pt x="662" y="368"/>
                    <a:pt x="683" y="366"/>
                    <a:pt x="705" y="366"/>
                  </a:cubicBezTo>
                  <a:cubicBezTo>
                    <a:pt x="765" y="366"/>
                    <a:pt x="821" y="387"/>
                    <a:pt x="866" y="422"/>
                  </a:cubicBezTo>
                  <a:cubicBezTo>
                    <a:pt x="805" y="124"/>
                    <a:pt x="805" y="124"/>
                    <a:pt x="805" y="124"/>
                  </a:cubicBezTo>
                  <a:cubicBezTo>
                    <a:pt x="715" y="124"/>
                    <a:pt x="715" y="124"/>
                    <a:pt x="715" y="124"/>
                  </a:cubicBezTo>
                  <a:lnTo>
                    <a:pt x="702" y="171"/>
                  </a:lnTo>
                  <a:close/>
                  <a:moveTo>
                    <a:pt x="392" y="51"/>
                  </a:moveTo>
                  <a:cubicBezTo>
                    <a:pt x="629" y="206"/>
                    <a:pt x="629" y="206"/>
                    <a:pt x="629" y="206"/>
                  </a:cubicBezTo>
                  <a:cubicBezTo>
                    <a:pt x="632" y="208"/>
                    <a:pt x="635" y="212"/>
                    <a:pt x="635" y="215"/>
                  </a:cubicBezTo>
                  <a:cubicBezTo>
                    <a:pt x="645" y="264"/>
                    <a:pt x="645" y="264"/>
                    <a:pt x="645" y="264"/>
                  </a:cubicBezTo>
                  <a:cubicBezTo>
                    <a:pt x="671" y="174"/>
                    <a:pt x="671" y="174"/>
                    <a:pt x="671" y="174"/>
                  </a:cubicBezTo>
                  <a:cubicBezTo>
                    <a:pt x="401" y="35"/>
                    <a:pt x="401" y="35"/>
                    <a:pt x="401" y="35"/>
                  </a:cubicBezTo>
                  <a:lnTo>
                    <a:pt x="392" y="51"/>
                  </a:lnTo>
                  <a:close/>
                  <a:moveTo>
                    <a:pt x="544" y="303"/>
                  </a:moveTo>
                  <a:cubicBezTo>
                    <a:pt x="261" y="126"/>
                    <a:pt x="261" y="126"/>
                    <a:pt x="261" y="126"/>
                  </a:cubicBezTo>
                  <a:cubicBezTo>
                    <a:pt x="85" y="407"/>
                    <a:pt x="85" y="407"/>
                    <a:pt x="85" y="407"/>
                  </a:cubicBezTo>
                  <a:cubicBezTo>
                    <a:pt x="369" y="584"/>
                    <a:pt x="369" y="584"/>
                    <a:pt x="369" y="584"/>
                  </a:cubicBezTo>
                  <a:lnTo>
                    <a:pt x="544" y="303"/>
                  </a:lnTo>
                  <a:close/>
                  <a:moveTo>
                    <a:pt x="115" y="722"/>
                  </a:moveTo>
                  <a:cubicBezTo>
                    <a:pt x="115" y="591"/>
                    <a:pt x="115" y="591"/>
                    <a:pt x="115" y="591"/>
                  </a:cubicBezTo>
                  <a:cubicBezTo>
                    <a:pt x="73" y="591"/>
                    <a:pt x="73" y="591"/>
                    <a:pt x="73" y="591"/>
                  </a:cubicBezTo>
                  <a:cubicBezTo>
                    <a:pt x="73" y="722"/>
                    <a:pt x="73" y="722"/>
                    <a:pt x="73" y="722"/>
                  </a:cubicBezTo>
                  <a:lnTo>
                    <a:pt x="115" y="722"/>
                  </a:lnTo>
                  <a:close/>
                  <a:moveTo>
                    <a:pt x="475" y="749"/>
                  </a:moveTo>
                  <a:cubicBezTo>
                    <a:pt x="455" y="712"/>
                    <a:pt x="444" y="670"/>
                    <a:pt x="444" y="626"/>
                  </a:cubicBezTo>
                  <a:cubicBezTo>
                    <a:pt x="444" y="516"/>
                    <a:pt x="513" y="422"/>
                    <a:pt x="609" y="384"/>
                  </a:cubicBezTo>
                  <a:cubicBezTo>
                    <a:pt x="627" y="325"/>
                    <a:pt x="627" y="325"/>
                    <a:pt x="627" y="325"/>
                  </a:cubicBezTo>
                  <a:cubicBezTo>
                    <a:pt x="612" y="248"/>
                    <a:pt x="612" y="248"/>
                    <a:pt x="612" y="248"/>
                  </a:cubicBezTo>
                  <a:cubicBezTo>
                    <a:pt x="386" y="612"/>
                    <a:pt x="386" y="612"/>
                    <a:pt x="386" y="612"/>
                  </a:cubicBezTo>
                  <a:cubicBezTo>
                    <a:pt x="385" y="612"/>
                    <a:pt x="385" y="612"/>
                    <a:pt x="385" y="612"/>
                  </a:cubicBezTo>
                  <a:cubicBezTo>
                    <a:pt x="341" y="683"/>
                    <a:pt x="341" y="683"/>
                    <a:pt x="341" y="683"/>
                  </a:cubicBezTo>
                  <a:cubicBezTo>
                    <a:pt x="341" y="683"/>
                    <a:pt x="341" y="683"/>
                    <a:pt x="341" y="683"/>
                  </a:cubicBezTo>
                  <a:cubicBezTo>
                    <a:pt x="336" y="690"/>
                    <a:pt x="336" y="690"/>
                    <a:pt x="336" y="690"/>
                  </a:cubicBezTo>
                  <a:cubicBezTo>
                    <a:pt x="334" y="694"/>
                    <a:pt x="331" y="696"/>
                    <a:pt x="327" y="697"/>
                  </a:cubicBezTo>
                  <a:cubicBezTo>
                    <a:pt x="326" y="697"/>
                    <a:pt x="325" y="697"/>
                    <a:pt x="324" y="697"/>
                  </a:cubicBezTo>
                  <a:cubicBezTo>
                    <a:pt x="321" y="697"/>
                    <a:pt x="319" y="696"/>
                    <a:pt x="316" y="695"/>
                  </a:cubicBezTo>
                  <a:cubicBezTo>
                    <a:pt x="143" y="587"/>
                    <a:pt x="143" y="587"/>
                    <a:pt x="143" y="587"/>
                  </a:cubicBezTo>
                  <a:cubicBezTo>
                    <a:pt x="143" y="736"/>
                    <a:pt x="143" y="736"/>
                    <a:pt x="143" y="736"/>
                  </a:cubicBezTo>
                  <a:cubicBezTo>
                    <a:pt x="143" y="749"/>
                    <a:pt x="143" y="749"/>
                    <a:pt x="143" y="749"/>
                  </a:cubicBezTo>
                  <a:lnTo>
                    <a:pt x="475" y="749"/>
                  </a:lnTo>
                  <a:close/>
                  <a:moveTo>
                    <a:pt x="936" y="626"/>
                  </a:moveTo>
                  <a:cubicBezTo>
                    <a:pt x="936" y="498"/>
                    <a:pt x="832" y="394"/>
                    <a:pt x="705" y="394"/>
                  </a:cubicBezTo>
                  <a:cubicBezTo>
                    <a:pt x="577" y="394"/>
                    <a:pt x="473" y="498"/>
                    <a:pt x="473" y="626"/>
                  </a:cubicBezTo>
                  <a:cubicBezTo>
                    <a:pt x="473" y="754"/>
                    <a:pt x="577" y="858"/>
                    <a:pt x="705" y="858"/>
                  </a:cubicBezTo>
                  <a:cubicBezTo>
                    <a:pt x="832" y="858"/>
                    <a:pt x="936" y="754"/>
                    <a:pt x="936" y="6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6" name="Freeform 22"/>
            <p:cNvSpPr>
              <a:spLocks noEditPoints="1"/>
            </p:cNvSpPr>
            <p:nvPr/>
          </p:nvSpPr>
          <p:spPr bwMode="auto">
            <a:xfrm>
              <a:off x="8064565" y="2637439"/>
              <a:ext cx="50636" cy="90115"/>
            </a:xfrm>
            <a:custGeom>
              <a:avLst/>
              <a:gdLst>
                <a:gd name="T0" fmla="*/ 82 w 601"/>
                <a:gd name="T1" fmla="*/ 0 h 1067"/>
                <a:gd name="T2" fmla="*/ 0 w 601"/>
                <a:gd name="T3" fmla="*/ 985 h 1067"/>
                <a:gd name="T4" fmla="*/ 519 w 601"/>
                <a:gd name="T5" fmla="*/ 1067 h 1067"/>
                <a:gd name="T6" fmla="*/ 601 w 601"/>
                <a:gd name="T7" fmla="*/ 83 h 1067"/>
                <a:gd name="T8" fmla="*/ 28 w 601"/>
                <a:gd name="T9" fmla="*/ 83 h 1067"/>
                <a:gd name="T10" fmla="*/ 519 w 601"/>
                <a:gd name="T11" fmla="*/ 29 h 1067"/>
                <a:gd name="T12" fmla="*/ 573 w 601"/>
                <a:gd name="T13" fmla="*/ 172 h 1067"/>
                <a:gd name="T14" fmla="*/ 28 w 601"/>
                <a:gd name="T15" fmla="*/ 172 h 1067"/>
                <a:gd name="T16" fmla="*/ 181 w 601"/>
                <a:gd name="T17" fmla="*/ 497 h 1067"/>
                <a:gd name="T18" fmla="*/ 420 w 601"/>
                <a:gd name="T19" fmla="*/ 497 h 1067"/>
                <a:gd name="T20" fmla="*/ 181 w 601"/>
                <a:gd name="T21" fmla="*/ 497 h 1067"/>
                <a:gd name="T22" fmla="*/ 227 w 601"/>
                <a:gd name="T23" fmla="*/ 718 h 1067"/>
                <a:gd name="T24" fmla="*/ 278 w 601"/>
                <a:gd name="T25" fmla="*/ 732 h 1067"/>
                <a:gd name="T26" fmla="*/ 519 w 601"/>
                <a:gd name="T27" fmla="*/ 1038 h 1067"/>
                <a:gd name="T28" fmla="*/ 28 w 601"/>
                <a:gd name="T29" fmla="*/ 985 h 1067"/>
                <a:gd name="T30" fmla="*/ 573 w 601"/>
                <a:gd name="T31" fmla="*/ 924 h 1067"/>
                <a:gd name="T32" fmla="*/ 573 w 601"/>
                <a:gd name="T33" fmla="*/ 867 h 1067"/>
                <a:gd name="T34" fmla="*/ 227 w 601"/>
                <a:gd name="T35" fmla="*/ 745 h 1067"/>
                <a:gd name="T36" fmla="*/ 573 w 601"/>
                <a:gd name="T37" fmla="*/ 867 h 1067"/>
                <a:gd name="T38" fmla="*/ 318 w 601"/>
                <a:gd name="T39" fmla="*/ 739 h 1067"/>
                <a:gd name="T40" fmla="*/ 300 w 601"/>
                <a:gd name="T41" fmla="*/ 354 h 1067"/>
                <a:gd name="T42" fmla="*/ 227 w 601"/>
                <a:gd name="T43" fmla="*/ 185 h 1067"/>
                <a:gd name="T44" fmla="*/ 573 w 601"/>
                <a:gd name="T45" fmla="*/ 814 h 1067"/>
                <a:gd name="T46" fmla="*/ 238 w 601"/>
                <a:gd name="T47" fmla="*/ 95 h 1067"/>
                <a:gd name="T48" fmla="*/ 377 w 601"/>
                <a:gd name="T49" fmla="*/ 81 h 1067"/>
                <a:gd name="T50" fmla="*/ 238 w 601"/>
                <a:gd name="T51" fmla="*/ 66 h 1067"/>
                <a:gd name="T52" fmla="*/ 238 w 601"/>
                <a:gd name="T53" fmla="*/ 95 h 1067"/>
                <a:gd name="T54" fmla="*/ 497 w 601"/>
                <a:gd name="T55" fmla="*/ 81 h 1067"/>
                <a:gd name="T56" fmla="*/ 451 w 601"/>
                <a:gd name="T57" fmla="*/ 81 h 1067"/>
                <a:gd name="T58" fmla="*/ 130 w 601"/>
                <a:gd name="T59" fmla="*/ 64 h 1067"/>
                <a:gd name="T60" fmla="*/ 130 w 601"/>
                <a:gd name="T61" fmla="*/ 97 h 1067"/>
                <a:gd name="T62" fmla="*/ 130 w 601"/>
                <a:gd name="T63" fmla="*/ 64 h 1067"/>
                <a:gd name="T64" fmla="*/ 165 w 601"/>
                <a:gd name="T65" fmla="*/ 81 h 1067"/>
                <a:gd name="T66" fmla="*/ 199 w 601"/>
                <a:gd name="T67" fmla="*/ 81 h 1067"/>
                <a:gd name="T68" fmla="*/ 251 w 601"/>
                <a:gd name="T69" fmla="*/ 1002 h 1067"/>
                <a:gd name="T70" fmla="*/ 363 w 601"/>
                <a:gd name="T71" fmla="*/ 989 h 1067"/>
                <a:gd name="T72" fmla="*/ 350 w 601"/>
                <a:gd name="T73" fmla="*/ 956 h 1067"/>
                <a:gd name="T74" fmla="*/ 237 w 601"/>
                <a:gd name="T75" fmla="*/ 970 h 1067"/>
                <a:gd name="T76" fmla="*/ 251 w 601"/>
                <a:gd name="T77" fmla="*/ 1002 h 1067"/>
                <a:gd name="T78" fmla="*/ 280 w 601"/>
                <a:gd name="T79" fmla="*/ 497 h 1067"/>
                <a:gd name="T80" fmla="*/ 321 w 601"/>
                <a:gd name="T81" fmla="*/ 497 h 1067"/>
                <a:gd name="T82" fmla="*/ 383 w 601"/>
                <a:gd name="T83" fmla="*/ 497 h 1067"/>
                <a:gd name="T84" fmla="*/ 218 w 601"/>
                <a:gd name="T85" fmla="*/ 497 h 1067"/>
                <a:gd name="T86" fmla="*/ 383 w 601"/>
                <a:gd name="T87" fmla="*/ 497 h 1067"/>
                <a:gd name="T88" fmla="*/ 307 w 601"/>
                <a:gd name="T89" fmla="*/ 540 h 1067"/>
                <a:gd name="T90" fmla="*/ 289 w 601"/>
                <a:gd name="T91" fmla="*/ 560 h 1067"/>
                <a:gd name="T92" fmla="*/ 256 w 601"/>
                <a:gd name="T93" fmla="*/ 506 h 1067"/>
                <a:gd name="T94" fmla="*/ 237 w 601"/>
                <a:gd name="T95" fmla="*/ 488 h 1067"/>
                <a:gd name="T96" fmla="*/ 289 w 601"/>
                <a:gd name="T97" fmla="*/ 455 h 1067"/>
                <a:gd name="T98" fmla="*/ 307 w 601"/>
                <a:gd name="T99" fmla="*/ 433 h 1067"/>
                <a:gd name="T100" fmla="*/ 340 w 601"/>
                <a:gd name="T101" fmla="*/ 488 h 1067"/>
                <a:gd name="T102" fmla="*/ 364 w 601"/>
                <a:gd name="T103" fmla="*/ 506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1" h="1067">
                  <a:moveTo>
                    <a:pt x="519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3"/>
                  </a:cubicBezTo>
                  <a:cubicBezTo>
                    <a:pt x="0" y="985"/>
                    <a:pt x="0" y="985"/>
                    <a:pt x="0" y="985"/>
                  </a:cubicBezTo>
                  <a:cubicBezTo>
                    <a:pt x="0" y="1030"/>
                    <a:pt x="37" y="1067"/>
                    <a:pt x="82" y="1067"/>
                  </a:cubicBezTo>
                  <a:cubicBezTo>
                    <a:pt x="519" y="1067"/>
                    <a:pt x="519" y="1067"/>
                    <a:pt x="519" y="1067"/>
                  </a:cubicBezTo>
                  <a:cubicBezTo>
                    <a:pt x="564" y="1067"/>
                    <a:pt x="601" y="1030"/>
                    <a:pt x="601" y="985"/>
                  </a:cubicBezTo>
                  <a:cubicBezTo>
                    <a:pt x="601" y="83"/>
                    <a:pt x="601" y="83"/>
                    <a:pt x="601" y="83"/>
                  </a:cubicBezTo>
                  <a:cubicBezTo>
                    <a:pt x="601" y="37"/>
                    <a:pt x="564" y="0"/>
                    <a:pt x="519" y="0"/>
                  </a:cubicBezTo>
                  <a:close/>
                  <a:moveTo>
                    <a:pt x="28" y="83"/>
                  </a:moveTo>
                  <a:cubicBezTo>
                    <a:pt x="28" y="53"/>
                    <a:pt x="52" y="29"/>
                    <a:pt x="82" y="29"/>
                  </a:cubicBezTo>
                  <a:cubicBezTo>
                    <a:pt x="519" y="29"/>
                    <a:pt x="519" y="29"/>
                    <a:pt x="519" y="29"/>
                  </a:cubicBezTo>
                  <a:cubicBezTo>
                    <a:pt x="548" y="29"/>
                    <a:pt x="573" y="53"/>
                    <a:pt x="573" y="83"/>
                  </a:cubicBezTo>
                  <a:cubicBezTo>
                    <a:pt x="573" y="172"/>
                    <a:pt x="573" y="172"/>
                    <a:pt x="573" y="172"/>
                  </a:cubicBezTo>
                  <a:cubicBezTo>
                    <a:pt x="227" y="172"/>
                    <a:pt x="227" y="172"/>
                    <a:pt x="227" y="172"/>
                  </a:cubicBezTo>
                  <a:cubicBezTo>
                    <a:pt x="28" y="172"/>
                    <a:pt x="28" y="172"/>
                    <a:pt x="28" y="172"/>
                  </a:cubicBezTo>
                  <a:lnTo>
                    <a:pt x="28" y="83"/>
                  </a:lnTo>
                  <a:close/>
                  <a:moveTo>
                    <a:pt x="181" y="497"/>
                  </a:moveTo>
                  <a:cubicBezTo>
                    <a:pt x="181" y="432"/>
                    <a:pt x="235" y="378"/>
                    <a:pt x="300" y="378"/>
                  </a:cubicBezTo>
                  <a:cubicBezTo>
                    <a:pt x="366" y="378"/>
                    <a:pt x="420" y="432"/>
                    <a:pt x="420" y="497"/>
                  </a:cubicBezTo>
                  <a:cubicBezTo>
                    <a:pt x="420" y="549"/>
                    <a:pt x="343" y="666"/>
                    <a:pt x="301" y="722"/>
                  </a:cubicBezTo>
                  <a:cubicBezTo>
                    <a:pt x="258" y="666"/>
                    <a:pt x="181" y="549"/>
                    <a:pt x="181" y="497"/>
                  </a:cubicBezTo>
                  <a:close/>
                  <a:moveTo>
                    <a:pt x="278" y="732"/>
                  </a:moveTo>
                  <a:cubicBezTo>
                    <a:pt x="227" y="718"/>
                    <a:pt x="227" y="718"/>
                    <a:pt x="227" y="718"/>
                  </a:cubicBezTo>
                  <a:cubicBezTo>
                    <a:pt x="227" y="658"/>
                    <a:pt x="227" y="658"/>
                    <a:pt x="227" y="658"/>
                  </a:cubicBezTo>
                  <a:cubicBezTo>
                    <a:pt x="248" y="691"/>
                    <a:pt x="268" y="719"/>
                    <a:pt x="278" y="732"/>
                  </a:cubicBezTo>
                  <a:close/>
                  <a:moveTo>
                    <a:pt x="573" y="985"/>
                  </a:moveTo>
                  <a:cubicBezTo>
                    <a:pt x="573" y="1014"/>
                    <a:pt x="548" y="1038"/>
                    <a:pt x="519" y="1038"/>
                  </a:cubicBezTo>
                  <a:cubicBezTo>
                    <a:pt x="82" y="1038"/>
                    <a:pt x="82" y="1038"/>
                    <a:pt x="82" y="1038"/>
                  </a:cubicBezTo>
                  <a:cubicBezTo>
                    <a:pt x="52" y="1038"/>
                    <a:pt x="28" y="1014"/>
                    <a:pt x="28" y="985"/>
                  </a:cubicBezTo>
                  <a:cubicBezTo>
                    <a:pt x="28" y="924"/>
                    <a:pt x="28" y="924"/>
                    <a:pt x="28" y="924"/>
                  </a:cubicBezTo>
                  <a:cubicBezTo>
                    <a:pt x="573" y="924"/>
                    <a:pt x="573" y="924"/>
                    <a:pt x="573" y="924"/>
                  </a:cubicBezTo>
                  <a:lnTo>
                    <a:pt x="573" y="985"/>
                  </a:lnTo>
                  <a:close/>
                  <a:moveTo>
                    <a:pt x="573" y="867"/>
                  </a:moveTo>
                  <a:cubicBezTo>
                    <a:pt x="54" y="867"/>
                    <a:pt x="54" y="867"/>
                    <a:pt x="54" y="867"/>
                  </a:cubicBezTo>
                  <a:cubicBezTo>
                    <a:pt x="227" y="745"/>
                    <a:pt x="227" y="745"/>
                    <a:pt x="227" y="745"/>
                  </a:cubicBezTo>
                  <a:cubicBezTo>
                    <a:pt x="573" y="841"/>
                    <a:pt x="573" y="841"/>
                    <a:pt x="573" y="841"/>
                  </a:cubicBezTo>
                  <a:lnTo>
                    <a:pt x="573" y="867"/>
                  </a:lnTo>
                  <a:close/>
                  <a:moveTo>
                    <a:pt x="315" y="743"/>
                  </a:moveTo>
                  <a:cubicBezTo>
                    <a:pt x="318" y="739"/>
                    <a:pt x="318" y="739"/>
                    <a:pt x="318" y="739"/>
                  </a:cubicBezTo>
                  <a:cubicBezTo>
                    <a:pt x="331" y="722"/>
                    <a:pt x="444" y="570"/>
                    <a:pt x="444" y="497"/>
                  </a:cubicBezTo>
                  <a:cubicBezTo>
                    <a:pt x="444" y="418"/>
                    <a:pt x="380" y="354"/>
                    <a:pt x="300" y="354"/>
                  </a:cubicBezTo>
                  <a:cubicBezTo>
                    <a:pt x="274" y="354"/>
                    <a:pt x="249" y="361"/>
                    <a:pt x="227" y="374"/>
                  </a:cubicBezTo>
                  <a:cubicBezTo>
                    <a:pt x="227" y="185"/>
                    <a:pt x="227" y="185"/>
                    <a:pt x="227" y="185"/>
                  </a:cubicBezTo>
                  <a:cubicBezTo>
                    <a:pt x="573" y="185"/>
                    <a:pt x="573" y="185"/>
                    <a:pt x="573" y="185"/>
                  </a:cubicBezTo>
                  <a:cubicBezTo>
                    <a:pt x="573" y="814"/>
                    <a:pt x="573" y="814"/>
                    <a:pt x="573" y="814"/>
                  </a:cubicBezTo>
                  <a:lnTo>
                    <a:pt x="315" y="743"/>
                  </a:lnTo>
                  <a:close/>
                  <a:moveTo>
                    <a:pt x="238" y="95"/>
                  </a:moveTo>
                  <a:cubicBezTo>
                    <a:pt x="363" y="95"/>
                    <a:pt x="363" y="95"/>
                    <a:pt x="363" y="95"/>
                  </a:cubicBezTo>
                  <a:cubicBezTo>
                    <a:pt x="371" y="95"/>
                    <a:pt x="377" y="89"/>
                    <a:pt x="377" y="81"/>
                  </a:cubicBezTo>
                  <a:cubicBezTo>
                    <a:pt x="377" y="73"/>
                    <a:pt x="371" y="66"/>
                    <a:pt x="363" y="66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0" y="66"/>
                    <a:pt x="224" y="73"/>
                    <a:pt x="224" y="81"/>
                  </a:cubicBezTo>
                  <a:cubicBezTo>
                    <a:pt x="224" y="89"/>
                    <a:pt x="230" y="95"/>
                    <a:pt x="238" y="95"/>
                  </a:cubicBezTo>
                  <a:close/>
                  <a:moveTo>
                    <a:pt x="474" y="104"/>
                  </a:moveTo>
                  <a:cubicBezTo>
                    <a:pt x="487" y="104"/>
                    <a:pt x="497" y="93"/>
                    <a:pt x="497" y="81"/>
                  </a:cubicBezTo>
                  <a:cubicBezTo>
                    <a:pt x="497" y="68"/>
                    <a:pt x="487" y="57"/>
                    <a:pt x="474" y="57"/>
                  </a:cubicBezTo>
                  <a:cubicBezTo>
                    <a:pt x="461" y="57"/>
                    <a:pt x="451" y="68"/>
                    <a:pt x="451" y="81"/>
                  </a:cubicBezTo>
                  <a:cubicBezTo>
                    <a:pt x="451" y="93"/>
                    <a:pt x="461" y="104"/>
                    <a:pt x="474" y="104"/>
                  </a:cubicBezTo>
                  <a:close/>
                  <a:moveTo>
                    <a:pt x="130" y="64"/>
                  </a:moveTo>
                  <a:cubicBezTo>
                    <a:pt x="121" y="64"/>
                    <a:pt x="113" y="71"/>
                    <a:pt x="113" y="81"/>
                  </a:cubicBezTo>
                  <a:cubicBezTo>
                    <a:pt x="113" y="90"/>
                    <a:pt x="121" y="97"/>
                    <a:pt x="130" y="97"/>
                  </a:cubicBezTo>
                  <a:cubicBezTo>
                    <a:pt x="139" y="97"/>
                    <a:pt x="147" y="90"/>
                    <a:pt x="147" y="81"/>
                  </a:cubicBezTo>
                  <a:cubicBezTo>
                    <a:pt x="147" y="71"/>
                    <a:pt x="139" y="64"/>
                    <a:pt x="130" y="64"/>
                  </a:cubicBezTo>
                  <a:close/>
                  <a:moveTo>
                    <a:pt x="182" y="64"/>
                  </a:moveTo>
                  <a:cubicBezTo>
                    <a:pt x="173" y="64"/>
                    <a:pt x="165" y="71"/>
                    <a:pt x="165" y="81"/>
                  </a:cubicBezTo>
                  <a:cubicBezTo>
                    <a:pt x="165" y="90"/>
                    <a:pt x="173" y="97"/>
                    <a:pt x="182" y="97"/>
                  </a:cubicBezTo>
                  <a:cubicBezTo>
                    <a:pt x="191" y="97"/>
                    <a:pt x="199" y="90"/>
                    <a:pt x="199" y="81"/>
                  </a:cubicBezTo>
                  <a:cubicBezTo>
                    <a:pt x="199" y="71"/>
                    <a:pt x="191" y="64"/>
                    <a:pt x="182" y="64"/>
                  </a:cubicBezTo>
                  <a:close/>
                  <a:moveTo>
                    <a:pt x="251" y="1002"/>
                  </a:moveTo>
                  <a:cubicBezTo>
                    <a:pt x="350" y="1002"/>
                    <a:pt x="350" y="1002"/>
                    <a:pt x="350" y="1002"/>
                  </a:cubicBezTo>
                  <a:cubicBezTo>
                    <a:pt x="357" y="1002"/>
                    <a:pt x="363" y="996"/>
                    <a:pt x="363" y="989"/>
                  </a:cubicBezTo>
                  <a:cubicBezTo>
                    <a:pt x="363" y="970"/>
                    <a:pt x="363" y="970"/>
                    <a:pt x="363" y="970"/>
                  </a:cubicBezTo>
                  <a:cubicBezTo>
                    <a:pt x="363" y="963"/>
                    <a:pt x="357" y="956"/>
                    <a:pt x="350" y="956"/>
                  </a:cubicBezTo>
                  <a:cubicBezTo>
                    <a:pt x="251" y="956"/>
                    <a:pt x="251" y="956"/>
                    <a:pt x="251" y="956"/>
                  </a:cubicBezTo>
                  <a:cubicBezTo>
                    <a:pt x="244" y="956"/>
                    <a:pt x="237" y="963"/>
                    <a:pt x="237" y="970"/>
                  </a:cubicBezTo>
                  <a:cubicBezTo>
                    <a:pt x="237" y="989"/>
                    <a:pt x="237" y="989"/>
                    <a:pt x="237" y="989"/>
                  </a:cubicBezTo>
                  <a:cubicBezTo>
                    <a:pt x="237" y="996"/>
                    <a:pt x="244" y="1002"/>
                    <a:pt x="251" y="1002"/>
                  </a:cubicBezTo>
                  <a:close/>
                  <a:moveTo>
                    <a:pt x="301" y="477"/>
                  </a:moveTo>
                  <a:cubicBezTo>
                    <a:pt x="289" y="477"/>
                    <a:pt x="280" y="486"/>
                    <a:pt x="280" y="497"/>
                  </a:cubicBezTo>
                  <a:cubicBezTo>
                    <a:pt x="280" y="509"/>
                    <a:pt x="289" y="518"/>
                    <a:pt x="301" y="518"/>
                  </a:cubicBezTo>
                  <a:cubicBezTo>
                    <a:pt x="312" y="518"/>
                    <a:pt x="321" y="509"/>
                    <a:pt x="321" y="497"/>
                  </a:cubicBezTo>
                  <a:cubicBezTo>
                    <a:pt x="321" y="486"/>
                    <a:pt x="312" y="477"/>
                    <a:pt x="301" y="477"/>
                  </a:cubicBezTo>
                  <a:close/>
                  <a:moveTo>
                    <a:pt x="383" y="497"/>
                  </a:moveTo>
                  <a:cubicBezTo>
                    <a:pt x="383" y="452"/>
                    <a:pt x="346" y="415"/>
                    <a:pt x="300" y="415"/>
                  </a:cubicBezTo>
                  <a:cubicBezTo>
                    <a:pt x="255" y="415"/>
                    <a:pt x="218" y="452"/>
                    <a:pt x="218" y="497"/>
                  </a:cubicBezTo>
                  <a:cubicBezTo>
                    <a:pt x="218" y="543"/>
                    <a:pt x="255" y="580"/>
                    <a:pt x="300" y="580"/>
                  </a:cubicBezTo>
                  <a:cubicBezTo>
                    <a:pt x="346" y="580"/>
                    <a:pt x="383" y="543"/>
                    <a:pt x="383" y="497"/>
                  </a:cubicBezTo>
                  <a:close/>
                  <a:moveTo>
                    <a:pt x="307" y="561"/>
                  </a:moveTo>
                  <a:cubicBezTo>
                    <a:pt x="307" y="540"/>
                    <a:pt x="307" y="540"/>
                    <a:pt x="307" y="540"/>
                  </a:cubicBezTo>
                  <a:cubicBezTo>
                    <a:pt x="289" y="540"/>
                    <a:pt x="289" y="540"/>
                    <a:pt x="289" y="540"/>
                  </a:cubicBezTo>
                  <a:cubicBezTo>
                    <a:pt x="289" y="560"/>
                    <a:pt x="289" y="560"/>
                    <a:pt x="289" y="560"/>
                  </a:cubicBezTo>
                  <a:cubicBezTo>
                    <a:pt x="262" y="556"/>
                    <a:pt x="241" y="534"/>
                    <a:pt x="237" y="506"/>
                  </a:cubicBezTo>
                  <a:cubicBezTo>
                    <a:pt x="256" y="506"/>
                    <a:pt x="256" y="506"/>
                    <a:pt x="256" y="506"/>
                  </a:cubicBezTo>
                  <a:cubicBezTo>
                    <a:pt x="256" y="488"/>
                    <a:pt x="256" y="488"/>
                    <a:pt x="256" y="488"/>
                  </a:cubicBezTo>
                  <a:cubicBezTo>
                    <a:pt x="237" y="488"/>
                    <a:pt x="237" y="488"/>
                    <a:pt x="237" y="488"/>
                  </a:cubicBezTo>
                  <a:cubicBezTo>
                    <a:pt x="241" y="461"/>
                    <a:pt x="262" y="439"/>
                    <a:pt x="289" y="434"/>
                  </a:cubicBezTo>
                  <a:cubicBezTo>
                    <a:pt x="289" y="455"/>
                    <a:pt x="289" y="455"/>
                    <a:pt x="289" y="455"/>
                  </a:cubicBezTo>
                  <a:cubicBezTo>
                    <a:pt x="307" y="455"/>
                    <a:pt x="307" y="455"/>
                    <a:pt x="307" y="455"/>
                  </a:cubicBezTo>
                  <a:cubicBezTo>
                    <a:pt x="307" y="433"/>
                    <a:pt x="307" y="433"/>
                    <a:pt x="307" y="433"/>
                  </a:cubicBezTo>
                  <a:cubicBezTo>
                    <a:pt x="336" y="436"/>
                    <a:pt x="360" y="459"/>
                    <a:pt x="364" y="488"/>
                  </a:cubicBezTo>
                  <a:cubicBezTo>
                    <a:pt x="340" y="488"/>
                    <a:pt x="340" y="488"/>
                    <a:pt x="340" y="488"/>
                  </a:cubicBezTo>
                  <a:cubicBezTo>
                    <a:pt x="340" y="506"/>
                    <a:pt x="340" y="506"/>
                    <a:pt x="340" y="506"/>
                  </a:cubicBezTo>
                  <a:cubicBezTo>
                    <a:pt x="364" y="506"/>
                    <a:pt x="364" y="506"/>
                    <a:pt x="364" y="506"/>
                  </a:cubicBezTo>
                  <a:cubicBezTo>
                    <a:pt x="360" y="535"/>
                    <a:pt x="336" y="558"/>
                    <a:pt x="307" y="5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7" name="Freeform 149"/>
            <p:cNvSpPr>
              <a:spLocks noEditPoints="1"/>
            </p:cNvSpPr>
            <p:nvPr/>
          </p:nvSpPr>
          <p:spPr bwMode="auto">
            <a:xfrm>
              <a:off x="7601482" y="2077122"/>
              <a:ext cx="119462" cy="110989"/>
            </a:xfrm>
            <a:custGeom>
              <a:avLst/>
              <a:gdLst>
                <a:gd name="T0" fmla="*/ 647 w 846"/>
                <a:gd name="T1" fmla="*/ 598 h 785"/>
                <a:gd name="T2" fmla="*/ 206 w 846"/>
                <a:gd name="T3" fmla="*/ 605 h 785"/>
                <a:gd name="T4" fmla="*/ 200 w 846"/>
                <a:gd name="T5" fmla="*/ 615 h 785"/>
                <a:gd name="T6" fmla="*/ 714 w 846"/>
                <a:gd name="T7" fmla="*/ 785 h 785"/>
                <a:gd name="T8" fmla="*/ 646 w 846"/>
                <a:gd name="T9" fmla="*/ 615 h 785"/>
                <a:gd name="T10" fmla="*/ 695 w 846"/>
                <a:gd name="T11" fmla="*/ 761 h 785"/>
                <a:gd name="T12" fmla="*/ 154 w 846"/>
                <a:gd name="T13" fmla="*/ 567 h 785"/>
                <a:gd name="T14" fmla="*/ 176 w 846"/>
                <a:gd name="T15" fmla="*/ 593 h 785"/>
                <a:gd name="T16" fmla="*/ 104 w 846"/>
                <a:gd name="T17" fmla="*/ 530 h 785"/>
                <a:gd name="T18" fmla="*/ 90 w 846"/>
                <a:gd name="T19" fmla="*/ 504 h 785"/>
                <a:gd name="T20" fmla="*/ 118 w 846"/>
                <a:gd name="T21" fmla="*/ 536 h 785"/>
                <a:gd name="T22" fmla="*/ 140 w 846"/>
                <a:gd name="T23" fmla="*/ 561 h 785"/>
                <a:gd name="T24" fmla="*/ 249 w 846"/>
                <a:gd name="T25" fmla="*/ 656 h 785"/>
                <a:gd name="T26" fmla="*/ 235 w 846"/>
                <a:gd name="T27" fmla="*/ 630 h 785"/>
                <a:gd name="T28" fmla="*/ 285 w 846"/>
                <a:gd name="T29" fmla="*/ 688 h 785"/>
                <a:gd name="T30" fmla="*/ 271 w 846"/>
                <a:gd name="T31" fmla="*/ 662 h 785"/>
                <a:gd name="T32" fmla="*/ 601 w 846"/>
                <a:gd name="T33" fmla="*/ 655 h 785"/>
                <a:gd name="T34" fmla="*/ 611 w 846"/>
                <a:gd name="T35" fmla="*/ 630 h 785"/>
                <a:gd name="T36" fmla="*/ 529 w 846"/>
                <a:gd name="T37" fmla="*/ 718 h 785"/>
                <a:gd name="T38" fmla="*/ 328 w 846"/>
                <a:gd name="T39" fmla="*/ 722 h 785"/>
                <a:gd name="T40" fmla="*/ 299 w 846"/>
                <a:gd name="T41" fmla="*/ 702 h 785"/>
                <a:gd name="T42" fmla="*/ 340 w 846"/>
                <a:gd name="T43" fmla="*/ 674 h 785"/>
                <a:gd name="T44" fmla="*/ 523 w 846"/>
                <a:gd name="T45" fmla="*/ 707 h 785"/>
                <a:gd name="T46" fmla="*/ 665 w 846"/>
                <a:gd name="T47" fmla="*/ 591 h 785"/>
                <a:gd name="T48" fmla="*/ 691 w 846"/>
                <a:gd name="T49" fmla="*/ 576 h 785"/>
                <a:gd name="T50" fmla="*/ 764 w 846"/>
                <a:gd name="T51" fmla="*/ 513 h 785"/>
                <a:gd name="T52" fmla="*/ 738 w 846"/>
                <a:gd name="T53" fmla="*/ 519 h 785"/>
                <a:gd name="T54" fmla="*/ 728 w 846"/>
                <a:gd name="T55" fmla="*/ 544 h 785"/>
                <a:gd name="T56" fmla="*/ 702 w 846"/>
                <a:gd name="T57" fmla="*/ 551 h 785"/>
                <a:gd name="T58" fmla="*/ 583 w 846"/>
                <a:gd name="T59" fmla="*/ 671 h 785"/>
                <a:gd name="T60" fmla="*/ 557 w 846"/>
                <a:gd name="T61" fmla="*/ 677 h 785"/>
                <a:gd name="T62" fmla="*/ 765 w 846"/>
                <a:gd name="T63" fmla="*/ 191 h 785"/>
                <a:gd name="T64" fmla="*/ 779 w 846"/>
                <a:gd name="T65" fmla="*/ 303 h 785"/>
                <a:gd name="T66" fmla="*/ 793 w 846"/>
                <a:gd name="T67" fmla="*/ 147 h 785"/>
                <a:gd name="T68" fmla="*/ 779 w 846"/>
                <a:gd name="T69" fmla="*/ 93 h 785"/>
                <a:gd name="T70" fmla="*/ 798 w 846"/>
                <a:gd name="T71" fmla="*/ 377 h 785"/>
                <a:gd name="T72" fmla="*/ 798 w 846"/>
                <a:gd name="T73" fmla="*/ 377 h 785"/>
                <a:gd name="T74" fmla="*/ 90 w 846"/>
                <a:gd name="T75" fmla="*/ 190 h 785"/>
                <a:gd name="T76" fmla="*/ 482 w 846"/>
                <a:gd name="T77" fmla="*/ 250 h 785"/>
                <a:gd name="T78" fmla="*/ 509 w 846"/>
                <a:gd name="T79" fmla="*/ 216 h 785"/>
                <a:gd name="T80" fmla="*/ 0 w 846"/>
                <a:gd name="T81" fmla="*/ 431 h 785"/>
                <a:gd name="T82" fmla="*/ 68 w 846"/>
                <a:gd name="T83" fmla="*/ 498 h 785"/>
                <a:gd name="T84" fmla="*/ 783 w 846"/>
                <a:gd name="T85" fmla="*/ 480 h 785"/>
                <a:gd name="T86" fmla="*/ 782 w 846"/>
                <a:gd name="T87" fmla="*/ 497 h 785"/>
                <a:gd name="T88" fmla="*/ 846 w 846"/>
                <a:gd name="T89" fmla="*/ 49 h 785"/>
                <a:gd name="T90" fmla="*/ 116 w 846"/>
                <a:gd name="T91" fmla="*/ 451 h 785"/>
                <a:gd name="T92" fmla="*/ 49 w 846"/>
                <a:gd name="T93" fmla="*/ 29 h 785"/>
                <a:gd name="T94" fmla="*/ 173 w 846"/>
                <a:gd name="T95" fmla="*/ 336 h 785"/>
                <a:gd name="T96" fmla="*/ 417 w 846"/>
                <a:gd name="T97" fmla="*/ 314 h 785"/>
                <a:gd name="T98" fmla="*/ 478 w 846"/>
                <a:gd name="T99" fmla="*/ 269 h 785"/>
                <a:gd name="T100" fmla="*/ 520 w 846"/>
                <a:gd name="T101" fmla="*/ 169 h 785"/>
                <a:gd name="T102" fmla="*/ 657 w 846"/>
                <a:gd name="T103" fmla="*/ 275 h 785"/>
                <a:gd name="T104" fmla="*/ 589 w 846"/>
                <a:gd name="T105" fmla="*/ 308 h 785"/>
                <a:gd name="T106" fmla="*/ 690 w 846"/>
                <a:gd name="T107" fmla="*/ 208 h 785"/>
                <a:gd name="T108" fmla="*/ 695 w 846"/>
                <a:gd name="T109" fmla="*/ 308 h 785"/>
                <a:gd name="T110" fmla="*/ 817 w 846"/>
                <a:gd name="T111" fmla="*/ 49 h 785"/>
                <a:gd name="T112" fmla="*/ 730 w 846"/>
                <a:gd name="T113" fmla="*/ 29 h 785"/>
                <a:gd name="T114" fmla="*/ 616 w 846"/>
                <a:gd name="T115" fmla="*/ 189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46" h="785">
                  <a:moveTo>
                    <a:pt x="646" y="615"/>
                  </a:moveTo>
                  <a:cubicBezTo>
                    <a:pt x="655" y="607"/>
                    <a:pt x="655" y="607"/>
                    <a:pt x="655" y="607"/>
                  </a:cubicBezTo>
                  <a:cubicBezTo>
                    <a:pt x="658" y="605"/>
                    <a:pt x="658" y="601"/>
                    <a:pt x="656" y="599"/>
                  </a:cubicBezTo>
                  <a:cubicBezTo>
                    <a:pt x="654" y="596"/>
                    <a:pt x="650" y="596"/>
                    <a:pt x="647" y="598"/>
                  </a:cubicBezTo>
                  <a:cubicBezTo>
                    <a:pt x="640" y="605"/>
                    <a:pt x="640" y="605"/>
                    <a:pt x="640" y="605"/>
                  </a:cubicBezTo>
                  <a:cubicBezTo>
                    <a:pt x="638" y="601"/>
                    <a:pt x="634" y="599"/>
                    <a:pt x="630" y="599"/>
                  </a:cubicBezTo>
                  <a:cubicBezTo>
                    <a:pt x="216" y="599"/>
                    <a:pt x="216" y="599"/>
                    <a:pt x="216" y="599"/>
                  </a:cubicBezTo>
                  <a:cubicBezTo>
                    <a:pt x="212" y="599"/>
                    <a:pt x="208" y="601"/>
                    <a:pt x="206" y="605"/>
                  </a:cubicBezTo>
                  <a:cubicBezTo>
                    <a:pt x="198" y="598"/>
                    <a:pt x="198" y="598"/>
                    <a:pt x="198" y="598"/>
                  </a:cubicBezTo>
                  <a:cubicBezTo>
                    <a:pt x="196" y="596"/>
                    <a:pt x="192" y="596"/>
                    <a:pt x="190" y="599"/>
                  </a:cubicBezTo>
                  <a:cubicBezTo>
                    <a:pt x="188" y="601"/>
                    <a:pt x="188" y="605"/>
                    <a:pt x="190" y="607"/>
                  </a:cubicBezTo>
                  <a:cubicBezTo>
                    <a:pt x="200" y="615"/>
                    <a:pt x="200" y="615"/>
                    <a:pt x="200" y="615"/>
                  </a:cubicBezTo>
                  <a:cubicBezTo>
                    <a:pt x="121" y="767"/>
                    <a:pt x="121" y="767"/>
                    <a:pt x="121" y="767"/>
                  </a:cubicBezTo>
                  <a:cubicBezTo>
                    <a:pt x="119" y="771"/>
                    <a:pt x="119" y="776"/>
                    <a:pt x="121" y="779"/>
                  </a:cubicBezTo>
                  <a:cubicBezTo>
                    <a:pt x="123" y="783"/>
                    <a:pt x="127" y="785"/>
                    <a:pt x="131" y="785"/>
                  </a:cubicBezTo>
                  <a:cubicBezTo>
                    <a:pt x="714" y="785"/>
                    <a:pt x="714" y="785"/>
                    <a:pt x="714" y="785"/>
                  </a:cubicBezTo>
                  <a:cubicBezTo>
                    <a:pt x="715" y="785"/>
                    <a:pt x="715" y="785"/>
                    <a:pt x="715" y="785"/>
                  </a:cubicBezTo>
                  <a:cubicBezTo>
                    <a:pt x="721" y="785"/>
                    <a:pt x="727" y="780"/>
                    <a:pt x="727" y="773"/>
                  </a:cubicBezTo>
                  <a:cubicBezTo>
                    <a:pt x="727" y="770"/>
                    <a:pt x="726" y="767"/>
                    <a:pt x="724" y="765"/>
                  </a:cubicBezTo>
                  <a:lnTo>
                    <a:pt x="646" y="615"/>
                  </a:lnTo>
                  <a:close/>
                  <a:moveTo>
                    <a:pt x="151" y="761"/>
                  </a:moveTo>
                  <a:cubicBezTo>
                    <a:pt x="223" y="623"/>
                    <a:pt x="223" y="623"/>
                    <a:pt x="223" y="623"/>
                  </a:cubicBezTo>
                  <a:cubicBezTo>
                    <a:pt x="623" y="623"/>
                    <a:pt x="623" y="623"/>
                    <a:pt x="623" y="623"/>
                  </a:cubicBezTo>
                  <a:cubicBezTo>
                    <a:pt x="695" y="761"/>
                    <a:pt x="695" y="761"/>
                    <a:pt x="695" y="761"/>
                  </a:cubicBezTo>
                  <a:lnTo>
                    <a:pt x="151" y="761"/>
                  </a:lnTo>
                  <a:close/>
                  <a:moveTo>
                    <a:pt x="172" y="592"/>
                  </a:moveTo>
                  <a:cubicBezTo>
                    <a:pt x="154" y="576"/>
                    <a:pt x="154" y="576"/>
                    <a:pt x="154" y="576"/>
                  </a:cubicBezTo>
                  <a:cubicBezTo>
                    <a:pt x="152" y="574"/>
                    <a:pt x="152" y="570"/>
                    <a:pt x="154" y="567"/>
                  </a:cubicBezTo>
                  <a:cubicBezTo>
                    <a:pt x="156" y="565"/>
                    <a:pt x="160" y="565"/>
                    <a:pt x="162" y="567"/>
                  </a:cubicBezTo>
                  <a:cubicBezTo>
                    <a:pt x="180" y="583"/>
                    <a:pt x="180" y="583"/>
                    <a:pt x="180" y="583"/>
                  </a:cubicBezTo>
                  <a:cubicBezTo>
                    <a:pt x="183" y="585"/>
                    <a:pt x="183" y="589"/>
                    <a:pt x="181" y="591"/>
                  </a:cubicBezTo>
                  <a:cubicBezTo>
                    <a:pt x="180" y="592"/>
                    <a:pt x="178" y="593"/>
                    <a:pt x="176" y="593"/>
                  </a:cubicBezTo>
                  <a:cubicBezTo>
                    <a:pt x="175" y="593"/>
                    <a:pt x="174" y="593"/>
                    <a:pt x="172" y="592"/>
                  </a:cubicBezTo>
                  <a:close/>
                  <a:moveTo>
                    <a:pt x="108" y="519"/>
                  </a:moveTo>
                  <a:cubicBezTo>
                    <a:pt x="111" y="521"/>
                    <a:pt x="111" y="525"/>
                    <a:pt x="109" y="528"/>
                  </a:cubicBezTo>
                  <a:cubicBezTo>
                    <a:pt x="107" y="529"/>
                    <a:pt x="106" y="530"/>
                    <a:pt x="104" y="530"/>
                  </a:cubicBezTo>
                  <a:cubicBezTo>
                    <a:pt x="103" y="530"/>
                    <a:pt x="101" y="529"/>
                    <a:pt x="100" y="528"/>
                  </a:cubicBezTo>
                  <a:cubicBezTo>
                    <a:pt x="82" y="513"/>
                    <a:pt x="82" y="513"/>
                    <a:pt x="82" y="513"/>
                  </a:cubicBezTo>
                  <a:cubicBezTo>
                    <a:pt x="80" y="510"/>
                    <a:pt x="79" y="507"/>
                    <a:pt x="82" y="504"/>
                  </a:cubicBezTo>
                  <a:cubicBezTo>
                    <a:pt x="84" y="502"/>
                    <a:pt x="88" y="501"/>
                    <a:pt x="90" y="504"/>
                  </a:cubicBezTo>
                  <a:lnTo>
                    <a:pt x="108" y="519"/>
                  </a:lnTo>
                  <a:close/>
                  <a:moveTo>
                    <a:pt x="136" y="560"/>
                  </a:moveTo>
                  <a:cubicBezTo>
                    <a:pt x="118" y="544"/>
                    <a:pt x="118" y="544"/>
                    <a:pt x="118" y="544"/>
                  </a:cubicBezTo>
                  <a:cubicBezTo>
                    <a:pt x="116" y="542"/>
                    <a:pt x="115" y="538"/>
                    <a:pt x="118" y="536"/>
                  </a:cubicBezTo>
                  <a:cubicBezTo>
                    <a:pt x="120" y="533"/>
                    <a:pt x="124" y="533"/>
                    <a:pt x="126" y="535"/>
                  </a:cubicBezTo>
                  <a:cubicBezTo>
                    <a:pt x="144" y="551"/>
                    <a:pt x="144" y="551"/>
                    <a:pt x="144" y="551"/>
                  </a:cubicBezTo>
                  <a:cubicBezTo>
                    <a:pt x="147" y="553"/>
                    <a:pt x="147" y="557"/>
                    <a:pt x="145" y="559"/>
                  </a:cubicBezTo>
                  <a:cubicBezTo>
                    <a:pt x="144" y="561"/>
                    <a:pt x="142" y="561"/>
                    <a:pt x="140" y="561"/>
                  </a:cubicBezTo>
                  <a:cubicBezTo>
                    <a:pt x="139" y="561"/>
                    <a:pt x="137" y="561"/>
                    <a:pt x="136" y="560"/>
                  </a:cubicBezTo>
                  <a:close/>
                  <a:moveTo>
                    <a:pt x="253" y="646"/>
                  </a:moveTo>
                  <a:cubicBezTo>
                    <a:pt x="255" y="648"/>
                    <a:pt x="255" y="652"/>
                    <a:pt x="253" y="654"/>
                  </a:cubicBezTo>
                  <a:cubicBezTo>
                    <a:pt x="252" y="656"/>
                    <a:pt x="250" y="656"/>
                    <a:pt x="249" y="656"/>
                  </a:cubicBezTo>
                  <a:cubicBezTo>
                    <a:pt x="247" y="656"/>
                    <a:pt x="246" y="656"/>
                    <a:pt x="245" y="655"/>
                  </a:cubicBezTo>
                  <a:cubicBezTo>
                    <a:pt x="227" y="639"/>
                    <a:pt x="227" y="639"/>
                    <a:pt x="227" y="639"/>
                  </a:cubicBezTo>
                  <a:cubicBezTo>
                    <a:pt x="224" y="637"/>
                    <a:pt x="224" y="633"/>
                    <a:pt x="226" y="631"/>
                  </a:cubicBezTo>
                  <a:cubicBezTo>
                    <a:pt x="228" y="628"/>
                    <a:pt x="232" y="628"/>
                    <a:pt x="235" y="630"/>
                  </a:cubicBezTo>
                  <a:lnTo>
                    <a:pt x="253" y="646"/>
                  </a:lnTo>
                  <a:close/>
                  <a:moveTo>
                    <a:pt x="289" y="677"/>
                  </a:moveTo>
                  <a:cubicBezTo>
                    <a:pt x="291" y="680"/>
                    <a:pt x="291" y="683"/>
                    <a:pt x="289" y="686"/>
                  </a:cubicBezTo>
                  <a:cubicBezTo>
                    <a:pt x="288" y="687"/>
                    <a:pt x="286" y="688"/>
                    <a:pt x="285" y="688"/>
                  </a:cubicBezTo>
                  <a:cubicBezTo>
                    <a:pt x="283" y="688"/>
                    <a:pt x="282" y="687"/>
                    <a:pt x="281" y="686"/>
                  </a:cubicBezTo>
                  <a:cubicBezTo>
                    <a:pt x="263" y="671"/>
                    <a:pt x="263" y="671"/>
                    <a:pt x="263" y="671"/>
                  </a:cubicBezTo>
                  <a:cubicBezTo>
                    <a:pt x="260" y="668"/>
                    <a:pt x="260" y="665"/>
                    <a:pt x="262" y="662"/>
                  </a:cubicBezTo>
                  <a:cubicBezTo>
                    <a:pt x="264" y="660"/>
                    <a:pt x="268" y="659"/>
                    <a:pt x="271" y="662"/>
                  </a:cubicBezTo>
                  <a:lnTo>
                    <a:pt x="289" y="677"/>
                  </a:lnTo>
                  <a:close/>
                  <a:moveTo>
                    <a:pt x="620" y="631"/>
                  </a:moveTo>
                  <a:cubicBezTo>
                    <a:pt x="622" y="633"/>
                    <a:pt x="622" y="637"/>
                    <a:pt x="619" y="639"/>
                  </a:cubicBezTo>
                  <a:cubicBezTo>
                    <a:pt x="601" y="655"/>
                    <a:pt x="601" y="655"/>
                    <a:pt x="601" y="655"/>
                  </a:cubicBezTo>
                  <a:cubicBezTo>
                    <a:pt x="600" y="656"/>
                    <a:pt x="599" y="656"/>
                    <a:pt x="597" y="656"/>
                  </a:cubicBezTo>
                  <a:cubicBezTo>
                    <a:pt x="596" y="656"/>
                    <a:pt x="594" y="656"/>
                    <a:pt x="593" y="654"/>
                  </a:cubicBezTo>
                  <a:cubicBezTo>
                    <a:pt x="590" y="652"/>
                    <a:pt x="591" y="648"/>
                    <a:pt x="593" y="646"/>
                  </a:cubicBezTo>
                  <a:cubicBezTo>
                    <a:pt x="611" y="630"/>
                    <a:pt x="611" y="630"/>
                    <a:pt x="611" y="630"/>
                  </a:cubicBezTo>
                  <a:cubicBezTo>
                    <a:pt x="614" y="628"/>
                    <a:pt x="618" y="628"/>
                    <a:pt x="620" y="631"/>
                  </a:cubicBezTo>
                  <a:close/>
                  <a:moveTo>
                    <a:pt x="548" y="694"/>
                  </a:moveTo>
                  <a:cubicBezTo>
                    <a:pt x="550" y="696"/>
                    <a:pt x="549" y="700"/>
                    <a:pt x="547" y="702"/>
                  </a:cubicBezTo>
                  <a:cubicBezTo>
                    <a:pt x="529" y="718"/>
                    <a:pt x="529" y="718"/>
                    <a:pt x="529" y="718"/>
                  </a:cubicBezTo>
                  <a:cubicBezTo>
                    <a:pt x="528" y="719"/>
                    <a:pt x="526" y="719"/>
                    <a:pt x="525" y="719"/>
                  </a:cubicBezTo>
                  <a:cubicBezTo>
                    <a:pt x="525" y="719"/>
                    <a:pt x="525" y="719"/>
                    <a:pt x="524" y="719"/>
                  </a:cubicBezTo>
                  <a:cubicBezTo>
                    <a:pt x="523" y="721"/>
                    <a:pt x="521" y="722"/>
                    <a:pt x="518" y="722"/>
                  </a:cubicBezTo>
                  <a:cubicBezTo>
                    <a:pt x="328" y="722"/>
                    <a:pt x="328" y="722"/>
                    <a:pt x="328" y="722"/>
                  </a:cubicBezTo>
                  <a:cubicBezTo>
                    <a:pt x="325" y="722"/>
                    <a:pt x="323" y="721"/>
                    <a:pt x="321" y="719"/>
                  </a:cubicBezTo>
                  <a:cubicBezTo>
                    <a:pt x="321" y="719"/>
                    <a:pt x="321" y="719"/>
                    <a:pt x="321" y="719"/>
                  </a:cubicBezTo>
                  <a:cubicBezTo>
                    <a:pt x="319" y="719"/>
                    <a:pt x="318" y="719"/>
                    <a:pt x="317" y="718"/>
                  </a:cubicBezTo>
                  <a:cubicBezTo>
                    <a:pt x="299" y="702"/>
                    <a:pt x="299" y="702"/>
                    <a:pt x="299" y="702"/>
                  </a:cubicBezTo>
                  <a:cubicBezTo>
                    <a:pt x="296" y="700"/>
                    <a:pt x="296" y="696"/>
                    <a:pt x="298" y="694"/>
                  </a:cubicBezTo>
                  <a:cubicBezTo>
                    <a:pt x="300" y="691"/>
                    <a:pt x="304" y="691"/>
                    <a:pt x="307" y="693"/>
                  </a:cubicBezTo>
                  <a:cubicBezTo>
                    <a:pt x="322" y="707"/>
                    <a:pt x="322" y="707"/>
                    <a:pt x="322" y="707"/>
                  </a:cubicBezTo>
                  <a:cubicBezTo>
                    <a:pt x="340" y="674"/>
                    <a:pt x="340" y="674"/>
                    <a:pt x="340" y="674"/>
                  </a:cubicBezTo>
                  <a:cubicBezTo>
                    <a:pt x="343" y="667"/>
                    <a:pt x="352" y="662"/>
                    <a:pt x="360" y="662"/>
                  </a:cubicBezTo>
                  <a:cubicBezTo>
                    <a:pt x="486" y="662"/>
                    <a:pt x="486" y="662"/>
                    <a:pt x="486" y="662"/>
                  </a:cubicBezTo>
                  <a:cubicBezTo>
                    <a:pt x="494" y="662"/>
                    <a:pt x="503" y="667"/>
                    <a:pt x="506" y="674"/>
                  </a:cubicBezTo>
                  <a:cubicBezTo>
                    <a:pt x="523" y="707"/>
                    <a:pt x="523" y="707"/>
                    <a:pt x="523" y="707"/>
                  </a:cubicBezTo>
                  <a:cubicBezTo>
                    <a:pt x="539" y="693"/>
                    <a:pt x="539" y="693"/>
                    <a:pt x="539" y="693"/>
                  </a:cubicBezTo>
                  <a:cubicBezTo>
                    <a:pt x="542" y="691"/>
                    <a:pt x="545" y="691"/>
                    <a:pt x="548" y="694"/>
                  </a:cubicBezTo>
                  <a:close/>
                  <a:moveTo>
                    <a:pt x="669" y="593"/>
                  </a:moveTo>
                  <a:cubicBezTo>
                    <a:pt x="668" y="593"/>
                    <a:pt x="666" y="592"/>
                    <a:pt x="665" y="591"/>
                  </a:cubicBezTo>
                  <a:cubicBezTo>
                    <a:pt x="663" y="588"/>
                    <a:pt x="663" y="585"/>
                    <a:pt x="665" y="583"/>
                  </a:cubicBezTo>
                  <a:cubicBezTo>
                    <a:pt x="684" y="567"/>
                    <a:pt x="684" y="567"/>
                    <a:pt x="684" y="567"/>
                  </a:cubicBezTo>
                  <a:cubicBezTo>
                    <a:pt x="686" y="565"/>
                    <a:pt x="690" y="565"/>
                    <a:pt x="692" y="567"/>
                  </a:cubicBezTo>
                  <a:cubicBezTo>
                    <a:pt x="694" y="570"/>
                    <a:pt x="694" y="574"/>
                    <a:pt x="691" y="576"/>
                  </a:cubicBezTo>
                  <a:cubicBezTo>
                    <a:pt x="673" y="592"/>
                    <a:pt x="673" y="592"/>
                    <a:pt x="673" y="592"/>
                  </a:cubicBezTo>
                  <a:cubicBezTo>
                    <a:pt x="672" y="593"/>
                    <a:pt x="671" y="593"/>
                    <a:pt x="669" y="593"/>
                  </a:cubicBezTo>
                  <a:close/>
                  <a:moveTo>
                    <a:pt x="764" y="504"/>
                  </a:moveTo>
                  <a:cubicBezTo>
                    <a:pt x="766" y="507"/>
                    <a:pt x="766" y="510"/>
                    <a:pt x="764" y="513"/>
                  </a:cubicBezTo>
                  <a:cubicBezTo>
                    <a:pt x="746" y="528"/>
                    <a:pt x="746" y="528"/>
                    <a:pt x="746" y="528"/>
                  </a:cubicBezTo>
                  <a:cubicBezTo>
                    <a:pt x="744" y="529"/>
                    <a:pt x="743" y="530"/>
                    <a:pt x="742" y="530"/>
                  </a:cubicBezTo>
                  <a:cubicBezTo>
                    <a:pt x="740" y="530"/>
                    <a:pt x="738" y="529"/>
                    <a:pt x="737" y="528"/>
                  </a:cubicBezTo>
                  <a:cubicBezTo>
                    <a:pt x="735" y="525"/>
                    <a:pt x="735" y="521"/>
                    <a:pt x="738" y="519"/>
                  </a:cubicBezTo>
                  <a:cubicBezTo>
                    <a:pt x="756" y="504"/>
                    <a:pt x="756" y="504"/>
                    <a:pt x="756" y="504"/>
                  </a:cubicBezTo>
                  <a:cubicBezTo>
                    <a:pt x="758" y="501"/>
                    <a:pt x="762" y="502"/>
                    <a:pt x="764" y="504"/>
                  </a:cubicBezTo>
                  <a:close/>
                  <a:moveTo>
                    <a:pt x="728" y="536"/>
                  </a:moveTo>
                  <a:cubicBezTo>
                    <a:pt x="730" y="538"/>
                    <a:pt x="730" y="542"/>
                    <a:pt x="728" y="544"/>
                  </a:cubicBezTo>
                  <a:cubicBezTo>
                    <a:pt x="709" y="560"/>
                    <a:pt x="709" y="560"/>
                    <a:pt x="709" y="560"/>
                  </a:cubicBezTo>
                  <a:cubicBezTo>
                    <a:pt x="708" y="561"/>
                    <a:pt x="707" y="561"/>
                    <a:pt x="706" y="561"/>
                  </a:cubicBezTo>
                  <a:cubicBezTo>
                    <a:pt x="704" y="561"/>
                    <a:pt x="702" y="561"/>
                    <a:pt x="701" y="559"/>
                  </a:cubicBezTo>
                  <a:cubicBezTo>
                    <a:pt x="699" y="557"/>
                    <a:pt x="699" y="553"/>
                    <a:pt x="702" y="551"/>
                  </a:cubicBezTo>
                  <a:cubicBezTo>
                    <a:pt x="720" y="535"/>
                    <a:pt x="720" y="535"/>
                    <a:pt x="720" y="535"/>
                  </a:cubicBezTo>
                  <a:cubicBezTo>
                    <a:pt x="722" y="533"/>
                    <a:pt x="726" y="533"/>
                    <a:pt x="728" y="536"/>
                  </a:cubicBezTo>
                  <a:close/>
                  <a:moveTo>
                    <a:pt x="584" y="662"/>
                  </a:moveTo>
                  <a:cubicBezTo>
                    <a:pt x="586" y="665"/>
                    <a:pt x="586" y="668"/>
                    <a:pt x="583" y="671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4" y="687"/>
                    <a:pt x="562" y="688"/>
                    <a:pt x="561" y="688"/>
                  </a:cubicBezTo>
                  <a:cubicBezTo>
                    <a:pt x="559" y="688"/>
                    <a:pt x="558" y="687"/>
                    <a:pt x="557" y="686"/>
                  </a:cubicBezTo>
                  <a:cubicBezTo>
                    <a:pt x="554" y="683"/>
                    <a:pt x="555" y="680"/>
                    <a:pt x="557" y="677"/>
                  </a:cubicBezTo>
                  <a:cubicBezTo>
                    <a:pt x="575" y="662"/>
                    <a:pt x="575" y="662"/>
                    <a:pt x="575" y="662"/>
                  </a:cubicBezTo>
                  <a:cubicBezTo>
                    <a:pt x="578" y="659"/>
                    <a:pt x="581" y="660"/>
                    <a:pt x="584" y="662"/>
                  </a:cubicBezTo>
                  <a:close/>
                  <a:moveTo>
                    <a:pt x="765" y="289"/>
                  </a:moveTo>
                  <a:cubicBezTo>
                    <a:pt x="765" y="191"/>
                    <a:pt x="765" y="191"/>
                    <a:pt x="765" y="191"/>
                  </a:cubicBezTo>
                  <a:cubicBezTo>
                    <a:pt x="765" y="183"/>
                    <a:pt x="771" y="177"/>
                    <a:pt x="779" y="177"/>
                  </a:cubicBezTo>
                  <a:cubicBezTo>
                    <a:pt x="787" y="177"/>
                    <a:pt x="794" y="183"/>
                    <a:pt x="794" y="191"/>
                  </a:cubicBezTo>
                  <a:cubicBezTo>
                    <a:pt x="794" y="289"/>
                    <a:pt x="794" y="289"/>
                    <a:pt x="794" y="289"/>
                  </a:cubicBezTo>
                  <a:cubicBezTo>
                    <a:pt x="794" y="297"/>
                    <a:pt x="787" y="303"/>
                    <a:pt x="779" y="303"/>
                  </a:cubicBezTo>
                  <a:cubicBezTo>
                    <a:pt x="771" y="303"/>
                    <a:pt x="765" y="297"/>
                    <a:pt x="765" y="289"/>
                  </a:cubicBezTo>
                  <a:close/>
                  <a:moveTo>
                    <a:pt x="766" y="147"/>
                  </a:moveTo>
                  <a:cubicBezTo>
                    <a:pt x="766" y="140"/>
                    <a:pt x="772" y="134"/>
                    <a:pt x="779" y="134"/>
                  </a:cubicBezTo>
                  <a:cubicBezTo>
                    <a:pt x="787" y="134"/>
                    <a:pt x="793" y="140"/>
                    <a:pt x="793" y="147"/>
                  </a:cubicBezTo>
                  <a:cubicBezTo>
                    <a:pt x="793" y="154"/>
                    <a:pt x="787" y="160"/>
                    <a:pt x="779" y="160"/>
                  </a:cubicBezTo>
                  <a:cubicBezTo>
                    <a:pt x="772" y="160"/>
                    <a:pt x="766" y="154"/>
                    <a:pt x="766" y="147"/>
                  </a:cubicBezTo>
                  <a:close/>
                  <a:moveTo>
                    <a:pt x="766" y="106"/>
                  </a:moveTo>
                  <a:cubicBezTo>
                    <a:pt x="766" y="99"/>
                    <a:pt x="772" y="93"/>
                    <a:pt x="779" y="93"/>
                  </a:cubicBezTo>
                  <a:cubicBezTo>
                    <a:pt x="787" y="93"/>
                    <a:pt x="793" y="99"/>
                    <a:pt x="793" y="106"/>
                  </a:cubicBezTo>
                  <a:cubicBezTo>
                    <a:pt x="793" y="113"/>
                    <a:pt x="787" y="119"/>
                    <a:pt x="779" y="119"/>
                  </a:cubicBezTo>
                  <a:cubicBezTo>
                    <a:pt x="772" y="119"/>
                    <a:pt x="766" y="113"/>
                    <a:pt x="766" y="106"/>
                  </a:cubicBezTo>
                  <a:close/>
                  <a:moveTo>
                    <a:pt x="798" y="377"/>
                  </a:moveTo>
                  <a:cubicBezTo>
                    <a:pt x="798" y="387"/>
                    <a:pt x="789" y="395"/>
                    <a:pt x="779" y="395"/>
                  </a:cubicBezTo>
                  <a:cubicBezTo>
                    <a:pt x="769" y="395"/>
                    <a:pt x="761" y="387"/>
                    <a:pt x="761" y="377"/>
                  </a:cubicBezTo>
                  <a:cubicBezTo>
                    <a:pt x="761" y="367"/>
                    <a:pt x="769" y="358"/>
                    <a:pt x="779" y="358"/>
                  </a:cubicBezTo>
                  <a:cubicBezTo>
                    <a:pt x="789" y="358"/>
                    <a:pt x="798" y="367"/>
                    <a:pt x="798" y="377"/>
                  </a:cubicBezTo>
                  <a:close/>
                  <a:moveTo>
                    <a:pt x="90" y="290"/>
                  </a:moveTo>
                  <a:cubicBezTo>
                    <a:pt x="54" y="290"/>
                    <a:pt x="54" y="290"/>
                    <a:pt x="54" y="290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90" y="190"/>
                    <a:pt x="90" y="190"/>
                    <a:pt x="90" y="190"/>
                  </a:cubicBezTo>
                  <a:lnTo>
                    <a:pt x="90" y="290"/>
                  </a:lnTo>
                  <a:close/>
                  <a:moveTo>
                    <a:pt x="509" y="216"/>
                  </a:moveTo>
                  <a:cubicBezTo>
                    <a:pt x="521" y="250"/>
                    <a:pt x="521" y="250"/>
                    <a:pt x="521" y="250"/>
                  </a:cubicBezTo>
                  <a:cubicBezTo>
                    <a:pt x="482" y="250"/>
                    <a:pt x="482" y="250"/>
                    <a:pt x="482" y="250"/>
                  </a:cubicBezTo>
                  <a:cubicBezTo>
                    <a:pt x="494" y="216"/>
                    <a:pt x="494" y="216"/>
                    <a:pt x="494" y="216"/>
                  </a:cubicBezTo>
                  <a:cubicBezTo>
                    <a:pt x="496" y="207"/>
                    <a:pt x="499" y="198"/>
                    <a:pt x="501" y="190"/>
                  </a:cubicBezTo>
                  <a:cubicBezTo>
                    <a:pt x="501" y="190"/>
                    <a:pt x="501" y="190"/>
                    <a:pt x="501" y="190"/>
                  </a:cubicBezTo>
                  <a:cubicBezTo>
                    <a:pt x="504" y="198"/>
                    <a:pt x="506" y="207"/>
                    <a:pt x="509" y="216"/>
                  </a:cubicBezTo>
                  <a:close/>
                  <a:moveTo>
                    <a:pt x="79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57"/>
                    <a:pt x="20" y="478"/>
                    <a:pt x="45" y="480"/>
                  </a:cubicBezTo>
                  <a:cubicBezTo>
                    <a:pt x="45" y="480"/>
                    <a:pt x="46" y="481"/>
                    <a:pt x="46" y="481"/>
                  </a:cubicBezTo>
                  <a:cubicBezTo>
                    <a:pt x="64" y="497"/>
                    <a:pt x="64" y="497"/>
                    <a:pt x="64" y="497"/>
                  </a:cubicBezTo>
                  <a:cubicBezTo>
                    <a:pt x="65" y="498"/>
                    <a:pt x="67" y="498"/>
                    <a:pt x="68" y="498"/>
                  </a:cubicBezTo>
                  <a:cubicBezTo>
                    <a:pt x="70" y="498"/>
                    <a:pt x="71" y="498"/>
                    <a:pt x="73" y="496"/>
                  </a:cubicBezTo>
                  <a:cubicBezTo>
                    <a:pt x="75" y="494"/>
                    <a:pt x="74" y="490"/>
                    <a:pt x="72" y="488"/>
                  </a:cubicBezTo>
                  <a:cubicBezTo>
                    <a:pt x="63" y="480"/>
                    <a:pt x="63" y="480"/>
                    <a:pt x="63" y="480"/>
                  </a:cubicBezTo>
                  <a:cubicBezTo>
                    <a:pt x="783" y="480"/>
                    <a:pt x="783" y="480"/>
                    <a:pt x="783" y="480"/>
                  </a:cubicBezTo>
                  <a:cubicBezTo>
                    <a:pt x="774" y="488"/>
                    <a:pt x="774" y="488"/>
                    <a:pt x="774" y="488"/>
                  </a:cubicBezTo>
                  <a:cubicBezTo>
                    <a:pt x="771" y="490"/>
                    <a:pt x="771" y="494"/>
                    <a:pt x="773" y="496"/>
                  </a:cubicBezTo>
                  <a:cubicBezTo>
                    <a:pt x="774" y="498"/>
                    <a:pt x="776" y="498"/>
                    <a:pt x="778" y="498"/>
                  </a:cubicBezTo>
                  <a:cubicBezTo>
                    <a:pt x="779" y="498"/>
                    <a:pt x="781" y="498"/>
                    <a:pt x="782" y="497"/>
                  </a:cubicBezTo>
                  <a:cubicBezTo>
                    <a:pt x="800" y="481"/>
                    <a:pt x="800" y="481"/>
                    <a:pt x="800" y="481"/>
                  </a:cubicBezTo>
                  <a:cubicBezTo>
                    <a:pt x="800" y="481"/>
                    <a:pt x="801" y="480"/>
                    <a:pt x="801" y="480"/>
                  </a:cubicBezTo>
                  <a:cubicBezTo>
                    <a:pt x="826" y="478"/>
                    <a:pt x="846" y="457"/>
                    <a:pt x="846" y="431"/>
                  </a:cubicBezTo>
                  <a:cubicBezTo>
                    <a:pt x="846" y="49"/>
                    <a:pt x="846" y="49"/>
                    <a:pt x="846" y="49"/>
                  </a:cubicBezTo>
                  <a:cubicBezTo>
                    <a:pt x="846" y="22"/>
                    <a:pt x="824" y="0"/>
                    <a:pt x="797" y="0"/>
                  </a:cubicBezTo>
                  <a:close/>
                  <a:moveTo>
                    <a:pt x="116" y="75"/>
                  </a:moveTo>
                  <a:cubicBezTo>
                    <a:pt x="116" y="397"/>
                    <a:pt x="116" y="397"/>
                    <a:pt x="116" y="397"/>
                  </a:cubicBezTo>
                  <a:cubicBezTo>
                    <a:pt x="116" y="451"/>
                    <a:pt x="116" y="451"/>
                    <a:pt x="116" y="451"/>
                  </a:cubicBezTo>
                  <a:cubicBezTo>
                    <a:pt x="49" y="451"/>
                    <a:pt x="49" y="451"/>
                    <a:pt x="49" y="451"/>
                  </a:cubicBezTo>
                  <a:cubicBezTo>
                    <a:pt x="38" y="451"/>
                    <a:pt x="29" y="442"/>
                    <a:pt x="29" y="431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38"/>
                    <a:pt x="38" y="29"/>
                    <a:pt x="49" y="29"/>
                  </a:cubicBezTo>
                  <a:cubicBezTo>
                    <a:pt x="116" y="29"/>
                    <a:pt x="116" y="29"/>
                    <a:pt x="116" y="29"/>
                  </a:cubicBezTo>
                  <a:lnTo>
                    <a:pt x="116" y="75"/>
                  </a:lnTo>
                  <a:close/>
                  <a:moveTo>
                    <a:pt x="302" y="368"/>
                  </a:moveTo>
                  <a:cubicBezTo>
                    <a:pt x="173" y="336"/>
                    <a:pt x="173" y="336"/>
                    <a:pt x="173" y="336"/>
                  </a:cubicBezTo>
                  <a:cubicBezTo>
                    <a:pt x="172" y="187"/>
                    <a:pt x="172" y="187"/>
                    <a:pt x="172" y="187"/>
                  </a:cubicBezTo>
                  <a:cubicBezTo>
                    <a:pt x="288" y="133"/>
                    <a:pt x="288" y="133"/>
                    <a:pt x="288" y="133"/>
                  </a:cubicBezTo>
                  <a:cubicBezTo>
                    <a:pt x="417" y="164"/>
                    <a:pt x="417" y="164"/>
                    <a:pt x="417" y="164"/>
                  </a:cubicBezTo>
                  <a:cubicBezTo>
                    <a:pt x="417" y="314"/>
                    <a:pt x="417" y="314"/>
                    <a:pt x="417" y="314"/>
                  </a:cubicBezTo>
                  <a:lnTo>
                    <a:pt x="302" y="368"/>
                  </a:lnTo>
                  <a:close/>
                  <a:moveTo>
                    <a:pt x="539" y="308"/>
                  </a:moveTo>
                  <a:cubicBezTo>
                    <a:pt x="525" y="269"/>
                    <a:pt x="525" y="269"/>
                    <a:pt x="525" y="269"/>
                  </a:cubicBezTo>
                  <a:cubicBezTo>
                    <a:pt x="478" y="269"/>
                    <a:pt x="478" y="269"/>
                    <a:pt x="478" y="269"/>
                  </a:cubicBezTo>
                  <a:cubicBezTo>
                    <a:pt x="465" y="308"/>
                    <a:pt x="465" y="308"/>
                    <a:pt x="465" y="308"/>
                  </a:cubicBezTo>
                  <a:cubicBezTo>
                    <a:pt x="437" y="308"/>
                    <a:pt x="437" y="308"/>
                    <a:pt x="437" y="308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520" y="169"/>
                    <a:pt x="520" y="169"/>
                    <a:pt x="520" y="169"/>
                  </a:cubicBezTo>
                  <a:cubicBezTo>
                    <a:pt x="568" y="308"/>
                    <a:pt x="568" y="308"/>
                    <a:pt x="568" y="308"/>
                  </a:cubicBezTo>
                  <a:lnTo>
                    <a:pt x="539" y="308"/>
                  </a:lnTo>
                  <a:close/>
                  <a:moveTo>
                    <a:pt x="667" y="308"/>
                  </a:moveTo>
                  <a:cubicBezTo>
                    <a:pt x="665" y="304"/>
                    <a:pt x="661" y="293"/>
                    <a:pt x="657" y="275"/>
                  </a:cubicBezTo>
                  <a:cubicBezTo>
                    <a:pt x="653" y="257"/>
                    <a:pt x="646" y="252"/>
                    <a:pt x="630" y="251"/>
                  </a:cubicBezTo>
                  <a:cubicBezTo>
                    <a:pt x="616" y="251"/>
                    <a:pt x="616" y="251"/>
                    <a:pt x="616" y="251"/>
                  </a:cubicBezTo>
                  <a:cubicBezTo>
                    <a:pt x="616" y="308"/>
                    <a:pt x="616" y="308"/>
                    <a:pt x="616" y="308"/>
                  </a:cubicBezTo>
                  <a:cubicBezTo>
                    <a:pt x="589" y="308"/>
                    <a:pt x="589" y="308"/>
                    <a:pt x="589" y="308"/>
                  </a:cubicBezTo>
                  <a:cubicBezTo>
                    <a:pt x="589" y="172"/>
                    <a:pt x="589" y="172"/>
                    <a:pt x="589" y="172"/>
                  </a:cubicBezTo>
                  <a:cubicBezTo>
                    <a:pt x="600" y="170"/>
                    <a:pt x="615" y="168"/>
                    <a:pt x="631" y="168"/>
                  </a:cubicBezTo>
                  <a:cubicBezTo>
                    <a:pt x="652" y="168"/>
                    <a:pt x="667" y="172"/>
                    <a:pt x="677" y="180"/>
                  </a:cubicBezTo>
                  <a:cubicBezTo>
                    <a:pt x="685" y="186"/>
                    <a:pt x="690" y="196"/>
                    <a:pt x="690" y="208"/>
                  </a:cubicBezTo>
                  <a:cubicBezTo>
                    <a:pt x="690" y="225"/>
                    <a:pt x="677" y="238"/>
                    <a:pt x="662" y="242"/>
                  </a:cubicBezTo>
                  <a:cubicBezTo>
                    <a:pt x="662" y="243"/>
                    <a:pt x="662" y="243"/>
                    <a:pt x="662" y="243"/>
                  </a:cubicBezTo>
                  <a:cubicBezTo>
                    <a:pt x="673" y="246"/>
                    <a:pt x="680" y="256"/>
                    <a:pt x="683" y="270"/>
                  </a:cubicBezTo>
                  <a:cubicBezTo>
                    <a:pt x="688" y="287"/>
                    <a:pt x="692" y="303"/>
                    <a:pt x="695" y="308"/>
                  </a:cubicBezTo>
                  <a:lnTo>
                    <a:pt x="667" y="308"/>
                  </a:lnTo>
                  <a:close/>
                  <a:moveTo>
                    <a:pt x="730" y="29"/>
                  </a:moveTo>
                  <a:cubicBezTo>
                    <a:pt x="797" y="29"/>
                    <a:pt x="797" y="29"/>
                    <a:pt x="797" y="29"/>
                  </a:cubicBezTo>
                  <a:cubicBezTo>
                    <a:pt x="808" y="29"/>
                    <a:pt x="817" y="38"/>
                    <a:pt x="817" y="49"/>
                  </a:cubicBezTo>
                  <a:cubicBezTo>
                    <a:pt x="817" y="431"/>
                    <a:pt x="817" y="431"/>
                    <a:pt x="817" y="431"/>
                  </a:cubicBezTo>
                  <a:cubicBezTo>
                    <a:pt x="817" y="442"/>
                    <a:pt x="808" y="451"/>
                    <a:pt x="797" y="451"/>
                  </a:cubicBezTo>
                  <a:cubicBezTo>
                    <a:pt x="730" y="451"/>
                    <a:pt x="730" y="451"/>
                    <a:pt x="730" y="451"/>
                  </a:cubicBezTo>
                  <a:lnTo>
                    <a:pt x="730" y="29"/>
                  </a:lnTo>
                  <a:close/>
                  <a:moveTo>
                    <a:pt x="662" y="210"/>
                  </a:moveTo>
                  <a:cubicBezTo>
                    <a:pt x="662" y="224"/>
                    <a:pt x="651" y="233"/>
                    <a:pt x="633" y="233"/>
                  </a:cubicBezTo>
                  <a:cubicBezTo>
                    <a:pt x="616" y="233"/>
                    <a:pt x="616" y="233"/>
                    <a:pt x="616" y="233"/>
                  </a:cubicBezTo>
                  <a:cubicBezTo>
                    <a:pt x="616" y="189"/>
                    <a:pt x="616" y="189"/>
                    <a:pt x="616" y="189"/>
                  </a:cubicBezTo>
                  <a:cubicBezTo>
                    <a:pt x="619" y="188"/>
                    <a:pt x="625" y="188"/>
                    <a:pt x="633" y="188"/>
                  </a:cubicBezTo>
                  <a:cubicBezTo>
                    <a:pt x="651" y="188"/>
                    <a:pt x="662" y="195"/>
                    <a:pt x="662" y="2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8" name="Freeform 241"/>
            <p:cNvSpPr>
              <a:spLocks noEditPoints="1"/>
            </p:cNvSpPr>
            <p:nvPr/>
          </p:nvSpPr>
          <p:spPr bwMode="auto">
            <a:xfrm>
              <a:off x="7716903" y="2167722"/>
              <a:ext cx="91134" cy="91416"/>
            </a:xfrm>
            <a:custGeom>
              <a:avLst/>
              <a:gdLst>
                <a:gd name="T0" fmla="*/ 596 w 977"/>
                <a:gd name="T1" fmla="*/ 966 h 977"/>
                <a:gd name="T2" fmla="*/ 381 w 977"/>
                <a:gd name="T3" fmla="*/ 966 h 977"/>
                <a:gd name="T4" fmla="*/ 232 w 977"/>
                <a:gd name="T5" fmla="*/ 920 h 977"/>
                <a:gd name="T6" fmla="*/ 197 w 977"/>
                <a:gd name="T7" fmla="*/ 780 h 977"/>
                <a:gd name="T8" fmla="*/ 57 w 977"/>
                <a:gd name="T9" fmla="*/ 745 h 977"/>
                <a:gd name="T10" fmla="*/ 10 w 977"/>
                <a:gd name="T11" fmla="*/ 596 h 977"/>
                <a:gd name="T12" fmla="*/ 10 w 977"/>
                <a:gd name="T13" fmla="*/ 381 h 977"/>
                <a:gd name="T14" fmla="*/ 57 w 977"/>
                <a:gd name="T15" fmla="*/ 232 h 977"/>
                <a:gd name="T16" fmla="*/ 197 w 977"/>
                <a:gd name="T17" fmla="*/ 197 h 977"/>
                <a:gd name="T18" fmla="*/ 232 w 977"/>
                <a:gd name="T19" fmla="*/ 56 h 977"/>
                <a:gd name="T20" fmla="*/ 381 w 977"/>
                <a:gd name="T21" fmla="*/ 10 h 977"/>
                <a:gd name="T22" fmla="*/ 596 w 977"/>
                <a:gd name="T23" fmla="*/ 10 h 977"/>
                <a:gd name="T24" fmla="*/ 745 w 977"/>
                <a:gd name="T25" fmla="*/ 56 h 977"/>
                <a:gd name="T26" fmla="*/ 780 w 977"/>
                <a:gd name="T27" fmla="*/ 197 h 977"/>
                <a:gd name="T28" fmla="*/ 921 w 977"/>
                <a:gd name="T29" fmla="*/ 232 h 977"/>
                <a:gd name="T30" fmla="*/ 967 w 977"/>
                <a:gd name="T31" fmla="*/ 381 h 977"/>
                <a:gd name="T32" fmla="*/ 967 w 977"/>
                <a:gd name="T33" fmla="*/ 596 h 977"/>
                <a:gd name="T34" fmla="*/ 921 w 977"/>
                <a:gd name="T35" fmla="*/ 745 h 977"/>
                <a:gd name="T36" fmla="*/ 780 w 977"/>
                <a:gd name="T37" fmla="*/ 780 h 977"/>
                <a:gd name="T38" fmla="*/ 745 w 977"/>
                <a:gd name="T39" fmla="*/ 920 h 977"/>
                <a:gd name="T40" fmla="*/ 609 w 977"/>
                <a:gd name="T41" fmla="*/ 976 h 977"/>
                <a:gd name="T42" fmla="*/ 618 w 977"/>
                <a:gd name="T43" fmla="*/ 944 h 977"/>
                <a:gd name="T44" fmla="*/ 760 w 977"/>
                <a:gd name="T45" fmla="*/ 759 h 977"/>
                <a:gd name="T46" fmla="*/ 945 w 977"/>
                <a:gd name="T47" fmla="*/ 617 h 977"/>
                <a:gd name="T48" fmla="*/ 944 w 977"/>
                <a:gd name="T49" fmla="*/ 359 h 977"/>
                <a:gd name="T50" fmla="*/ 760 w 977"/>
                <a:gd name="T51" fmla="*/ 217 h 977"/>
                <a:gd name="T52" fmla="*/ 618 w 977"/>
                <a:gd name="T53" fmla="*/ 32 h 977"/>
                <a:gd name="T54" fmla="*/ 360 w 977"/>
                <a:gd name="T55" fmla="*/ 32 h 977"/>
                <a:gd name="T56" fmla="*/ 218 w 977"/>
                <a:gd name="T57" fmla="*/ 217 h 977"/>
                <a:gd name="T58" fmla="*/ 33 w 977"/>
                <a:gd name="T59" fmla="*/ 359 h 977"/>
                <a:gd name="T60" fmla="*/ 33 w 977"/>
                <a:gd name="T61" fmla="*/ 617 h 977"/>
                <a:gd name="T62" fmla="*/ 218 w 977"/>
                <a:gd name="T63" fmla="*/ 759 h 977"/>
                <a:gd name="T64" fmla="*/ 360 w 977"/>
                <a:gd name="T65" fmla="*/ 944 h 977"/>
                <a:gd name="T66" fmla="*/ 489 w 977"/>
                <a:gd name="T67" fmla="*/ 159 h 977"/>
                <a:gd name="T68" fmla="*/ 489 w 977"/>
                <a:gd name="T69" fmla="*/ 817 h 977"/>
                <a:gd name="T70" fmla="*/ 489 w 977"/>
                <a:gd name="T71" fmla="*/ 159 h 977"/>
                <a:gd name="T72" fmla="*/ 489 w 977"/>
                <a:gd name="T73" fmla="*/ 220 h 977"/>
                <a:gd name="T74" fmla="*/ 581 w 977"/>
                <a:gd name="T75" fmla="*/ 402 h 977"/>
                <a:gd name="T76" fmla="*/ 557 w 977"/>
                <a:gd name="T77" fmla="*/ 329 h 977"/>
                <a:gd name="T78" fmla="*/ 420 w 977"/>
                <a:gd name="T79" fmla="*/ 329 h 977"/>
                <a:gd name="T80" fmla="*/ 396 w 977"/>
                <a:gd name="T81" fmla="*/ 402 h 977"/>
                <a:gd name="T82" fmla="*/ 652 w 977"/>
                <a:gd name="T83" fmla="*/ 670 h 977"/>
                <a:gd name="T84" fmla="*/ 347 w 977"/>
                <a:gd name="T85" fmla="*/ 692 h 977"/>
                <a:gd name="T86" fmla="*/ 325 w 977"/>
                <a:gd name="T87" fmla="*/ 435 h 977"/>
                <a:gd name="T88" fmla="*/ 630 w 977"/>
                <a:gd name="T89" fmla="*/ 413 h 977"/>
                <a:gd name="T90" fmla="*/ 652 w 977"/>
                <a:gd name="T91" fmla="*/ 670 h 977"/>
                <a:gd name="T92" fmla="*/ 489 w 977"/>
                <a:gd name="T93" fmla="*/ 475 h 977"/>
                <a:gd name="T94" fmla="*/ 467 w 977"/>
                <a:gd name="T95" fmla="*/ 558 h 977"/>
                <a:gd name="T96" fmla="*/ 468 w 977"/>
                <a:gd name="T97" fmla="*/ 626 h 977"/>
                <a:gd name="T98" fmla="*/ 501 w 977"/>
                <a:gd name="T99" fmla="*/ 630 h 977"/>
                <a:gd name="T100" fmla="*/ 513 w 977"/>
                <a:gd name="T101" fmla="*/ 618 h 977"/>
                <a:gd name="T102" fmla="*/ 533 w 977"/>
                <a:gd name="T103" fmla="*/ 52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7" h="977">
                  <a:moveTo>
                    <a:pt x="609" y="976"/>
                  </a:moveTo>
                  <a:cubicBezTo>
                    <a:pt x="604" y="976"/>
                    <a:pt x="598" y="972"/>
                    <a:pt x="596" y="966"/>
                  </a:cubicBezTo>
                  <a:cubicBezTo>
                    <a:pt x="581" y="928"/>
                    <a:pt x="537" y="900"/>
                    <a:pt x="489" y="900"/>
                  </a:cubicBezTo>
                  <a:cubicBezTo>
                    <a:pt x="440" y="900"/>
                    <a:pt x="396" y="928"/>
                    <a:pt x="381" y="966"/>
                  </a:cubicBezTo>
                  <a:cubicBezTo>
                    <a:pt x="379" y="973"/>
                    <a:pt x="371" y="977"/>
                    <a:pt x="364" y="975"/>
                  </a:cubicBezTo>
                  <a:cubicBezTo>
                    <a:pt x="318" y="964"/>
                    <a:pt x="274" y="945"/>
                    <a:pt x="232" y="920"/>
                  </a:cubicBezTo>
                  <a:cubicBezTo>
                    <a:pt x="226" y="917"/>
                    <a:pt x="224" y="909"/>
                    <a:pt x="227" y="902"/>
                  </a:cubicBezTo>
                  <a:cubicBezTo>
                    <a:pt x="243" y="864"/>
                    <a:pt x="231" y="814"/>
                    <a:pt x="197" y="780"/>
                  </a:cubicBezTo>
                  <a:cubicBezTo>
                    <a:pt x="164" y="746"/>
                    <a:pt x="112" y="734"/>
                    <a:pt x="75" y="750"/>
                  </a:cubicBezTo>
                  <a:cubicBezTo>
                    <a:pt x="68" y="753"/>
                    <a:pt x="60" y="751"/>
                    <a:pt x="57" y="745"/>
                  </a:cubicBezTo>
                  <a:cubicBezTo>
                    <a:pt x="32" y="703"/>
                    <a:pt x="13" y="659"/>
                    <a:pt x="2" y="613"/>
                  </a:cubicBezTo>
                  <a:cubicBezTo>
                    <a:pt x="0" y="606"/>
                    <a:pt x="4" y="598"/>
                    <a:pt x="10" y="596"/>
                  </a:cubicBezTo>
                  <a:cubicBezTo>
                    <a:pt x="49" y="581"/>
                    <a:pt x="77" y="537"/>
                    <a:pt x="77" y="488"/>
                  </a:cubicBezTo>
                  <a:cubicBezTo>
                    <a:pt x="77" y="440"/>
                    <a:pt x="49" y="396"/>
                    <a:pt x="10" y="381"/>
                  </a:cubicBezTo>
                  <a:cubicBezTo>
                    <a:pt x="4" y="378"/>
                    <a:pt x="0" y="371"/>
                    <a:pt x="2" y="364"/>
                  </a:cubicBezTo>
                  <a:cubicBezTo>
                    <a:pt x="13" y="318"/>
                    <a:pt x="32" y="273"/>
                    <a:pt x="57" y="232"/>
                  </a:cubicBezTo>
                  <a:cubicBezTo>
                    <a:pt x="60" y="226"/>
                    <a:pt x="68" y="223"/>
                    <a:pt x="75" y="226"/>
                  </a:cubicBezTo>
                  <a:cubicBezTo>
                    <a:pt x="112" y="243"/>
                    <a:pt x="163" y="231"/>
                    <a:pt x="197" y="197"/>
                  </a:cubicBezTo>
                  <a:cubicBezTo>
                    <a:pt x="231" y="163"/>
                    <a:pt x="243" y="113"/>
                    <a:pt x="227" y="74"/>
                  </a:cubicBezTo>
                  <a:cubicBezTo>
                    <a:pt x="224" y="68"/>
                    <a:pt x="226" y="60"/>
                    <a:pt x="232" y="56"/>
                  </a:cubicBezTo>
                  <a:cubicBezTo>
                    <a:pt x="273" y="32"/>
                    <a:pt x="318" y="13"/>
                    <a:pt x="364" y="1"/>
                  </a:cubicBezTo>
                  <a:cubicBezTo>
                    <a:pt x="371" y="0"/>
                    <a:pt x="379" y="3"/>
                    <a:pt x="381" y="10"/>
                  </a:cubicBezTo>
                  <a:cubicBezTo>
                    <a:pt x="396" y="49"/>
                    <a:pt x="440" y="76"/>
                    <a:pt x="489" y="76"/>
                  </a:cubicBezTo>
                  <a:cubicBezTo>
                    <a:pt x="537" y="76"/>
                    <a:pt x="581" y="49"/>
                    <a:pt x="596" y="10"/>
                  </a:cubicBezTo>
                  <a:cubicBezTo>
                    <a:pt x="599" y="3"/>
                    <a:pt x="606" y="0"/>
                    <a:pt x="613" y="1"/>
                  </a:cubicBezTo>
                  <a:cubicBezTo>
                    <a:pt x="660" y="13"/>
                    <a:pt x="704" y="32"/>
                    <a:pt x="745" y="56"/>
                  </a:cubicBezTo>
                  <a:cubicBezTo>
                    <a:pt x="751" y="60"/>
                    <a:pt x="754" y="68"/>
                    <a:pt x="751" y="74"/>
                  </a:cubicBezTo>
                  <a:cubicBezTo>
                    <a:pt x="734" y="112"/>
                    <a:pt x="746" y="163"/>
                    <a:pt x="780" y="197"/>
                  </a:cubicBezTo>
                  <a:cubicBezTo>
                    <a:pt x="814" y="231"/>
                    <a:pt x="865" y="243"/>
                    <a:pt x="903" y="226"/>
                  </a:cubicBezTo>
                  <a:cubicBezTo>
                    <a:pt x="909" y="223"/>
                    <a:pt x="917" y="226"/>
                    <a:pt x="921" y="232"/>
                  </a:cubicBezTo>
                  <a:cubicBezTo>
                    <a:pt x="945" y="273"/>
                    <a:pt x="964" y="318"/>
                    <a:pt x="976" y="364"/>
                  </a:cubicBezTo>
                  <a:cubicBezTo>
                    <a:pt x="977" y="371"/>
                    <a:pt x="974" y="378"/>
                    <a:pt x="967" y="381"/>
                  </a:cubicBezTo>
                  <a:cubicBezTo>
                    <a:pt x="928" y="396"/>
                    <a:pt x="901" y="440"/>
                    <a:pt x="901" y="488"/>
                  </a:cubicBezTo>
                  <a:cubicBezTo>
                    <a:pt x="901" y="537"/>
                    <a:pt x="928" y="581"/>
                    <a:pt x="967" y="596"/>
                  </a:cubicBezTo>
                  <a:cubicBezTo>
                    <a:pt x="974" y="598"/>
                    <a:pt x="977" y="606"/>
                    <a:pt x="976" y="613"/>
                  </a:cubicBezTo>
                  <a:cubicBezTo>
                    <a:pt x="964" y="659"/>
                    <a:pt x="945" y="703"/>
                    <a:pt x="921" y="745"/>
                  </a:cubicBezTo>
                  <a:cubicBezTo>
                    <a:pt x="917" y="751"/>
                    <a:pt x="909" y="753"/>
                    <a:pt x="903" y="750"/>
                  </a:cubicBezTo>
                  <a:cubicBezTo>
                    <a:pt x="865" y="734"/>
                    <a:pt x="814" y="746"/>
                    <a:pt x="780" y="780"/>
                  </a:cubicBezTo>
                  <a:cubicBezTo>
                    <a:pt x="746" y="814"/>
                    <a:pt x="734" y="864"/>
                    <a:pt x="751" y="902"/>
                  </a:cubicBezTo>
                  <a:cubicBezTo>
                    <a:pt x="754" y="909"/>
                    <a:pt x="751" y="917"/>
                    <a:pt x="745" y="920"/>
                  </a:cubicBezTo>
                  <a:cubicBezTo>
                    <a:pt x="704" y="945"/>
                    <a:pt x="659" y="964"/>
                    <a:pt x="613" y="975"/>
                  </a:cubicBezTo>
                  <a:cubicBezTo>
                    <a:pt x="612" y="976"/>
                    <a:pt x="611" y="976"/>
                    <a:pt x="609" y="976"/>
                  </a:cubicBezTo>
                  <a:close/>
                  <a:moveTo>
                    <a:pt x="489" y="872"/>
                  </a:moveTo>
                  <a:cubicBezTo>
                    <a:pt x="545" y="872"/>
                    <a:pt x="595" y="900"/>
                    <a:pt x="618" y="944"/>
                  </a:cubicBezTo>
                  <a:cubicBezTo>
                    <a:pt x="653" y="934"/>
                    <a:pt x="687" y="920"/>
                    <a:pt x="720" y="902"/>
                  </a:cubicBezTo>
                  <a:cubicBezTo>
                    <a:pt x="705" y="855"/>
                    <a:pt x="720" y="799"/>
                    <a:pt x="760" y="759"/>
                  </a:cubicBezTo>
                  <a:cubicBezTo>
                    <a:pt x="798" y="721"/>
                    <a:pt x="856" y="705"/>
                    <a:pt x="902" y="719"/>
                  </a:cubicBezTo>
                  <a:cubicBezTo>
                    <a:pt x="920" y="687"/>
                    <a:pt x="934" y="653"/>
                    <a:pt x="945" y="617"/>
                  </a:cubicBezTo>
                  <a:cubicBezTo>
                    <a:pt x="901" y="594"/>
                    <a:pt x="872" y="544"/>
                    <a:pt x="872" y="488"/>
                  </a:cubicBezTo>
                  <a:cubicBezTo>
                    <a:pt x="872" y="432"/>
                    <a:pt x="901" y="382"/>
                    <a:pt x="944" y="359"/>
                  </a:cubicBezTo>
                  <a:cubicBezTo>
                    <a:pt x="934" y="324"/>
                    <a:pt x="920" y="290"/>
                    <a:pt x="902" y="257"/>
                  </a:cubicBezTo>
                  <a:cubicBezTo>
                    <a:pt x="856" y="272"/>
                    <a:pt x="798" y="256"/>
                    <a:pt x="760" y="217"/>
                  </a:cubicBezTo>
                  <a:cubicBezTo>
                    <a:pt x="720" y="178"/>
                    <a:pt x="705" y="122"/>
                    <a:pt x="720" y="75"/>
                  </a:cubicBezTo>
                  <a:cubicBezTo>
                    <a:pt x="688" y="57"/>
                    <a:pt x="653" y="43"/>
                    <a:pt x="618" y="32"/>
                  </a:cubicBezTo>
                  <a:cubicBezTo>
                    <a:pt x="595" y="76"/>
                    <a:pt x="545" y="105"/>
                    <a:pt x="489" y="105"/>
                  </a:cubicBezTo>
                  <a:cubicBezTo>
                    <a:pt x="433" y="105"/>
                    <a:pt x="383" y="76"/>
                    <a:pt x="360" y="32"/>
                  </a:cubicBezTo>
                  <a:cubicBezTo>
                    <a:pt x="324" y="43"/>
                    <a:pt x="290" y="57"/>
                    <a:pt x="258" y="75"/>
                  </a:cubicBezTo>
                  <a:cubicBezTo>
                    <a:pt x="272" y="122"/>
                    <a:pt x="257" y="178"/>
                    <a:pt x="218" y="217"/>
                  </a:cubicBezTo>
                  <a:cubicBezTo>
                    <a:pt x="179" y="256"/>
                    <a:pt x="122" y="272"/>
                    <a:pt x="75" y="257"/>
                  </a:cubicBezTo>
                  <a:cubicBezTo>
                    <a:pt x="57" y="290"/>
                    <a:pt x="43" y="324"/>
                    <a:pt x="33" y="359"/>
                  </a:cubicBezTo>
                  <a:cubicBezTo>
                    <a:pt x="77" y="382"/>
                    <a:pt x="105" y="432"/>
                    <a:pt x="105" y="488"/>
                  </a:cubicBezTo>
                  <a:cubicBezTo>
                    <a:pt x="105" y="544"/>
                    <a:pt x="77" y="594"/>
                    <a:pt x="33" y="617"/>
                  </a:cubicBezTo>
                  <a:cubicBezTo>
                    <a:pt x="43" y="653"/>
                    <a:pt x="57" y="687"/>
                    <a:pt x="75" y="719"/>
                  </a:cubicBezTo>
                  <a:cubicBezTo>
                    <a:pt x="122" y="705"/>
                    <a:pt x="179" y="721"/>
                    <a:pt x="218" y="759"/>
                  </a:cubicBezTo>
                  <a:cubicBezTo>
                    <a:pt x="257" y="799"/>
                    <a:pt x="272" y="855"/>
                    <a:pt x="258" y="902"/>
                  </a:cubicBezTo>
                  <a:cubicBezTo>
                    <a:pt x="290" y="920"/>
                    <a:pt x="324" y="934"/>
                    <a:pt x="360" y="944"/>
                  </a:cubicBezTo>
                  <a:cubicBezTo>
                    <a:pt x="383" y="900"/>
                    <a:pt x="433" y="872"/>
                    <a:pt x="489" y="872"/>
                  </a:cubicBezTo>
                  <a:close/>
                  <a:moveTo>
                    <a:pt x="489" y="159"/>
                  </a:moveTo>
                  <a:cubicBezTo>
                    <a:pt x="307" y="159"/>
                    <a:pt x="160" y="307"/>
                    <a:pt x="160" y="488"/>
                  </a:cubicBezTo>
                  <a:cubicBezTo>
                    <a:pt x="160" y="670"/>
                    <a:pt x="307" y="817"/>
                    <a:pt x="489" y="817"/>
                  </a:cubicBezTo>
                  <a:cubicBezTo>
                    <a:pt x="670" y="817"/>
                    <a:pt x="817" y="670"/>
                    <a:pt x="817" y="488"/>
                  </a:cubicBezTo>
                  <a:cubicBezTo>
                    <a:pt x="817" y="307"/>
                    <a:pt x="670" y="159"/>
                    <a:pt x="489" y="159"/>
                  </a:cubicBezTo>
                  <a:close/>
                  <a:moveTo>
                    <a:pt x="396" y="329"/>
                  </a:moveTo>
                  <a:cubicBezTo>
                    <a:pt x="396" y="263"/>
                    <a:pt x="432" y="220"/>
                    <a:pt x="489" y="220"/>
                  </a:cubicBezTo>
                  <a:cubicBezTo>
                    <a:pt x="545" y="220"/>
                    <a:pt x="581" y="263"/>
                    <a:pt x="581" y="329"/>
                  </a:cubicBezTo>
                  <a:cubicBezTo>
                    <a:pt x="581" y="402"/>
                    <a:pt x="581" y="402"/>
                    <a:pt x="581" y="402"/>
                  </a:cubicBezTo>
                  <a:cubicBezTo>
                    <a:pt x="557" y="402"/>
                    <a:pt x="557" y="402"/>
                    <a:pt x="557" y="402"/>
                  </a:cubicBezTo>
                  <a:cubicBezTo>
                    <a:pt x="557" y="329"/>
                    <a:pt x="557" y="329"/>
                    <a:pt x="557" y="329"/>
                  </a:cubicBezTo>
                  <a:cubicBezTo>
                    <a:pt x="557" y="288"/>
                    <a:pt x="539" y="244"/>
                    <a:pt x="489" y="244"/>
                  </a:cubicBezTo>
                  <a:cubicBezTo>
                    <a:pt x="438" y="244"/>
                    <a:pt x="420" y="288"/>
                    <a:pt x="420" y="329"/>
                  </a:cubicBezTo>
                  <a:cubicBezTo>
                    <a:pt x="420" y="402"/>
                    <a:pt x="420" y="402"/>
                    <a:pt x="420" y="402"/>
                  </a:cubicBezTo>
                  <a:cubicBezTo>
                    <a:pt x="396" y="402"/>
                    <a:pt x="396" y="402"/>
                    <a:pt x="396" y="402"/>
                  </a:cubicBezTo>
                  <a:lnTo>
                    <a:pt x="396" y="329"/>
                  </a:lnTo>
                  <a:close/>
                  <a:moveTo>
                    <a:pt x="652" y="670"/>
                  </a:moveTo>
                  <a:cubicBezTo>
                    <a:pt x="652" y="682"/>
                    <a:pt x="642" y="692"/>
                    <a:pt x="630" y="692"/>
                  </a:cubicBezTo>
                  <a:cubicBezTo>
                    <a:pt x="347" y="692"/>
                    <a:pt x="347" y="692"/>
                    <a:pt x="347" y="692"/>
                  </a:cubicBezTo>
                  <a:cubicBezTo>
                    <a:pt x="335" y="692"/>
                    <a:pt x="325" y="682"/>
                    <a:pt x="325" y="670"/>
                  </a:cubicBezTo>
                  <a:cubicBezTo>
                    <a:pt x="325" y="435"/>
                    <a:pt x="325" y="435"/>
                    <a:pt x="325" y="435"/>
                  </a:cubicBezTo>
                  <a:cubicBezTo>
                    <a:pt x="325" y="423"/>
                    <a:pt x="335" y="413"/>
                    <a:pt x="347" y="413"/>
                  </a:cubicBezTo>
                  <a:cubicBezTo>
                    <a:pt x="630" y="413"/>
                    <a:pt x="630" y="413"/>
                    <a:pt x="630" y="413"/>
                  </a:cubicBezTo>
                  <a:cubicBezTo>
                    <a:pt x="642" y="413"/>
                    <a:pt x="652" y="423"/>
                    <a:pt x="652" y="435"/>
                  </a:cubicBezTo>
                  <a:lnTo>
                    <a:pt x="652" y="670"/>
                  </a:lnTo>
                  <a:close/>
                  <a:moveTo>
                    <a:pt x="533" y="520"/>
                  </a:moveTo>
                  <a:cubicBezTo>
                    <a:pt x="533" y="495"/>
                    <a:pt x="513" y="475"/>
                    <a:pt x="489" y="475"/>
                  </a:cubicBezTo>
                  <a:cubicBezTo>
                    <a:pt x="464" y="475"/>
                    <a:pt x="444" y="495"/>
                    <a:pt x="444" y="520"/>
                  </a:cubicBezTo>
                  <a:cubicBezTo>
                    <a:pt x="444" y="536"/>
                    <a:pt x="453" y="551"/>
                    <a:pt x="467" y="558"/>
                  </a:cubicBezTo>
                  <a:cubicBezTo>
                    <a:pt x="464" y="618"/>
                    <a:pt x="464" y="618"/>
                    <a:pt x="464" y="618"/>
                  </a:cubicBezTo>
                  <a:cubicBezTo>
                    <a:pt x="464" y="621"/>
                    <a:pt x="465" y="624"/>
                    <a:pt x="468" y="626"/>
                  </a:cubicBezTo>
                  <a:cubicBezTo>
                    <a:pt x="470" y="629"/>
                    <a:pt x="473" y="630"/>
                    <a:pt x="476" y="630"/>
                  </a:cubicBezTo>
                  <a:cubicBezTo>
                    <a:pt x="501" y="630"/>
                    <a:pt x="501" y="630"/>
                    <a:pt x="501" y="630"/>
                  </a:cubicBezTo>
                  <a:cubicBezTo>
                    <a:pt x="504" y="630"/>
                    <a:pt x="507" y="629"/>
                    <a:pt x="510" y="626"/>
                  </a:cubicBezTo>
                  <a:cubicBezTo>
                    <a:pt x="512" y="624"/>
                    <a:pt x="513" y="621"/>
                    <a:pt x="513" y="618"/>
                  </a:cubicBezTo>
                  <a:cubicBezTo>
                    <a:pt x="510" y="558"/>
                    <a:pt x="510" y="558"/>
                    <a:pt x="510" y="558"/>
                  </a:cubicBezTo>
                  <a:cubicBezTo>
                    <a:pt x="524" y="551"/>
                    <a:pt x="533" y="536"/>
                    <a:pt x="533" y="5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59" name="Freeform 246"/>
            <p:cNvSpPr>
              <a:spLocks noEditPoints="1"/>
            </p:cNvSpPr>
            <p:nvPr/>
          </p:nvSpPr>
          <p:spPr bwMode="auto">
            <a:xfrm>
              <a:off x="7881395" y="2268923"/>
              <a:ext cx="139064" cy="121185"/>
            </a:xfrm>
            <a:custGeom>
              <a:avLst/>
              <a:gdLst>
                <a:gd name="T0" fmla="*/ 934 w 1051"/>
                <a:gd name="T1" fmla="*/ 179 h 913"/>
                <a:gd name="T2" fmla="*/ 747 w 1051"/>
                <a:gd name="T3" fmla="*/ 45 h 913"/>
                <a:gd name="T4" fmla="*/ 1 w 1051"/>
                <a:gd name="T5" fmla="*/ 823 h 913"/>
                <a:gd name="T6" fmla="*/ 747 w 1051"/>
                <a:gd name="T7" fmla="*/ 868 h 913"/>
                <a:gd name="T8" fmla="*/ 984 w 1051"/>
                <a:gd name="T9" fmla="*/ 684 h 913"/>
                <a:gd name="T10" fmla="*/ 1008 w 1051"/>
                <a:gd name="T11" fmla="*/ 408 h 913"/>
                <a:gd name="T12" fmla="*/ 595 w 1051"/>
                <a:gd name="T13" fmla="*/ 675 h 913"/>
                <a:gd name="T14" fmla="*/ 313 w 1051"/>
                <a:gd name="T15" fmla="*/ 553 h 913"/>
                <a:gd name="T16" fmla="*/ 30 w 1051"/>
                <a:gd name="T17" fmla="*/ 322 h 913"/>
                <a:gd name="T18" fmla="*/ 30 w 1051"/>
                <a:gd name="T19" fmla="*/ 306 h 913"/>
                <a:gd name="T20" fmla="*/ 30 w 1051"/>
                <a:gd name="T21" fmla="*/ 106 h 913"/>
                <a:gd name="T22" fmla="*/ 934 w 1051"/>
                <a:gd name="T23" fmla="*/ 197 h 913"/>
                <a:gd name="T24" fmla="*/ 778 w 1051"/>
                <a:gd name="T25" fmla="*/ 95 h 913"/>
                <a:gd name="T26" fmla="*/ 747 w 1051"/>
                <a:gd name="T27" fmla="*/ 786 h 913"/>
                <a:gd name="T28" fmla="*/ 934 w 1051"/>
                <a:gd name="T29" fmla="*/ 652 h 913"/>
                <a:gd name="T30" fmla="*/ 893 w 1051"/>
                <a:gd name="T31" fmla="*/ 656 h 913"/>
                <a:gd name="T32" fmla="*/ 887 w 1051"/>
                <a:gd name="T33" fmla="*/ 662 h 913"/>
                <a:gd name="T34" fmla="*/ 753 w 1051"/>
                <a:gd name="T35" fmla="*/ 768 h 913"/>
                <a:gd name="T36" fmla="*/ 624 w 1051"/>
                <a:gd name="T37" fmla="*/ 813 h 913"/>
                <a:gd name="T38" fmla="*/ 653 w 1051"/>
                <a:gd name="T39" fmla="*/ 297 h 913"/>
                <a:gd name="T40" fmla="*/ 676 w 1051"/>
                <a:gd name="T41" fmla="*/ 255 h 913"/>
                <a:gd name="T42" fmla="*/ 626 w 1051"/>
                <a:gd name="T43" fmla="*/ 206 h 913"/>
                <a:gd name="T44" fmla="*/ 717 w 1051"/>
                <a:gd name="T45" fmla="*/ 135 h 913"/>
                <a:gd name="T46" fmla="*/ 747 w 1051"/>
                <a:gd name="T47" fmla="*/ 145 h 913"/>
                <a:gd name="T48" fmla="*/ 898 w 1051"/>
                <a:gd name="T49" fmla="*/ 263 h 913"/>
                <a:gd name="T50" fmla="*/ 906 w 1051"/>
                <a:gd name="T51" fmla="*/ 271 h 913"/>
                <a:gd name="T52" fmla="*/ 986 w 1051"/>
                <a:gd name="T53" fmla="*/ 410 h 913"/>
                <a:gd name="T54" fmla="*/ 957 w 1051"/>
                <a:gd name="T55" fmla="*/ 435 h 913"/>
                <a:gd name="T56" fmla="*/ 670 w 1051"/>
                <a:gd name="T57" fmla="*/ 458 h 913"/>
                <a:gd name="T58" fmla="*/ 649 w 1051"/>
                <a:gd name="T59" fmla="*/ 236 h 913"/>
                <a:gd name="T60" fmla="*/ 969 w 1051"/>
                <a:gd name="T61" fmla="*/ 458 h 913"/>
                <a:gd name="T62" fmla="*/ 676 w 1051"/>
                <a:gd name="T63" fmla="*/ 189 h 913"/>
                <a:gd name="T64" fmla="*/ 862 w 1051"/>
                <a:gd name="T65" fmla="*/ 639 h 913"/>
                <a:gd name="T66" fmla="*/ 865 w 1051"/>
                <a:gd name="T67" fmla="*/ 647 h 913"/>
                <a:gd name="T68" fmla="*/ 779 w 1051"/>
                <a:gd name="T69" fmla="*/ 492 h 913"/>
                <a:gd name="T70" fmla="*/ 901 w 1051"/>
                <a:gd name="T71" fmla="*/ 414 h 913"/>
                <a:gd name="T72" fmla="*/ 885 w 1051"/>
                <a:gd name="T73" fmla="*/ 403 h 913"/>
                <a:gd name="T74" fmla="*/ 832 w 1051"/>
                <a:gd name="T75" fmla="*/ 356 h 913"/>
                <a:gd name="T76" fmla="*/ 767 w 1051"/>
                <a:gd name="T77" fmla="*/ 386 h 913"/>
                <a:gd name="T78" fmla="*/ 746 w 1051"/>
                <a:gd name="T79" fmla="*/ 435 h 913"/>
                <a:gd name="T80" fmla="*/ 780 w 1051"/>
                <a:gd name="T81" fmla="*/ 473 h 913"/>
                <a:gd name="T82" fmla="*/ 814 w 1051"/>
                <a:gd name="T83" fmla="*/ 453 h 913"/>
                <a:gd name="T84" fmla="*/ 814 w 1051"/>
                <a:gd name="T85" fmla="*/ 435 h 913"/>
                <a:gd name="T86" fmla="*/ 796 w 1051"/>
                <a:gd name="T87" fmla="*/ 610 h 913"/>
                <a:gd name="T88" fmla="*/ 750 w 1051"/>
                <a:gd name="T89" fmla="*/ 554 h 913"/>
                <a:gd name="T90" fmla="*/ 697 w 1051"/>
                <a:gd name="T91" fmla="*/ 605 h 913"/>
                <a:gd name="T92" fmla="*/ 741 w 1051"/>
                <a:gd name="T93" fmla="*/ 675 h 913"/>
                <a:gd name="T94" fmla="*/ 816 w 1051"/>
                <a:gd name="T95" fmla="*/ 631 h 913"/>
                <a:gd name="T96" fmla="*/ 729 w 1051"/>
                <a:gd name="T97" fmla="*/ 577 h 913"/>
                <a:gd name="T98" fmla="*/ 716 w 1051"/>
                <a:gd name="T99" fmla="*/ 339 h 913"/>
                <a:gd name="T100" fmla="*/ 711 w 1051"/>
                <a:gd name="T101" fmla="*/ 341 h 913"/>
                <a:gd name="T102" fmla="*/ 721 w 1051"/>
                <a:gd name="T103" fmla="*/ 431 h 913"/>
                <a:gd name="T104" fmla="*/ 747 w 1051"/>
                <a:gd name="T105" fmla="*/ 729 h 913"/>
                <a:gd name="T106" fmla="*/ 709 w 1051"/>
                <a:gd name="T107" fmla="*/ 553 h 913"/>
                <a:gd name="T108" fmla="*/ 727 w 1051"/>
                <a:gd name="T109" fmla="*/ 355 h 913"/>
                <a:gd name="T110" fmla="*/ 726 w 1051"/>
                <a:gd name="T111" fmla="*/ 346 h 913"/>
                <a:gd name="T112" fmla="*/ 657 w 1051"/>
                <a:gd name="T113" fmla="*/ 617 h 913"/>
                <a:gd name="T114" fmla="*/ 879 w 1051"/>
                <a:gd name="T115" fmla="*/ 31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1" h="913">
                  <a:moveTo>
                    <a:pt x="1008" y="408"/>
                  </a:moveTo>
                  <a:cubicBezTo>
                    <a:pt x="1009" y="406"/>
                    <a:pt x="1009" y="404"/>
                    <a:pt x="1008" y="401"/>
                  </a:cubicBezTo>
                  <a:cubicBezTo>
                    <a:pt x="968" y="277"/>
                    <a:pt x="968" y="277"/>
                    <a:pt x="968" y="277"/>
                  </a:cubicBezTo>
                  <a:cubicBezTo>
                    <a:pt x="967" y="274"/>
                    <a:pt x="965" y="271"/>
                    <a:pt x="962" y="270"/>
                  </a:cubicBezTo>
                  <a:cubicBezTo>
                    <a:pt x="975" y="261"/>
                    <a:pt x="984" y="246"/>
                    <a:pt x="984" y="229"/>
                  </a:cubicBezTo>
                  <a:cubicBezTo>
                    <a:pt x="984" y="201"/>
                    <a:pt x="962" y="179"/>
                    <a:pt x="934" y="179"/>
                  </a:cubicBezTo>
                  <a:cubicBezTo>
                    <a:pt x="923" y="179"/>
                    <a:pt x="912" y="183"/>
                    <a:pt x="904" y="189"/>
                  </a:cubicBezTo>
                  <a:cubicBezTo>
                    <a:pt x="903" y="188"/>
                    <a:pt x="902" y="186"/>
                    <a:pt x="900" y="185"/>
                  </a:cubicBezTo>
                  <a:cubicBezTo>
                    <a:pt x="800" y="116"/>
                    <a:pt x="800" y="116"/>
                    <a:pt x="800" y="116"/>
                  </a:cubicBezTo>
                  <a:cubicBezTo>
                    <a:pt x="798" y="114"/>
                    <a:pt x="795" y="113"/>
                    <a:pt x="793" y="114"/>
                  </a:cubicBezTo>
                  <a:cubicBezTo>
                    <a:pt x="795" y="108"/>
                    <a:pt x="796" y="101"/>
                    <a:pt x="796" y="95"/>
                  </a:cubicBezTo>
                  <a:cubicBezTo>
                    <a:pt x="796" y="67"/>
                    <a:pt x="774" y="45"/>
                    <a:pt x="747" y="45"/>
                  </a:cubicBezTo>
                  <a:cubicBezTo>
                    <a:pt x="723" y="45"/>
                    <a:pt x="704" y="61"/>
                    <a:pt x="698" y="83"/>
                  </a:cubicBezTo>
                  <a:cubicBezTo>
                    <a:pt x="622" y="83"/>
                    <a:pt x="622" y="83"/>
                    <a:pt x="622" y="83"/>
                  </a:cubicBezTo>
                  <a:cubicBezTo>
                    <a:pt x="595" y="18"/>
                    <a:pt x="420" y="0"/>
                    <a:pt x="313" y="0"/>
                  </a:cubicBezTo>
                  <a:cubicBezTo>
                    <a:pt x="197" y="0"/>
                    <a:pt x="0" y="21"/>
                    <a:pt x="0" y="100"/>
                  </a:cubicBezTo>
                  <a:cubicBezTo>
                    <a:pt x="0" y="103"/>
                    <a:pt x="1" y="107"/>
                    <a:pt x="1" y="110"/>
                  </a:cubicBezTo>
                  <a:cubicBezTo>
                    <a:pt x="1" y="823"/>
                    <a:pt x="1" y="823"/>
                    <a:pt x="1" y="823"/>
                  </a:cubicBezTo>
                  <a:cubicBezTo>
                    <a:pt x="1" y="824"/>
                    <a:pt x="2" y="826"/>
                    <a:pt x="2" y="827"/>
                  </a:cubicBezTo>
                  <a:cubicBezTo>
                    <a:pt x="23" y="895"/>
                    <a:pt x="207" y="913"/>
                    <a:pt x="313" y="913"/>
                  </a:cubicBezTo>
                  <a:cubicBezTo>
                    <a:pt x="413" y="913"/>
                    <a:pt x="584" y="897"/>
                    <a:pt x="619" y="837"/>
                  </a:cubicBezTo>
                  <a:cubicBezTo>
                    <a:pt x="699" y="837"/>
                    <a:pt x="699" y="837"/>
                    <a:pt x="699" y="837"/>
                  </a:cubicBezTo>
                  <a:cubicBezTo>
                    <a:pt x="699" y="837"/>
                    <a:pt x="700" y="837"/>
                    <a:pt x="700" y="836"/>
                  </a:cubicBezTo>
                  <a:cubicBezTo>
                    <a:pt x="708" y="855"/>
                    <a:pt x="726" y="868"/>
                    <a:pt x="747" y="868"/>
                  </a:cubicBezTo>
                  <a:cubicBezTo>
                    <a:pt x="774" y="868"/>
                    <a:pt x="797" y="846"/>
                    <a:pt x="797" y="818"/>
                  </a:cubicBezTo>
                  <a:cubicBezTo>
                    <a:pt x="797" y="813"/>
                    <a:pt x="796" y="808"/>
                    <a:pt x="795" y="804"/>
                  </a:cubicBezTo>
                  <a:cubicBezTo>
                    <a:pt x="900" y="727"/>
                    <a:pt x="900" y="727"/>
                    <a:pt x="900" y="727"/>
                  </a:cubicBezTo>
                  <a:cubicBezTo>
                    <a:pt x="902" y="726"/>
                    <a:pt x="903" y="725"/>
                    <a:pt x="904" y="723"/>
                  </a:cubicBezTo>
                  <a:cubicBezTo>
                    <a:pt x="912" y="730"/>
                    <a:pt x="923" y="734"/>
                    <a:pt x="934" y="734"/>
                  </a:cubicBezTo>
                  <a:cubicBezTo>
                    <a:pt x="962" y="734"/>
                    <a:pt x="984" y="712"/>
                    <a:pt x="984" y="684"/>
                  </a:cubicBezTo>
                  <a:cubicBezTo>
                    <a:pt x="984" y="668"/>
                    <a:pt x="976" y="654"/>
                    <a:pt x="965" y="645"/>
                  </a:cubicBezTo>
                  <a:cubicBezTo>
                    <a:pt x="965" y="644"/>
                    <a:pt x="965" y="643"/>
                    <a:pt x="966" y="642"/>
                  </a:cubicBezTo>
                  <a:cubicBezTo>
                    <a:pt x="1008" y="513"/>
                    <a:pt x="1008" y="513"/>
                    <a:pt x="1008" y="513"/>
                  </a:cubicBezTo>
                  <a:cubicBezTo>
                    <a:pt x="1008" y="511"/>
                    <a:pt x="1008" y="509"/>
                    <a:pt x="1008" y="507"/>
                  </a:cubicBezTo>
                  <a:cubicBezTo>
                    <a:pt x="1032" y="504"/>
                    <a:pt x="1051" y="483"/>
                    <a:pt x="1051" y="458"/>
                  </a:cubicBezTo>
                  <a:cubicBezTo>
                    <a:pt x="1051" y="432"/>
                    <a:pt x="1032" y="412"/>
                    <a:pt x="1008" y="408"/>
                  </a:cubicBezTo>
                  <a:close/>
                  <a:moveTo>
                    <a:pt x="595" y="820"/>
                  </a:moveTo>
                  <a:cubicBezTo>
                    <a:pt x="580" y="856"/>
                    <a:pt x="455" y="884"/>
                    <a:pt x="313" y="884"/>
                  </a:cubicBezTo>
                  <a:cubicBezTo>
                    <a:pt x="170" y="884"/>
                    <a:pt x="45" y="856"/>
                    <a:pt x="30" y="820"/>
                  </a:cubicBezTo>
                  <a:cubicBezTo>
                    <a:pt x="30" y="675"/>
                    <a:pt x="30" y="675"/>
                    <a:pt x="30" y="675"/>
                  </a:cubicBezTo>
                  <a:cubicBezTo>
                    <a:pt x="79" y="712"/>
                    <a:pt x="202" y="730"/>
                    <a:pt x="313" y="730"/>
                  </a:cubicBezTo>
                  <a:cubicBezTo>
                    <a:pt x="423" y="730"/>
                    <a:pt x="546" y="712"/>
                    <a:pt x="595" y="675"/>
                  </a:cubicBezTo>
                  <a:lnTo>
                    <a:pt x="595" y="820"/>
                  </a:lnTo>
                  <a:close/>
                  <a:moveTo>
                    <a:pt x="595" y="659"/>
                  </a:moveTo>
                  <a:cubicBezTo>
                    <a:pt x="562" y="693"/>
                    <a:pt x="448" y="718"/>
                    <a:pt x="313" y="718"/>
                  </a:cubicBezTo>
                  <a:cubicBezTo>
                    <a:pt x="177" y="718"/>
                    <a:pt x="63" y="693"/>
                    <a:pt x="30" y="659"/>
                  </a:cubicBezTo>
                  <a:cubicBezTo>
                    <a:pt x="30" y="498"/>
                    <a:pt x="30" y="498"/>
                    <a:pt x="30" y="498"/>
                  </a:cubicBezTo>
                  <a:cubicBezTo>
                    <a:pt x="79" y="536"/>
                    <a:pt x="202" y="553"/>
                    <a:pt x="313" y="553"/>
                  </a:cubicBezTo>
                  <a:cubicBezTo>
                    <a:pt x="423" y="553"/>
                    <a:pt x="546" y="536"/>
                    <a:pt x="595" y="498"/>
                  </a:cubicBezTo>
                  <a:lnTo>
                    <a:pt x="595" y="659"/>
                  </a:lnTo>
                  <a:close/>
                  <a:moveTo>
                    <a:pt x="595" y="483"/>
                  </a:moveTo>
                  <a:cubicBezTo>
                    <a:pt x="562" y="517"/>
                    <a:pt x="448" y="541"/>
                    <a:pt x="313" y="541"/>
                  </a:cubicBezTo>
                  <a:cubicBezTo>
                    <a:pt x="177" y="541"/>
                    <a:pt x="63" y="517"/>
                    <a:pt x="30" y="483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79" y="359"/>
                    <a:pt x="202" y="376"/>
                    <a:pt x="313" y="376"/>
                  </a:cubicBezTo>
                  <a:cubicBezTo>
                    <a:pt x="423" y="376"/>
                    <a:pt x="546" y="359"/>
                    <a:pt x="595" y="322"/>
                  </a:cubicBezTo>
                  <a:lnTo>
                    <a:pt x="595" y="483"/>
                  </a:lnTo>
                  <a:close/>
                  <a:moveTo>
                    <a:pt x="595" y="306"/>
                  </a:moveTo>
                  <a:cubicBezTo>
                    <a:pt x="562" y="340"/>
                    <a:pt x="448" y="364"/>
                    <a:pt x="313" y="364"/>
                  </a:cubicBezTo>
                  <a:cubicBezTo>
                    <a:pt x="177" y="364"/>
                    <a:pt x="63" y="340"/>
                    <a:pt x="30" y="306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90" y="187"/>
                    <a:pt x="224" y="199"/>
                    <a:pt x="313" y="199"/>
                  </a:cubicBezTo>
                  <a:cubicBezTo>
                    <a:pt x="401" y="199"/>
                    <a:pt x="535" y="187"/>
                    <a:pt x="595" y="147"/>
                  </a:cubicBezTo>
                  <a:lnTo>
                    <a:pt x="595" y="306"/>
                  </a:lnTo>
                  <a:close/>
                  <a:moveTo>
                    <a:pt x="313" y="170"/>
                  </a:moveTo>
                  <a:cubicBezTo>
                    <a:pt x="156" y="170"/>
                    <a:pt x="43" y="137"/>
                    <a:pt x="30" y="106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30" y="98"/>
                    <a:pt x="30" y="97"/>
                    <a:pt x="30" y="96"/>
                  </a:cubicBezTo>
                  <a:cubicBezTo>
                    <a:pt x="39" y="63"/>
                    <a:pt x="152" y="29"/>
                    <a:pt x="313" y="29"/>
                  </a:cubicBezTo>
                  <a:cubicBezTo>
                    <a:pt x="480" y="29"/>
                    <a:pt x="596" y="66"/>
                    <a:pt x="596" y="100"/>
                  </a:cubicBezTo>
                  <a:cubicBezTo>
                    <a:pt x="596" y="133"/>
                    <a:pt x="480" y="170"/>
                    <a:pt x="313" y="170"/>
                  </a:cubicBezTo>
                  <a:close/>
                  <a:moveTo>
                    <a:pt x="934" y="197"/>
                  </a:moveTo>
                  <a:cubicBezTo>
                    <a:pt x="952" y="197"/>
                    <a:pt x="966" y="211"/>
                    <a:pt x="966" y="229"/>
                  </a:cubicBezTo>
                  <a:cubicBezTo>
                    <a:pt x="966" y="246"/>
                    <a:pt x="952" y="261"/>
                    <a:pt x="934" y="261"/>
                  </a:cubicBezTo>
                  <a:cubicBezTo>
                    <a:pt x="917" y="261"/>
                    <a:pt x="902" y="246"/>
                    <a:pt x="902" y="229"/>
                  </a:cubicBezTo>
                  <a:cubicBezTo>
                    <a:pt x="902" y="211"/>
                    <a:pt x="917" y="197"/>
                    <a:pt x="934" y="197"/>
                  </a:cubicBezTo>
                  <a:close/>
                  <a:moveTo>
                    <a:pt x="747" y="63"/>
                  </a:moveTo>
                  <a:cubicBezTo>
                    <a:pt x="764" y="63"/>
                    <a:pt x="778" y="77"/>
                    <a:pt x="778" y="95"/>
                  </a:cubicBezTo>
                  <a:cubicBezTo>
                    <a:pt x="778" y="112"/>
                    <a:pt x="764" y="127"/>
                    <a:pt x="747" y="127"/>
                  </a:cubicBezTo>
                  <a:cubicBezTo>
                    <a:pt x="729" y="127"/>
                    <a:pt x="715" y="112"/>
                    <a:pt x="715" y="95"/>
                  </a:cubicBezTo>
                  <a:cubicBezTo>
                    <a:pt x="715" y="77"/>
                    <a:pt x="729" y="63"/>
                    <a:pt x="747" y="63"/>
                  </a:cubicBezTo>
                  <a:close/>
                  <a:moveTo>
                    <a:pt x="747" y="850"/>
                  </a:moveTo>
                  <a:cubicBezTo>
                    <a:pt x="729" y="850"/>
                    <a:pt x="715" y="836"/>
                    <a:pt x="715" y="818"/>
                  </a:cubicBezTo>
                  <a:cubicBezTo>
                    <a:pt x="715" y="800"/>
                    <a:pt x="729" y="786"/>
                    <a:pt x="747" y="786"/>
                  </a:cubicBezTo>
                  <a:cubicBezTo>
                    <a:pt x="764" y="786"/>
                    <a:pt x="779" y="800"/>
                    <a:pt x="779" y="818"/>
                  </a:cubicBezTo>
                  <a:cubicBezTo>
                    <a:pt x="779" y="836"/>
                    <a:pt x="764" y="850"/>
                    <a:pt x="747" y="850"/>
                  </a:cubicBezTo>
                  <a:close/>
                  <a:moveTo>
                    <a:pt x="966" y="684"/>
                  </a:moveTo>
                  <a:cubicBezTo>
                    <a:pt x="966" y="702"/>
                    <a:pt x="952" y="716"/>
                    <a:pt x="934" y="716"/>
                  </a:cubicBezTo>
                  <a:cubicBezTo>
                    <a:pt x="917" y="716"/>
                    <a:pt x="902" y="702"/>
                    <a:pt x="902" y="684"/>
                  </a:cubicBezTo>
                  <a:cubicBezTo>
                    <a:pt x="902" y="666"/>
                    <a:pt x="917" y="652"/>
                    <a:pt x="934" y="652"/>
                  </a:cubicBezTo>
                  <a:cubicBezTo>
                    <a:pt x="952" y="652"/>
                    <a:pt x="966" y="666"/>
                    <a:pt x="966" y="684"/>
                  </a:cubicBezTo>
                  <a:close/>
                  <a:moveTo>
                    <a:pt x="985" y="505"/>
                  </a:moveTo>
                  <a:cubicBezTo>
                    <a:pt x="943" y="635"/>
                    <a:pt x="943" y="635"/>
                    <a:pt x="943" y="635"/>
                  </a:cubicBezTo>
                  <a:cubicBezTo>
                    <a:pt x="943" y="635"/>
                    <a:pt x="943" y="635"/>
                    <a:pt x="943" y="635"/>
                  </a:cubicBezTo>
                  <a:cubicBezTo>
                    <a:pt x="940" y="634"/>
                    <a:pt x="937" y="634"/>
                    <a:pt x="934" y="634"/>
                  </a:cubicBezTo>
                  <a:cubicBezTo>
                    <a:pt x="917" y="634"/>
                    <a:pt x="902" y="643"/>
                    <a:pt x="893" y="656"/>
                  </a:cubicBezTo>
                  <a:cubicBezTo>
                    <a:pt x="893" y="654"/>
                    <a:pt x="892" y="652"/>
                    <a:pt x="890" y="651"/>
                  </a:cubicBezTo>
                  <a:cubicBezTo>
                    <a:pt x="884" y="648"/>
                    <a:pt x="884" y="648"/>
                    <a:pt x="884" y="648"/>
                  </a:cubicBezTo>
                  <a:cubicBezTo>
                    <a:pt x="881" y="647"/>
                    <a:pt x="877" y="648"/>
                    <a:pt x="876" y="652"/>
                  </a:cubicBezTo>
                  <a:cubicBezTo>
                    <a:pt x="875" y="655"/>
                    <a:pt x="876" y="658"/>
                    <a:pt x="879" y="659"/>
                  </a:cubicBezTo>
                  <a:cubicBezTo>
                    <a:pt x="885" y="662"/>
                    <a:pt x="885" y="662"/>
                    <a:pt x="885" y="662"/>
                  </a:cubicBezTo>
                  <a:cubicBezTo>
                    <a:pt x="886" y="662"/>
                    <a:pt x="886" y="662"/>
                    <a:pt x="887" y="662"/>
                  </a:cubicBezTo>
                  <a:cubicBezTo>
                    <a:pt x="888" y="662"/>
                    <a:pt x="889" y="662"/>
                    <a:pt x="890" y="662"/>
                  </a:cubicBezTo>
                  <a:cubicBezTo>
                    <a:pt x="886" y="668"/>
                    <a:pt x="884" y="676"/>
                    <a:pt x="884" y="684"/>
                  </a:cubicBezTo>
                  <a:cubicBezTo>
                    <a:pt x="884" y="692"/>
                    <a:pt x="886" y="700"/>
                    <a:pt x="890" y="706"/>
                  </a:cubicBezTo>
                  <a:cubicBezTo>
                    <a:pt x="888" y="707"/>
                    <a:pt x="887" y="707"/>
                    <a:pt x="886" y="708"/>
                  </a:cubicBezTo>
                  <a:cubicBezTo>
                    <a:pt x="782" y="783"/>
                    <a:pt x="782" y="783"/>
                    <a:pt x="782" y="783"/>
                  </a:cubicBezTo>
                  <a:cubicBezTo>
                    <a:pt x="775" y="775"/>
                    <a:pt x="764" y="770"/>
                    <a:pt x="753" y="768"/>
                  </a:cubicBezTo>
                  <a:cubicBezTo>
                    <a:pt x="753" y="747"/>
                    <a:pt x="753" y="747"/>
                    <a:pt x="753" y="747"/>
                  </a:cubicBezTo>
                  <a:cubicBezTo>
                    <a:pt x="753" y="743"/>
                    <a:pt x="750" y="741"/>
                    <a:pt x="747" y="741"/>
                  </a:cubicBezTo>
                  <a:cubicBezTo>
                    <a:pt x="743" y="741"/>
                    <a:pt x="741" y="743"/>
                    <a:pt x="741" y="747"/>
                  </a:cubicBezTo>
                  <a:cubicBezTo>
                    <a:pt x="741" y="768"/>
                    <a:pt x="741" y="768"/>
                    <a:pt x="741" y="768"/>
                  </a:cubicBezTo>
                  <a:cubicBezTo>
                    <a:pt x="718" y="771"/>
                    <a:pt x="700" y="790"/>
                    <a:pt x="697" y="813"/>
                  </a:cubicBezTo>
                  <a:cubicBezTo>
                    <a:pt x="624" y="813"/>
                    <a:pt x="624" y="813"/>
                    <a:pt x="624" y="813"/>
                  </a:cubicBezTo>
                  <a:cubicBezTo>
                    <a:pt x="624" y="539"/>
                    <a:pt x="624" y="539"/>
                    <a:pt x="624" y="539"/>
                  </a:cubicBezTo>
                  <a:cubicBezTo>
                    <a:pt x="663" y="533"/>
                    <a:pt x="694" y="499"/>
                    <a:pt x="694" y="458"/>
                  </a:cubicBezTo>
                  <a:cubicBezTo>
                    <a:pt x="694" y="416"/>
                    <a:pt x="663" y="382"/>
                    <a:pt x="624" y="376"/>
                  </a:cubicBezTo>
                  <a:cubicBezTo>
                    <a:pt x="624" y="305"/>
                    <a:pt x="624" y="305"/>
                    <a:pt x="624" y="305"/>
                  </a:cubicBezTo>
                  <a:cubicBezTo>
                    <a:pt x="624" y="305"/>
                    <a:pt x="625" y="305"/>
                    <a:pt x="626" y="305"/>
                  </a:cubicBezTo>
                  <a:cubicBezTo>
                    <a:pt x="636" y="305"/>
                    <a:pt x="645" y="302"/>
                    <a:pt x="653" y="297"/>
                  </a:cubicBezTo>
                  <a:cubicBezTo>
                    <a:pt x="670" y="310"/>
                    <a:pt x="670" y="310"/>
                    <a:pt x="670" y="310"/>
                  </a:cubicBezTo>
                  <a:cubicBezTo>
                    <a:pt x="671" y="311"/>
                    <a:pt x="672" y="312"/>
                    <a:pt x="674" y="312"/>
                  </a:cubicBezTo>
                  <a:cubicBezTo>
                    <a:pt x="675" y="312"/>
                    <a:pt x="677" y="311"/>
                    <a:pt x="678" y="309"/>
                  </a:cubicBezTo>
                  <a:cubicBezTo>
                    <a:pt x="680" y="307"/>
                    <a:pt x="680" y="303"/>
                    <a:pt x="677" y="301"/>
                  </a:cubicBezTo>
                  <a:cubicBezTo>
                    <a:pt x="663" y="289"/>
                    <a:pt x="663" y="289"/>
                    <a:pt x="663" y="289"/>
                  </a:cubicBezTo>
                  <a:cubicBezTo>
                    <a:pt x="671" y="280"/>
                    <a:pt x="676" y="269"/>
                    <a:pt x="676" y="255"/>
                  </a:cubicBezTo>
                  <a:cubicBezTo>
                    <a:pt x="676" y="244"/>
                    <a:pt x="672" y="233"/>
                    <a:pt x="665" y="224"/>
                  </a:cubicBezTo>
                  <a:cubicBezTo>
                    <a:pt x="672" y="216"/>
                    <a:pt x="672" y="216"/>
                    <a:pt x="672" y="216"/>
                  </a:cubicBezTo>
                  <a:cubicBezTo>
                    <a:pt x="674" y="213"/>
                    <a:pt x="673" y="209"/>
                    <a:pt x="670" y="207"/>
                  </a:cubicBezTo>
                  <a:cubicBezTo>
                    <a:pt x="668" y="205"/>
                    <a:pt x="664" y="206"/>
                    <a:pt x="662" y="209"/>
                  </a:cubicBezTo>
                  <a:cubicBezTo>
                    <a:pt x="657" y="216"/>
                    <a:pt x="657" y="216"/>
                    <a:pt x="657" y="216"/>
                  </a:cubicBezTo>
                  <a:cubicBezTo>
                    <a:pt x="648" y="209"/>
                    <a:pt x="638" y="206"/>
                    <a:pt x="626" y="206"/>
                  </a:cubicBezTo>
                  <a:cubicBezTo>
                    <a:pt x="625" y="206"/>
                    <a:pt x="624" y="206"/>
                    <a:pt x="624" y="206"/>
                  </a:cubicBezTo>
                  <a:cubicBezTo>
                    <a:pt x="624" y="121"/>
                    <a:pt x="624" y="121"/>
                    <a:pt x="624" y="121"/>
                  </a:cubicBezTo>
                  <a:cubicBezTo>
                    <a:pt x="624" y="119"/>
                    <a:pt x="623" y="117"/>
                    <a:pt x="622" y="115"/>
                  </a:cubicBezTo>
                  <a:cubicBezTo>
                    <a:pt x="623" y="112"/>
                    <a:pt x="624" y="109"/>
                    <a:pt x="624" y="107"/>
                  </a:cubicBezTo>
                  <a:cubicBezTo>
                    <a:pt x="698" y="107"/>
                    <a:pt x="698" y="107"/>
                    <a:pt x="698" y="107"/>
                  </a:cubicBezTo>
                  <a:cubicBezTo>
                    <a:pt x="701" y="118"/>
                    <a:pt x="708" y="128"/>
                    <a:pt x="717" y="135"/>
                  </a:cubicBezTo>
                  <a:cubicBezTo>
                    <a:pt x="705" y="151"/>
                    <a:pt x="705" y="151"/>
                    <a:pt x="705" y="151"/>
                  </a:cubicBezTo>
                  <a:cubicBezTo>
                    <a:pt x="703" y="154"/>
                    <a:pt x="704" y="157"/>
                    <a:pt x="706" y="159"/>
                  </a:cubicBezTo>
                  <a:cubicBezTo>
                    <a:pt x="708" y="160"/>
                    <a:pt x="709" y="161"/>
                    <a:pt x="710" y="161"/>
                  </a:cubicBezTo>
                  <a:cubicBezTo>
                    <a:pt x="712" y="161"/>
                    <a:pt x="714" y="160"/>
                    <a:pt x="715" y="158"/>
                  </a:cubicBezTo>
                  <a:cubicBezTo>
                    <a:pt x="728" y="141"/>
                    <a:pt x="728" y="141"/>
                    <a:pt x="728" y="141"/>
                  </a:cubicBezTo>
                  <a:cubicBezTo>
                    <a:pt x="734" y="143"/>
                    <a:pt x="740" y="145"/>
                    <a:pt x="747" y="145"/>
                  </a:cubicBezTo>
                  <a:cubicBezTo>
                    <a:pt x="761" y="145"/>
                    <a:pt x="773" y="139"/>
                    <a:pt x="782" y="130"/>
                  </a:cubicBezTo>
                  <a:cubicBezTo>
                    <a:pt x="783" y="132"/>
                    <a:pt x="785" y="134"/>
                    <a:pt x="787" y="135"/>
                  </a:cubicBezTo>
                  <a:cubicBezTo>
                    <a:pt x="886" y="205"/>
                    <a:pt x="886" y="205"/>
                    <a:pt x="886" y="205"/>
                  </a:cubicBezTo>
                  <a:cubicBezTo>
                    <a:pt x="887" y="206"/>
                    <a:pt x="888" y="206"/>
                    <a:pt x="889" y="207"/>
                  </a:cubicBezTo>
                  <a:cubicBezTo>
                    <a:pt x="886" y="213"/>
                    <a:pt x="884" y="221"/>
                    <a:pt x="884" y="229"/>
                  </a:cubicBezTo>
                  <a:cubicBezTo>
                    <a:pt x="884" y="242"/>
                    <a:pt x="889" y="254"/>
                    <a:pt x="898" y="263"/>
                  </a:cubicBezTo>
                  <a:cubicBezTo>
                    <a:pt x="897" y="263"/>
                    <a:pt x="897" y="263"/>
                    <a:pt x="897" y="264"/>
                  </a:cubicBezTo>
                  <a:cubicBezTo>
                    <a:pt x="883" y="284"/>
                    <a:pt x="883" y="284"/>
                    <a:pt x="883" y="284"/>
                  </a:cubicBezTo>
                  <a:cubicBezTo>
                    <a:pt x="881" y="286"/>
                    <a:pt x="882" y="290"/>
                    <a:pt x="884" y="292"/>
                  </a:cubicBezTo>
                  <a:cubicBezTo>
                    <a:pt x="885" y="293"/>
                    <a:pt x="887" y="293"/>
                    <a:pt x="888" y="293"/>
                  </a:cubicBezTo>
                  <a:cubicBezTo>
                    <a:pt x="890" y="293"/>
                    <a:pt x="891" y="292"/>
                    <a:pt x="893" y="290"/>
                  </a:cubicBezTo>
                  <a:cubicBezTo>
                    <a:pt x="906" y="271"/>
                    <a:pt x="906" y="271"/>
                    <a:pt x="906" y="271"/>
                  </a:cubicBezTo>
                  <a:cubicBezTo>
                    <a:pt x="907" y="271"/>
                    <a:pt x="907" y="270"/>
                    <a:pt x="907" y="270"/>
                  </a:cubicBezTo>
                  <a:cubicBezTo>
                    <a:pt x="915" y="275"/>
                    <a:pt x="924" y="279"/>
                    <a:pt x="934" y="279"/>
                  </a:cubicBezTo>
                  <a:cubicBezTo>
                    <a:pt x="938" y="279"/>
                    <a:pt x="941" y="278"/>
                    <a:pt x="945" y="277"/>
                  </a:cubicBezTo>
                  <a:cubicBezTo>
                    <a:pt x="944" y="280"/>
                    <a:pt x="944" y="282"/>
                    <a:pt x="945" y="284"/>
                  </a:cubicBezTo>
                  <a:cubicBezTo>
                    <a:pt x="985" y="409"/>
                    <a:pt x="985" y="409"/>
                    <a:pt x="985" y="409"/>
                  </a:cubicBezTo>
                  <a:cubicBezTo>
                    <a:pt x="986" y="409"/>
                    <a:pt x="986" y="410"/>
                    <a:pt x="986" y="410"/>
                  </a:cubicBezTo>
                  <a:cubicBezTo>
                    <a:pt x="977" y="413"/>
                    <a:pt x="969" y="418"/>
                    <a:pt x="964" y="425"/>
                  </a:cubicBezTo>
                  <a:cubicBezTo>
                    <a:pt x="963" y="424"/>
                    <a:pt x="962" y="424"/>
                    <a:pt x="962" y="424"/>
                  </a:cubicBezTo>
                  <a:cubicBezTo>
                    <a:pt x="955" y="422"/>
                    <a:pt x="955" y="422"/>
                    <a:pt x="955" y="422"/>
                  </a:cubicBezTo>
                  <a:cubicBezTo>
                    <a:pt x="952" y="421"/>
                    <a:pt x="948" y="423"/>
                    <a:pt x="947" y="426"/>
                  </a:cubicBezTo>
                  <a:cubicBezTo>
                    <a:pt x="947" y="429"/>
                    <a:pt x="948" y="433"/>
                    <a:pt x="952" y="434"/>
                  </a:cubicBezTo>
                  <a:cubicBezTo>
                    <a:pt x="957" y="435"/>
                    <a:pt x="957" y="435"/>
                    <a:pt x="957" y="435"/>
                  </a:cubicBezTo>
                  <a:cubicBezTo>
                    <a:pt x="953" y="442"/>
                    <a:pt x="951" y="449"/>
                    <a:pt x="951" y="458"/>
                  </a:cubicBezTo>
                  <a:cubicBezTo>
                    <a:pt x="951" y="479"/>
                    <a:pt x="965" y="498"/>
                    <a:pt x="985" y="505"/>
                  </a:cubicBezTo>
                  <a:cubicBezTo>
                    <a:pt x="985" y="505"/>
                    <a:pt x="985" y="505"/>
                    <a:pt x="985" y="505"/>
                  </a:cubicBezTo>
                  <a:close/>
                  <a:moveTo>
                    <a:pt x="624" y="515"/>
                  </a:moveTo>
                  <a:cubicBezTo>
                    <a:pt x="624" y="400"/>
                    <a:pt x="624" y="400"/>
                    <a:pt x="624" y="400"/>
                  </a:cubicBezTo>
                  <a:cubicBezTo>
                    <a:pt x="650" y="406"/>
                    <a:pt x="670" y="429"/>
                    <a:pt x="670" y="458"/>
                  </a:cubicBezTo>
                  <a:cubicBezTo>
                    <a:pt x="670" y="486"/>
                    <a:pt x="650" y="509"/>
                    <a:pt x="624" y="515"/>
                  </a:cubicBezTo>
                  <a:close/>
                  <a:moveTo>
                    <a:pt x="624" y="288"/>
                  </a:moveTo>
                  <a:cubicBezTo>
                    <a:pt x="624" y="223"/>
                    <a:pt x="624" y="223"/>
                    <a:pt x="624" y="223"/>
                  </a:cubicBezTo>
                  <a:cubicBezTo>
                    <a:pt x="624" y="223"/>
                    <a:pt x="625" y="224"/>
                    <a:pt x="626" y="224"/>
                  </a:cubicBezTo>
                  <a:cubicBezTo>
                    <a:pt x="634" y="224"/>
                    <a:pt x="641" y="226"/>
                    <a:pt x="647" y="231"/>
                  </a:cubicBezTo>
                  <a:cubicBezTo>
                    <a:pt x="646" y="233"/>
                    <a:pt x="647" y="235"/>
                    <a:pt x="649" y="236"/>
                  </a:cubicBezTo>
                  <a:cubicBezTo>
                    <a:pt x="650" y="237"/>
                    <a:pt x="651" y="237"/>
                    <a:pt x="652" y="237"/>
                  </a:cubicBezTo>
                  <a:cubicBezTo>
                    <a:pt x="656" y="242"/>
                    <a:pt x="658" y="249"/>
                    <a:pt x="658" y="255"/>
                  </a:cubicBezTo>
                  <a:cubicBezTo>
                    <a:pt x="658" y="273"/>
                    <a:pt x="644" y="287"/>
                    <a:pt x="626" y="287"/>
                  </a:cubicBezTo>
                  <a:cubicBezTo>
                    <a:pt x="625" y="287"/>
                    <a:pt x="624" y="288"/>
                    <a:pt x="624" y="288"/>
                  </a:cubicBezTo>
                  <a:close/>
                  <a:moveTo>
                    <a:pt x="1001" y="489"/>
                  </a:moveTo>
                  <a:cubicBezTo>
                    <a:pt x="984" y="489"/>
                    <a:pt x="969" y="475"/>
                    <a:pt x="969" y="458"/>
                  </a:cubicBezTo>
                  <a:cubicBezTo>
                    <a:pt x="969" y="440"/>
                    <a:pt x="984" y="426"/>
                    <a:pt x="1001" y="426"/>
                  </a:cubicBezTo>
                  <a:cubicBezTo>
                    <a:pt x="1019" y="426"/>
                    <a:pt x="1033" y="440"/>
                    <a:pt x="1033" y="458"/>
                  </a:cubicBezTo>
                  <a:cubicBezTo>
                    <a:pt x="1033" y="475"/>
                    <a:pt x="1019" y="489"/>
                    <a:pt x="1001" y="489"/>
                  </a:cubicBezTo>
                  <a:close/>
                  <a:moveTo>
                    <a:pt x="699" y="169"/>
                  </a:moveTo>
                  <a:cubicBezTo>
                    <a:pt x="697" y="167"/>
                    <a:pt x="693" y="168"/>
                    <a:pt x="691" y="170"/>
                  </a:cubicBezTo>
                  <a:cubicBezTo>
                    <a:pt x="676" y="189"/>
                    <a:pt x="676" y="189"/>
                    <a:pt x="676" y="189"/>
                  </a:cubicBezTo>
                  <a:cubicBezTo>
                    <a:pt x="674" y="192"/>
                    <a:pt x="675" y="196"/>
                    <a:pt x="678" y="198"/>
                  </a:cubicBezTo>
                  <a:cubicBezTo>
                    <a:pt x="679" y="199"/>
                    <a:pt x="680" y="199"/>
                    <a:pt x="681" y="199"/>
                  </a:cubicBezTo>
                  <a:cubicBezTo>
                    <a:pt x="683" y="199"/>
                    <a:pt x="685" y="198"/>
                    <a:pt x="686" y="197"/>
                  </a:cubicBezTo>
                  <a:cubicBezTo>
                    <a:pt x="700" y="177"/>
                    <a:pt x="700" y="177"/>
                    <a:pt x="700" y="177"/>
                  </a:cubicBezTo>
                  <a:cubicBezTo>
                    <a:pt x="702" y="175"/>
                    <a:pt x="702" y="171"/>
                    <a:pt x="699" y="169"/>
                  </a:cubicBezTo>
                  <a:close/>
                  <a:moveTo>
                    <a:pt x="862" y="639"/>
                  </a:moveTo>
                  <a:cubicBezTo>
                    <a:pt x="840" y="629"/>
                    <a:pt x="840" y="629"/>
                    <a:pt x="840" y="629"/>
                  </a:cubicBezTo>
                  <a:cubicBezTo>
                    <a:pt x="837" y="628"/>
                    <a:pt x="833" y="629"/>
                    <a:pt x="832" y="633"/>
                  </a:cubicBezTo>
                  <a:cubicBezTo>
                    <a:pt x="831" y="636"/>
                    <a:pt x="832" y="639"/>
                    <a:pt x="835" y="640"/>
                  </a:cubicBezTo>
                  <a:cubicBezTo>
                    <a:pt x="857" y="650"/>
                    <a:pt x="857" y="650"/>
                    <a:pt x="857" y="650"/>
                  </a:cubicBezTo>
                  <a:cubicBezTo>
                    <a:pt x="858" y="650"/>
                    <a:pt x="859" y="650"/>
                    <a:pt x="860" y="650"/>
                  </a:cubicBezTo>
                  <a:cubicBezTo>
                    <a:pt x="862" y="650"/>
                    <a:pt x="864" y="649"/>
                    <a:pt x="865" y="647"/>
                  </a:cubicBezTo>
                  <a:cubicBezTo>
                    <a:pt x="866" y="644"/>
                    <a:pt x="865" y="640"/>
                    <a:pt x="862" y="639"/>
                  </a:cubicBezTo>
                  <a:close/>
                  <a:moveTo>
                    <a:pt x="767" y="526"/>
                  </a:moveTo>
                  <a:cubicBezTo>
                    <a:pt x="767" y="526"/>
                    <a:pt x="768" y="527"/>
                    <a:pt x="769" y="527"/>
                  </a:cubicBezTo>
                  <a:cubicBezTo>
                    <a:pt x="771" y="527"/>
                    <a:pt x="773" y="525"/>
                    <a:pt x="774" y="523"/>
                  </a:cubicBezTo>
                  <a:cubicBezTo>
                    <a:pt x="783" y="500"/>
                    <a:pt x="783" y="500"/>
                    <a:pt x="783" y="500"/>
                  </a:cubicBezTo>
                  <a:cubicBezTo>
                    <a:pt x="784" y="497"/>
                    <a:pt x="782" y="494"/>
                    <a:pt x="779" y="492"/>
                  </a:cubicBezTo>
                  <a:cubicBezTo>
                    <a:pt x="776" y="491"/>
                    <a:pt x="772" y="493"/>
                    <a:pt x="771" y="496"/>
                  </a:cubicBezTo>
                  <a:cubicBezTo>
                    <a:pt x="763" y="518"/>
                    <a:pt x="763" y="518"/>
                    <a:pt x="763" y="518"/>
                  </a:cubicBezTo>
                  <a:cubicBezTo>
                    <a:pt x="762" y="522"/>
                    <a:pt x="763" y="525"/>
                    <a:pt x="767" y="526"/>
                  </a:cubicBezTo>
                  <a:close/>
                  <a:moveTo>
                    <a:pt x="932" y="416"/>
                  </a:moveTo>
                  <a:cubicBezTo>
                    <a:pt x="908" y="410"/>
                    <a:pt x="908" y="410"/>
                    <a:pt x="908" y="410"/>
                  </a:cubicBezTo>
                  <a:cubicBezTo>
                    <a:pt x="905" y="409"/>
                    <a:pt x="902" y="411"/>
                    <a:pt x="901" y="414"/>
                  </a:cubicBezTo>
                  <a:cubicBezTo>
                    <a:pt x="900" y="417"/>
                    <a:pt x="902" y="420"/>
                    <a:pt x="905" y="421"/>
                  </a:cubicBezTo>
                  <a:cubicBezTo>
                    <a:pt x="928" y="427"/>
                    <a:pt x="928" y="427"/>
                    <a:pt x="928" y="427"/>
                  </a:cubicBezTo>
                  <a:cubicBezTo>
                    <a:pt x="929" y="428"/>
                    <a:pt x="929" y="428"/>
                    <a:pt x="930" y="428"/>
                  </a:cubicBezTo>
                  <a:cubicBezTo>
                    <a:pt x="933" y="428"/>
                    <a:pt x="935" y="426"/>
                    <a:pt x="936" y="423"/>
                  </a:cubicBezTo>
                  <a:cubicBezTo>
                    <a:pt x="937" y="420"/>
                    <a:pt x="935" y="417"/>
                    <a:pt x="932" y="416"/>
                  </a:cubicBezTo>
                  <a:close/>
                  <a:moveTo>
                    <a:pt x="885" y="403"/>
                  </a:moveTo>
                  <a:cubicBezTo>
                    <a:pt x="863" y="397"/>
                    <a:pt x="863" y="397"/>
                    <a:pt x="863" y="397"/>
                  </a:cubicBezTo>
                  <a:cubicBezTo>
                    <a:pt x="862" y="383"/>
                    <a:pt x="854" y="370"/>
                    <a:pt x="843" y="362"/>
                  </a:cubicBezTo>
                  <a:cubicBezTo>
                    <a:pt x="851" y="349"/>
                    <a:pt x="851" y="349"/>
                    <a:pt x="851" y="349"/>
                  </a:cubicBezTo>
                  <a:cubicBezTo>
                    <a:pt x="853" y="347"/>
                    <a:pt x="853" y="343"/>
                    <a:pt x="850" y="341"/>
                  </a:cubicBezTo>
                  <a:cubicBezTo>
                    <a:pt x="847" y="339"/>
                    <a:pt x="843" y="340"/>
                    <a:pt x="842" y="343"/>
                  </a:cubicBezTo>
                  <a:cubicBezTo>
                    <a:pt x="832" y="356"/>
                    <a:pt x="832" y="356"/>
                    <a:pt x="832" y="356"/>
                  </a:cubicBezTo>
                  <a:cubicBezTo>
                    <a:pt x="826" y="354"/>
                    <a:pt x="820" y="353"/>
                    <a:pt x="814" y="353"/>
                  </a:cubicBezTo>
                  <a:cubicBezTo>
                    <a:pt x="796" y="353"/>
                    <a:pt x="781" y="362"/>
                    <a:pt x="772" y="375"/>
                  </a:cubicBezTo>
                  <a:cubicBezTo>
                    <a:pt x="772" y="375"/>
                    <a:pt x="772" y="375"/>
                    <a:pt x="772" y="375"/>
                  </a:cubicBezTo>
                  <a:cubicBezTo>
                    <a:pt x="769" y="373"/>
                    <a:pt x="766" y="373"/>
                    <a:pt x="764" y="376"/>
                  </a:cubicBezTo>
                  <a:cubicBezTo>
                    <a:pt x="761" y="378"/>
                    <a:pt x="762" y="382"/>
                    <a:pt x="765" y="384"/>
                  </a:cubicBezTo>
                  <a:cubicBezTo>
                    <a:pt x="767" y="386"/>
                    <a:pt x="767" y="386"/>
                    <a:pt x="767" y="386"/>
                  </a:cubicBezTo>
                  <a:cubicBezTo>
                    <a:pt x="765" y="391"/>
                    <a:pt x="764" y="397"/>
                    <a:pt x="764" y="403"/>
                  </a:cubicBezTo>
                  <a:cubicBezTo>
                    <a:pt x="764" y="408"/>
                    <a:pt x="764" y="412"/>
                    <a:pt x="766" y="417"/>
                  </a:cubicBezTo>
                  <a:cubicBezTo>
                    <a:pt x="766" y="417"/>
                    <a:pt x="765" y="417"/>
                    <a:pt x="765" y="417"/>
                  </a:cubicBezTo>
                  <a:cubicBezTo>
                    <a:pt x="744" y="424"/>
                    <a:pt x="744" y="424"/>
                    <a:pt x="744" y="424"/>
                  </a:cubicBezTo>
                  <a:cubicBezTo>
                    <a:pt x="741" y="425"/>
                    <a:pt x="739" y="428"/>
                    <a:pt x="740" y="431"/>
                  </a:cubicBezTo>
                  <a:cubicBezTo>
                    <a:pt x="741" y="434"/>
                    <a:pt x="743" y="435"/>
                    <a:pt x="746" y="435"/>
                  </a:cubicBezTo>
                  <a:cubicBezTo>
                    <a:pt x="746" y="435"/>
                    <a:pt x="747" y="435"/>
                    <a:pt x="747" y="435"/>
                  </a:cubicBezTo>
                  <a:cubicBezTo>
                    <a:pt x="769" y="429"/>
                    <a:pt x="769" y="429"/>
                    <a:pt x="769" y="429"/>
                  </a:cubicBezTo>
                  <a:cubicBezTo>
                    <a:pt x="769" y="428"/>
                    <a:pt x="770" y="428"/>
                    <a:pt x="770" y="428"/>
                  </a:cubicBezTo>
                  <a:cubicBezTo>
                    <a:pt x="775" y="436"/>
                    <a:pt x="783" y="443"/>
                    <a:pt x="791" y="447"/>
                  </a:cubicBezTo>
                  <a:cubicBezTo>
                    <a:pt x="790" y="448"/>
                    <a:pt x="788" y="449"/>
                    <a:pt x="788" y="451"/>
                  </a:cubicBezTo>
                  <a:cubicBezTo>
                    <a:pt x="780" y="473"/>
                    <a:pt x="780" y="473"/>
                    <a:pt x="780" y="473"/>
                  </a:cubicBezTo>
                  <a:cubicBezTo>
                    <a:pt x="778" y="477"/>
                    <a:pt x="780" y="480"/>
                    <a:pt x="783" y="481"/>
                  </a:cubicBezTo>
                  <a:cubicBezTo>
                    <a:pt x="784" y="481"/>
                    <a:pt x="785" y="481"/>
                    <a:pt x="785" y="481"/>
                  </a:cubicBezTo>
                  <a:cubicBezTo>
                    <a:pt x="788" y="481"/>
                    <a:pt x="790" y="480"/>
                    <a:pt x="791" y="478"/>
                  </a:cubicBezTo>
                  <a:cubicBezTo>
                    <a:pt x="799" y="455"/>
                    <a:pt x="799" y="455"/>
                    <a:pt x="799" y="455"/>
                  </a:cubicBezTo>
                  <a:cubicBezTo>
                    <a:pt x="800" y="453"/>
                    <a:pt x="800" y="452"/>
                    <a:pt x="799" y="450"/>
                  </a:cubicBezTo>
                  <a:cubicBezTo>
                    <a:pt x="804" y="452"/>
                    <a:pt x="808" y="453"/>
                    <a:pt x="814" y="453"/>
                  </a:cubicBezTo>
                  <a:cubicBezTo>
                    <a:pt x="839" y="453"/>
                    <a:pt x="860" y="434"/>
                    <a:pt x="863" y="410"/>
                  </a:cubicBezTo>
                  <a:cubicBezTo>
                    <a:pt x="882" y="415"/>
                    <a:pt x="882" y="415"/>
                    <a:pt x="882" y="415"/>
                  </a:cubicBezTo>
                  <a:cubicBezTo>
                    <a:pt x="883" y="415"/>
                    <a:pt x="883" y="415"/>
                    <a:pt x="884" y="415"/>
                  </a:cubicBezTo>
                  <a:cubicBezTo>
                    <a:pt x="886" y="415"/>
                    <a:pt x="889" y="413"/>
                    <a:pt x="889" y="411"/>
                  </a:cubicBezTo>
                  <a:cubicBezTo>
                    <a:pt x="890" y="407"/>
                    <a:pt x="888" y="404"/>
                    <a:pt x="885" y="403"/>
                  </a:cubicBezTo>
                  <a:close/>
                  <a:moveTo>
                    <a:pt x="814" y="435"/>
                  </a:moveTo>
                  <a:cubicBezTo>
                    <a:pt x="796" y="435"/>
                    <a:pt x="782" y="420"/>
                    <a:pt x="782" y="403"/>
                  </a:cubicBezTo>
                  <a:cubicBezTo>
                    <a:pt x="782" y="385"/>
                    <a:pt x="796" y="371"/>
                    <a:pt x="814" y="371"/>
                  </a:cubicBezTo>
                  <a:cubicBezTo>
                    <a:pt x="831" y="371"/>
                    <a:pt x="846" y="385"/>
                    <a:pt x="846" y="403"/>
                  </a:cubicBezTo>
                  <a:cubicBezTo>
                    <a:pt x="846" y="420"/>
                    <a:pt x="831" y="435"/>
                    <a:pt x="814" y="435"/>
                  </a:cubicBezTo>
                  <a:close/>
                  <a:moveTo>
                    <a:pt x="818" y="620"/>
                  </a:moveTo>
                  <a:cubicBezTo>
                    <a:pt x="796" y="610"/>
                    <a:pt x="796" y="610"/>
                    <a:pt x="796" y="610"/>
                  </a:cubicBezTo>
                  <a:cubicBezTo>
                    <a:pt x="796" y="608"/>
                    <a:pt x="796" y="606"/>
                    <a:pt x="796" y="604"/>
                  </a:cubicBezTo>
                  <a:cubicBezTo>
                    <a:pt x="796" y="582"/>
                    <a:pt x="782" y="563"/>
                    <a:pt x="762" y="556"/>
                  </a:cubicBezTo>
                  <a:cubicBezTo>
                    <a:pt x="766" y="545"/>
                    <a:pt x="766" y="545"/>
                    <a:pt x="766" y="545"/>
                  </a:cubicBezTo>
                  <a:cubicBezTo>
                    <a:pt x="767" y="542"/>
                    <a:pt x="766" y="539"/>
                    <a:pt x="762" y="537"/>
                  </a:cubicBezTo>
                  <a:cubicBezTo>
                    <a:pt x="759" y="536"/>
                    <a:pt x="756" y="538"/>
                    <a:pt x="755" y="541"/>
                  </a:cubicBezTo>
                  <a:cubicBezTo>
                    <a:pt x="750" y="554"/>
                    <a:pt x="750" y="554"/>
                    <a:pt x="750" y="554"/>
                  </a:cubicBezTo>
                  <a:cubicBezTo>
                    <a:pt x="749" y="554"/>
                    <a:pt x="748" y="554"/>
                    <a:pt x="747" y="554"/>
                  </a:cubicBezTo>
                  <a:cubicBezTo>
                    <a:pt x="737" y="554"/>
                    <a:pt x="728" y="556"/>
                    <a:pt x="721" y="561"/>
                  </a:cubicBezTo>
                  <a:cubicBezTo>
                    <a:pt x="719" y="561"/>
                    <a:pt x="718" y="561"/>
                    <a:pt x="716" y="562"/>
                  </a:cubicBezTo>
                  <a:cubicBezTo>
                    <a:pt x="715" y="563"/>
                    <a:pt x="715" y="564"/>
                    <a:pt x="715" y="565"/>
                  </a:cubicBezTo>
                  <a:cubicBezTo>
                    <a:pt x="704" y="575"/>
                    <a:pt x="697" y="588"/>
                    <a:pt x="697" y="604"/>
                  </a:cubicBezTo>
                  <a:cubicBezTo>
                    <a:pt x="697" y="604"/>
                    <a:pt x="697" y="605"/>
                    <a:pt x="697" y="605"/>
                  </a:cubicBezTo>
                  <a:cubicBezTo>
                    <a:pt x="681" y="605"/>
                    <a:pt x="681" y="605"/>
                    <a:pt x="681" y="605"/>
                  </a:cubicBezTo>
                  <a:cubicBezTo>
                    <a:pt x="677" y="605"/>
                    <a:pt x="675" y="608"/>
                    <a:pt x="675" y="611"/>
                  </a:cubicBezTo>
                  <a:cubicBezTo>
                    <a:pt x="675" y="615"/>
                    <a:pt x="677" y="617"/>
                    <a:pt x="681" y="617"/>
                  </a:cubicBezTo>
                  <a:cubicBezTo>
                    <a:pt x="699" y="617"/>
                    <a:pt x="699" y="617"/>
                    <a:pt x="699" y="617"/>
                  </a:cubicBezTo>
                  <a:cubicBezTo>
                    <a:pt x="704" y="636"/>
                    <a:pt x="721" y="651"/>
                    <a:pt x="741" y="653"/>
                  </a:cubicBezTo>
                  <a:cubicBezTo>
                    <a:pt x="741" y="675"/>
                    <a:pt x="741" y="675"/>
                    <a:pt x="741" y="675"/>
                  </a:cubicBezTo>
                  <a:cubicBezTo>
                    <a:pt x="741" y="678"/>
                    <a:pt x="743" y="681"/>
                    <a:pt x="747" y="681"/>
                  </a:cubicBezTo>
                  <a:cubicBezTo>
                    <a:pt x="750" y="681"/>
                    <a:pt x="753" y="678"/>
                    <a:pt x="753" y="675"/>
                  </a:cubicBezTo>
                  <a:cubicBezTo>
                    <a:pt x="753" y="653"/>
                    <a:pt x="753" y="653"/>
                    <a:pt x="753" y="653"/>
                  </a:cubicBezTo>
                  <a:cubicBezTo>
                    <a:pt x="771" y="651"/>
                    <a:pt x="786" y="639"/>
                    <a:pt x="793" y="622"/>
                  </a:cubicBezTo>
                  <a:cubicBezTo>
                    <a:pt x="813" y="631"/>
                    <a:pt x="813" y="631"/>
                    <a:pt x="813" y="631"/>
                  </a:cubicBezTo>
                  <a:cubicBezTo>
                    <a:pt x="814" y="631"/>
                    <a:pt x="815" y="631"/>
                    <a:pt x="816" y="631"/>
                  </a:cubicBezTo>
                  <a:cubicBezTo>
                    <a:pt x="818" y="631"/>
                    <a:pt x="820" y="630"/>
                    <a:pt x="821" y="628"/>
                  </a:cubicBezTo>
                  <a:cubicBezTo>
                    <a:pt x="822" y="625"/>
                    <a:pt x="821" y="621"/>
                    <a:pt x="818" y="620"/>
                  </a:cubicBezTo>
                  <a:close/>
                  <a:moveTo>
                    <a:pt x="747" y="636"/>
                  </a:moveTo>
                  <a:cubicBezTo>
                    <a:pt x="729" y="636"/>
                    <a:pt x="715" y="621"/>
                    <a:pt x="715" y="604"/>
                  </a:cubicBezTo>
                  <a:cubicBezTo>
                    <a:pt x="715" y="593"/>
                    <a:pt x="720" y="584"/>
                    <a:pt x="727" y="579"/>
                  </a:cubicBezTo>
                  <a:cubicBezTo>
                    <a:pt x="728" y="578"/>
                    <a:pt x="728" y="578"/>
                    <a:pt x="729" y="577"/>
                  </a:cubicBezTo>
                  <a:cubicBezTo>
                    <a:pt x="729" y="577"/>
                    <a:pt x="730" y="577"/>
                    <a:pt x="730" y="577"/>
                  </a:cubicBezTo>
                  <a:cubicBezTo>
                    <a:pt x="735" y="574"/>
                    <a:pt x="740" y="572"/>
                    <a:pt x="747" y="572"/>
                  </a:cubicBezTo>
                  <a:cubicBezTo>
                    <a:pt x="764" y="572"/>
                    <a:pt x="778" y="586"/>
                    <a:pt x="778" y="604"/>
                  </a:cubicBezTo>
                  <a:cubicBezTo>
                    <a:pt x="778" y="621"/>
                    <a:pt x="764" y="636"/>
                    <a:pt x="747" y="636"/>
                  </a:cubicBezTo>
                  <a:close/>
                  <a:moveTo>
                    <a:pt x="711" y="341"/>
                  </a:moveTo>
                  <a:cubicBezTo>
                    <a:pt x="713" y="341"/>
                    <a:pt x="715" y="340"/>
                    <a:pt x="716" y="339"/>
                  </a:cubicBezTo>
                  <a:cubicBezTo>
                    <a:pt x="718" y="336"/>
                    <a:pt x="718" y="332"/>
                    <a:pt x="715" y="330"/>
                  </a:cubicBezTo>
                  <a:cubicBezTo>
                    <a:pt x="696" y="316"/>
                    <a:pt x="696" y="316"/>
                    <a:pt x="696" y="316"/>
                  </a:cubicBezTo>
                  <a:cubicBezTo>
                    <a:pt x="694" y="314"/>
                    <a:pt x="690" y="314"/>
                    <a:pt x="688" y="317"/>
                  </a:cubicBezTo>
                  <a:cubicBezTo>
                    <a:pt x="686" y="319"/>
                    <a:pt x="686" y="323"/>
                    <a:pt x="689" y="325"/>
                  </a:cubicBezTo>
                  <a:cubicBezTo>
                    <a:pt x="708" y="340"/>
                    <a:pt x="708" y="340"/>
                    <a:pt x="708" y="340"/>
                  </a:cubicBezTo>
                  <a:cubicBezTo>
                    <a:pt x="709" y="341"/>
                    <a:pt x="710" y="341"/>
                    <a:pt x="711" y="341"/>
                  </a:cubicBezTo>
                  <a:close/>
                  <a:moveTo>
                    <a:pt x="694" y="445"/>
                  </a:moveTo>
                  <a:cubicBezTo>
                    <a:pt x="695" y="448"/>
                    <a:pt x="697" y="450"/>
                    <a:pt x="700" y="450"/>
                  </a:cubicBezTo>
                  <a:cubicBezTo>
                    <a:pt x="700" y="450"/>
                    <a:pt x="701" y="450"/>
                    <a:pt x="701" y="449"/>
                  </a:cubicBezTo>
                  <a:cubicBezTo>
                    <a:pt x="724" y="442"/>
                    <a:pt x="724" y="442"/>
                    <a:pt x="724" y="442"/>
                  </a:cubicBezTo>
                  <a:cubicBezTo>
                    <a:pt x="728" y="441"/>
                    <a:pt x="729" y="438"/>
                    <a:pt x="728" y="435"/>
                  </a:cubicBezTo>
                  <a:cubicBezTo>
                    <a:pt x="727" y="432"/>
                    <a:pt x="724" y="430"/>
                    <a:pt x="721" y="431"/>
                  </a:cubicBezTo>
                  <a:cubicBezTo>
                    <a:pt x="698" y="438"/>
                    <a:pt x="698" y="438"/>
                    <a:pt x="698" y="438"/>
                  </a:cubicBezTo>
                  <a:cubicBezTo>
                    <a:pt x="695" y="439"/>
                    <a:pt x="693" y="442"/>
                    <a:pt x="694" y="445"/>
                  </a:cubicBezTo>
                  <a:close/>
                  <a:moveTo>
                    <a:pt x="747" y="693"/>
                  </a:moveTo>
                  <a:cubicBezTo>
                    <a:pt x="743" y="693"/>
                    <a:pt x="741" y="695"/>
                    <a:pt x="741" y="699"/>
                  </a:cubicBezTo>
                  <a:cubicBezTo>
                    <a:pt x="741" y="723"/>
                    <a:pt x="741" y="723"/>
                    <a:pt x="741" y="723"/>
                  </a:cubicBezTo>
                  <a:cubicBezTo>
                    <a:pt x="741" y="726"/>
                    <a:pt x="743" y="729"/>
                    <a:pt x="747" y="729"/>
                  </a:cubicBezTo>
                  <a:cubicBezTo>
                    <a:pt x="750" y="729"/>
                    <a:pt x="753" y="726"/>
                    <a:pt x="753" y="723"/>
                  </a:cubicBezTo>
                  <a:cubicBezTo>
                    <a:pt x="753" y="699"/>
                    <a:pt x="753" y="699"/>
                    <a:pt x="753" y="699"/>
                  </a:cubicBezTo>
                  <a:cubicBezTo>
                    <a:pt x="753" y="695"/>
                    <a:pt x="750" y="693"/>
                    <a:pt x="747" y="693"/>
                  </a:cubicBezTo>
                  <a:close/>
                  <a:moveTo>
                    <a:pt x="700" y="552"/>
                  </a:moveTo>
                  <a:cubicBezTo>
                    <a:pt x="702" y="554"/>
                    <a:pt x="703" y="555"/>
                    <a:pt x="705" y="555"/>
                  </a:cubicBezTo>
                  <a:cubicBezTo>
                    <a:pt x="706" y="555"/>
                    <a:pt x="708" y="554"/>
                    <a:pt x="709" y="553"/>
                  </a:cubicBezTo>
                  <a:cubicBezTo>
                    <a:pt x="711" y="551"/>
                    <a:pt x="712" y="547"/>
                    <a:pt x="710" y="545"/>
                  </a:cubicBezTo>
                  <a:cubicBezTo>
                    <a:pt x="694" y="526"/>
                    <a:pt x="694" y="526"/>
                    <a:pt x="694" y="526"/>
                  </a:cubicBezTo>
                  <a:cubicBezTo>
                    <a:pt x="692" y="524"/>
                    <a:pt x="688" y="523"/>
                    <a:pt x="686" y="525"/>
                  </a:cubicBezTo>
                  <a:cubicBezTo>
                    <a:pt x="683" y="528"/>
                    <a:pt x="683" y="531"/>
                    <a:pt x="685" y="534"/>
                  </a:cubicBezTo>
                  <a:lnTo>
                    <a:pt x="700" y="552"/>
                  </a:lnTo>
                  <a:close/>
                  <a:moveTo>
                    <a:pt x="727" y="355"/>
                  </a:moveTo>
                  <a:cubicBezTo>
                    <a:pt x="746" y="369"/>
                    <a:pt x="746" y="369"/>
                    <a:pt x="746" y="369"/>
                  </a:cubicBezTo>
                  <a:cubicBezTo>
                    <a:pt x="747" y="370"/>
                    <a:pt x="748" y="371"/>
                    <a:pt x="749" y="371"/>
                  </a:cubicBezTo>
                  <a:cubicBezTo>
                    <a:pt x="751" y="371"/>
                    <a:pt x="753" y="370"/>
                    <a:pt x="754" y="368"/>
                  </a:cubicBezTo>
                  <a:cubicBezTo>
                    <a:pt x="756" y="366"/>
                    <a:pt x="756" y="362"/>
                    <a:pt x="753" y="360"/>
                  </a:cubicBezTo>
                  <a:cubicBezTo>
                    <a:pt x="734" y="345"/>
                    <a:pt x="734" y="345"/>
                    <a:pt x="734" y="345"/>
                  </a:cubicBezTo>
                  <a:cubicBezTo>
                    <a:pt x="731" y="343"/>
                    <a:pt x="728" y="343"/>
                    <a:pt x="726" y="346"/>
                  </a:cubicBezTo>
                  <a:cubicBezTo>
                    <a:pt x="724" y="349"/>
                    <a:pt x="724" y="353"/>
                    <a:pt x="727" y="355"/>
                  </a:cubicBezTo>
                  <a:close/>
                  <a:moveTo>
                    <a:pt x="657" y="605"/>
                  </a:moveTo>
                  <a:cubicBezTo>
                    <a:pt x="633" y="605"/>
                    <a:pt x="633" y="605"/>
                    <a:pt x="633" y="605"/>
                  </a:cubicBezTo>
                  <a:cubicBezTo>
                    <a:pt x="629" y="605"/>
                    <a:pt x="627" y="608"/>
                    <a:pt x="627" y="611"/>
                  </a:cubicBezTo>
                  <a:cubicBezTo>
                    <a:pt x="627" y="615"/>
                    <a:pt x="629" y="617"/>
                    <a:pt x="633" y="617"/>
                  </a:cubicBezTo>
                  <a:cubicBezTo>
                    <a:pt x="657" y="617"/>
                    <a:pt x="657" y="617"/>
                    <a:pt x="657" y="617"/>
                  </a:cubicBezTo>
                  <a:cubicBezTo>
                    <a:pt x="660" y="617"/>
                    <a:pt x="663" y="615"/>
                    <a:pt x="663" y="611"/>
                  </a:cubicBezTo>
                  <a:cubicBezTo>
                    <a:pt x="663" y="608"/>
                    <a:pt x="660" y="605"/>
                    <a:pt x="657" y="605"/>
                  </a:cubicBezTo>
                  <a:close/>
                  <a:moveTo>
                    <a:pt x="857" y="331"/>
                  </a:moveTo>
                  <a:cubicBezTo>
                    <a:pt x="858" y="332"/>
                    <a:pt x="859" y="332"/>
                    <a:pt x="860" y="332"/>
                  </a:cubicBezTo>
                  <a:cubicBezTo>
                    <a:pt x="862" y="332"/>
                    <a:pt x="864" y="331"/>
                    <a:pt x="865" y="330"/>
                  </a:cubicBezTo>
                  <a:cubicBezTo>
                    <a:pt x="879" y="310"/>
                    <a:pt x="879" y="310"/>
                    <a:pt x="879" y="310"/>
                  </a:cubicBezTo>
                  <a:cubicBezTo>
                    <a:pt x="881" y="307"/>
                    <a:pt x="880" y="304"/>
                    <a:pt x="877" y="302"/>
                  </a:cubicBezTo>
                  <a:cubicBezTo>
                    <a:pt x="875" y="300"/>
                    <a:pt x="871" y="300"/>
                    <a:pt x="869" y="303"/>
                  </a:cubicBezTo>
                  <a:cubicBezTo>
                    <a:pt x="855" y="323"/>
                    <a:pt x="855" y="323"/>
                    <a:pt x="855" y="323"/>
                  </a:cubicBezTo>
                  <a:cubicBezTo>
                    <a:pt x="853" y="326"/>
                    <a:pt x="854" y="329"/>
                    <a:pt x="857" y="3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0" name="Freeform 24"/>
            <p:cNvSpPr>
              <a:spLocks noEditPoints="1"/>
            </p:cNvSpPr>
            <p:nvPr/>
          </p:nvSpPr>
          <p:spPr bwMode="auto">
            <a:xfrm>
              <a:off x="6967539" y="2140773"/>
              <a:ext cx="85319" cy="84330"/>
            </a:xfrm>
            <a:custGeom>
              <a:avLst/>
              <a:gdLst>
                <a:gd name="T0" fmla="*/ 206 w 801"/>
                <a:gd name="T1" fmla="*/ 243 h 792"/>
                <a:gd name="T2" fmla="*/ 800 w 801"/>
                <a:gd name="T3" fmla="*/ 749 h 792"/>
                <a:gd name="T4" fmla="*/ 261 w 801"/>
                <a:gd name="T5" fmla="*/ 792 h 792"/>
                <a:gd name="T6" fmla="*/ 263 w 801"/>
                <a:gd name="T7" fmla="*/ 296 h 792"/>
                <a:gd name="T8" fmla="*/ 0 w 801"/>
                <a:gd name="T9" fmla="*/ 75 h 792"/>
                <a:gd name="T10" fmla="*/ 167 w 801"/>
                <a:gd name="T11" fmla="*/ 12 h 792"/>
                <a:gd name="T12" fmla="*/ 191 w 801"/>
                <a:gd name="T13" fmla="*/ 33 h 792"/>
                <a:gd name="T14" fmla="*/ 315 w 801"/>
                <a:gd name="T15" fmla="*/ 0 h 792"/>
                <a:gd name="T16" fmla="*/ 471 w 801"/>
                <a:gd name="T17" fmla="*/ 33 h 792"/>
                <a:gd name="T18" fmla="*/ 613 w 801"/>
                <a:gd name="T19" fmla="*/ 68 h 792"/>
                <a:gd name="T20" fmla="*/ 652 w 801"/>
                <a:gd name="T21" fmla="*/ 205 h 792"/>
                <a:gd name="T22" fmla="*/ 756 w 801"/>
                <a:gd name="T23" fmla="*/ 269 h 792"/>
                <a:gd name="T24" fmla="*/ 676 w 801"/>
                <a:gd name="T25" fmla="*/ 394 h 792"/>
                <a:gd name="T26" fmla="*/ 516 w 801"/>
                <a:gd name="T27" fmla="*/ 420 h 792"/>
                <a:gd name="T28" fmla="*/ 514 w 801"/>
                <a:gd name="T29" fmla="*/ 367 h 792"/>
                <a:gd name="T30" fmla="*/ 485 w 801"/>
                <a:gd name="T31" fmla="*/ 375 h 792"/>
                <a:gd name="T32" fmla="*/ 473 w 801"/>
                <a:gd name="T33" fmla="*/ 506 h 792"/>
                <a:gd name="T34" fmla="*/ 282 w 801"/>
                <a:gd name="T35" fmla="*/ 438 h 792"/>
                <a:gd name="T36" fmla="*/ 511 w 801"/>
                <a:gd name="T37" fmla="*/ 534 h 792"/>
                <a:gd name="T38" fmla="*/ 740 w 801"/>
                <a:gd name="T39" fmla="*/ 437 h 792"/>
                <a:gd name="T40" fmla="*/ 404 w 801"/>
                <a:gd name="T41" fmla="*/ 253 h 792"/>
                <a:gd name="T42" fmla="*/ 291 w 801"/>
                <a:gd name="T43" fmla="*/ 271 h 792"/>
                <a:gd name="T44" fmla="*/ 421 w 801"/>
                <a:gd name="T45" fmla="*/ 294 h 792"/>
                <a:gd name="T46" fmla="*/ 619 w 801"/>
                <a:gd name="T47" fmla="*/ 253 h 792"/>
                <a:gd name="T48" fmla="*/ 735 w 801"/>
                <a:gd name="T49" fmla="*/ 311 h 792"/>
                <a:gd name="T50" fmla="*/ 619 w 801"/>
                <a:gd name="T51" fmla="*/ 253 h 792"/>
                <a:gd name="T52" fmla="*/ 411 w 801"/>
                <a:gd name="T53" fmla="*/ 178 h 792"/>
                <a:gd name="T54" fmla="*/ 390 w 801"/>
                <a:gd name="T55" fmla="*/ 201 h 792"/>
                <a:gd name="T56" fmla="*/ 422 w 801"/>
                <a:gd name="T57" fmla="*/ 241 h 792"/>
                <a:gd name="T58" fmla="*/ 511 w 801"/>
                <a:gd name="T59" fmla="*/ 338 h 792"/>
                <a:gd name="T60" fmla="*/ 601 w 801"/>
                <a:gd name="T61" fmla="*/ 241 h 792"/>
                <a:gd name="T62" fmla="*/ 611 w 801"/>
                <a:gd name="T63" fmla="*/ 233 h 792"/>
                <a:gd name="T64" fmla="*/ 623 w 801"/>
                <a:gd name="T65" fmla="*/ 178 h 792"/>
                <a:gd name="T66" fmla="*/ 596 w 801"/>
                <a:gd name="T67" fmla="*/ 80 h 792"/>
                <a:gd name="T68" fmla="*/ 491 w 801"/>
                <a:gd name="T69" fmla="*/ 41 h 792"/>
                <a:gd name="T70" fmla="*/ 479 w 801"/>
                <a:gd name="T71" fmla="*/ 57 h 792"/>
                <a:gd name="T72" fmla="*/ 266 w 801"/>
                <a:gd name="T73" fmla="*/ 269 h 792"/>
                <a:gd name="T74" fmla="*/ 261 w 801"/>
                <a:gd name="T75" fmla="*/ 188 h 792"/>
                <a:gd name="T76" fmla="*/ 376 w 801"/>
                <a:gd name="T77" fmla="*/ 228 h 792"/>
                <a:gd name="T78" fmla="*/ 388 w 801"/>
                <a:gd name="T79" fmla="*/ 159 h 792"/>
                <a:gd name="T80" fmla="*/ 151 w 801"/>
                <a:gd name="T81" fmla="*/ 180 h 792"/>
                <a:gd name="T82" fmla="*/ 42 w 801"/>
                <a:gd name="T83" fmla="*/ 130 h 792"/>
                <a:gd name="T84" fmla="*/ 388 w 801"/>
                <a:gd name="T85" fmla="*/ 120 h 792"/>
                <a:gd name="T86" fmla="*/ 327 w 801"/>
                <a:gd name="T87" fmla="*/ 58 h 792"/>
                <a:gd name="T88" fmla="*/ 302 w 801"/>
                <a:gd name="T89" fmla="*/ 80 h 792"/>
                <a:gd name="T90" fmla="*/ 191 w 801"/>
                <a:gd name="T91" fmla="*/ 80 h 792"/>
                <a:gd name="T92" fmla="*/ 167 w 801"/>
                <a:gd name="T93" fmla="*/ 58 h 792"/>
                <a:gd name="T94" fmla="*/ 25 w 801"/>
                <a:gd name="T95" fmla="*/ 255 h 792"/>
                <a:gd name="T96" fmla="*/ 776 w 801"/>
                <a:gd name="T97" fmla="*/ 751 h 792"/>
                <a:gd name="T98" fmla="*/ 247 w 801"/>
                <a:gd name="T99" fmla="*/ 751 h 792"/>
                <a:gd name="T100" fmla="*/ 762 w 801"/>
                <a:gd name="T101" fmla="*/ 767 h 792"/>
                <a:gd name="T102" fmla="*/ 380 w 801"/>
                <a:gd name="T103" fmla="*/ 269 h 792"/>
                <a:gd name="T104" fmla="*/ 393 w 801"/>
                <a:gd name="T105" fmla="*/ 282 h 792"/>
                <a:gd name="T106" fmla="*/ 482 w 801"/>
                <a:gd name="T107" fmla="*/ 712 h 792"/>
                <a:gd name="T108" fmla="*/ 476 w 801"/>
                <a:gd name="T109" fmla="*/ 745 h 792"/>
                <a:gd name="T110" fmla="*/ 554 w 801"/>
                <a:gd name="T111" fmla="*/ 7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1" h="792">
                  <a:moveTo>
                    <a:pt x="151" y="188"/>
                  </a:moveTo>
                  <a:cubicBezTo>
                    <a:pt x="206" y="188"/>
                    <a:pt x="206" y="188"/>
                    <a:pt x="206" y="188"/>
                  </a:cubicBezTo>
                  <a:cubicBezTo>
                    <a:pt x="206" y="243"/>
                    <a:pt x="206" y="243"/>
                    <a:pt x="206" y="243"/>
                  </a:cubicBezTo>
                  <a:cubicBezTo>
                    <a:pt x="151" y="243"/>
                    <a:pt x="151" y="243"/>
                    <a:pt x="151" y="243"/>
                  </a:cubicBezTo>
                  <a:lnTo>
                    <a:pt x="151" y="188"/>
                  </a:lnTo>
                  <a:close/>
                  <a:moveTo>
                    <a:pt x="800" y="749"/>
                  </a:moveTo>
                  <a:cubicBezTo>
                    <a:pt x="801" y="760"/>
                    <a:pt x="798" y="771"/>
                    <a:pt x="791" y="779"/>
                  </a:cubicBezTo>
                  <a:cubicBezTo>
                    <a:pt x="783" y="787"/>
                    <a:pt x="773" y="792"/>
                    <a:pt x="762" y="792"/>
                  </a:cubicBezTo>
                  <a:cubicBezTo>
                    <a:pt x="261" y="792"/>
                    <a:pt x="261" y="792"/>
                    <a:pt x="261" y="792"/>
                  </a:cubicBezTo>
                  <a:cubicBezTo>
                    <a:pt x="249" y="792"/>
                    <a:pt x="239" y="787"/>
                    <a:pt x="232" y="779"/>
                  </a:cubicBezTo>
                  <a:cubicBezTo>
                    <a:pt x="224" y="771"/>
                    <a:pt x="221" y="760"/>
                    <a:pt x="222" y="749"/>
                  </a:cubicBezTo>
                  <a:cubicBezTo>
                    <a:pt x="263" y="296"/>
                    <a:pt x="263" y="296"/>
                    <a:pt x="263" y="296"/>
                  </a:cubicBezTo>
                  <a:cubicBezTo>
                    <a:pt x="41" y="296"/>
                    <a:pt x="41" y="296"/>
                    <a:pt x="41" y="296"/>
                  </a:cubicBezTo>
                  <a:cubicBezTo>
                    <a:pt x="18" y="296"/>
                    <a:pt x="0" y="278"/>
                    <a:pt x="0" y="25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52"/>
                    <a:pt x="18" y="33"/>
                    <a:pt x="41" y="33"/>
                  </a:cubicBezTo>
                  <a:cubicBezTo>
                    <a:pt x="167" y="33"/>
                    <a:pt x="167" y="33"/>
                    <a:pt x="167" y="33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5"/>
                    <a:pt x="172" y="0"/>
                    <a:pt x="179" y="0"/>
                  </a:cubicBezTo>
                  <a:cubicBezTo>
                    <a:pt x="186" y="0"/>
                    <a:pt x="191" y="5"/>
                    <a:pt x="191" y="12"/>
                  </a:cubicBezTo>
                  <a:cubicBezTo>
                    <a:pt x="191" y="33"/>
                    <a:pt x="191" y="33"/>
                    <a:pt x="191" y="33"/>
                  </a:cubicBezTo>
                  <a:cubicBezTo>
                    <a:pt x="302" y="33"/>
                    <a:pt x="302" y="33"/>
                    <a:pt x="302" y="33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5"/>
                    <a:pt x="308" y="0"/>
                    <a:pt x="315" y="0"/>
                  </a:cubicBezTo>
                  <a:cubicBezTo>
                    <a:pt x="322" y="0"/>
                    <a:pt x="327" y="5"/>
                    <a:pt x="327" y="12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471" y="33"/>
                    <a:pt x="471" y="33"/>
                    <a:pt x="471" y="33"/>
                  </a:cubicBezTo>
                  <a:cubicBezTo>
                    <a:pt x="472" y="31"/>
                    <a:pt x="474" y="29"/>
                    <a:pt x="476" y="27"/>
                  </a:cubicBezTo>
                  <a:cubicBezTo>
                    <a:pt x="484" y="19"/>
                    <a:pt x="497" y="15"/>
                    <a:pt x="518" y="17"/>
                  </a:cubicBezTo>
                  <a:cubicBezTo>
                    <a:pt x="521" y="18"/>
                    <a:pt x="585" y="26"/>
                    <a:pt x="613" y="68"/>
                  </a:cubicBezTo>
                  <a:cubicBezTo>
                    <a:pt x="614" y="70"/>
                    <a:pt x="642" y="109"/>
                    <a:pt x="635" y="160"/>
                  </a:cubicBezTo>
                  <a:cubicBezTo>
                    <a:pt x="639" y="161"/>
                    <a:pt x="644" y="164"/>
                    <a:pt x="647" y="168"/>
                  </a:cubicBezTo>
                  <a:cubicBezTo>
                    <a:pt x="654" y="177"/>
                    <a:pt x="656" y="189"/>
                    <a:pt x="652" y="205"/>
                  </a:cubicBezTo>
                  <a:cubicBezTo>
                    <a:pt x="652" y="211"/>
                    <a:pt x="650" y="220"/>
                    <a:pt x="647" y="228"/>
                  </a:cubicBezTo>
                  <a:cubicBezTo>
                    <a:pt x="712" y="228"/>
                    <a:pt x="712" y="228"/>
                    <a:pt x="712" y="228"/>
                  </a:cubicBezTo>
                  <a:cubicBezTo>
                    <a:pt x="734" y="228"/>
                    <a:pt x="754" y="246"/>
                    <a:pt x="756" y="269"/>
                  </a:cubicBezTo>
                  <a:lnTo>
                    <a:pt x="800" y="749"/>
                  </a:lnTo>
                  <a:close/>
                  <a:moveTo>
                    <a:pt x="740" y="437"/>
                  </a:moveTo>
                  <a:cubicBezTo>
                    <a:pt x="737" y="412"/>
                    <a:pt x="693" y="397"/>
                    <a:pt x="676" y="394"/>
                  </a:cubicBezTo>
                  <a:cubicBezTo>
                    <a:pt x="655" y="390"/>
                    <a:pt x="624" y="378"/>
                    <a:pt x="608" y="372"/>
                  </a:cubicBezTo>
                  <a:cubicBezTo>
                    <a:pt x="550" y="506"/>
                    <a:pt x="550" y="506"/>
                    <a:pt x="550" y="506"/>
                  </a:cubicBezTo>
                  <a:cubicBezTo>
                    <a:pt x="516" y="420"/>
                    <a:pt x="516" y="420"/>
                    <a:pt x="516" y="420"/>
                  </a:cubicBezTo>
                  <a:cubicBezTo>
                    <a:pt x="523" y="415"/>
                    <a:pt x="523" y="415"/>
                    <a:pt x="523" y="415"/>
                  </a:cubicBezTo>
                  <a:cubicBezTo>
                    <a:pt x="546" y="400"/>
                    <a:pt x="538" y="375"/>
                    <a:pt x="538" y="375"/>
                  </a:cubicBezTo>
                  <a:cubicBezTo>
                    <a:pt x="536" y="370"/>
                    <a:pt x="524" y="367"/>
                    <a:pt x="514" y="367"/>
                  </a:cubicBezTo>
                  <a:cubicBezTo>
                    <a:pt x="512" y="367"/>
                    <a:pt x="512" y="367"/>
                    <a:pt x="512" y="367"/>
                  </a:cubicBezTo>
                  <a:cubicBezTo>
                    <a:pt x="508" y="367"/>
                    <a:pt x="508" y="367"/>
                    <a:pt x="508" y="367"/>
                  </a:cubicBezTo>
                  <a:cubicBezTo>
                    <a:pt x="498" y="367"/>
                    <a:pt x="487" y="370"/>
                    <a:pt x="485" y="375"/>
                  </a:cubicBezTo>
                  <a:cubicBezTo>
                    <a:pt x="484" y="378"/>
                    <a:pt x="477" y="400"/>
                    <a:pt x="500" y="415"/>
                  </a:cubicBezTo>
                  <a:cubicBezTo>
                    <a:pt x="506" y="420"/>
                    <a:pt x="506" y="420"/>
                    <a:pt x="506" y="420"/>
                  </a:cubicBezTo>
                  <a:cubicBezTo>
                    <a:pt x="473" y="506"/>
                    <a:pt x="473" y="506"/>
                    <a:pt x="473" y="506"/>
                  </a:cubicBezTo>
                  <a:cubicBezTo>
                    <a:pt x="414" y="372"/>
                    <a:pt x="414" y="372"/>
                    <a:pt x="414" y="372"/>
                  </a:cubicBezTo>
                  <a:cubicBezTo>
                    <a:pt x="399" y="378"/>
                    <a:pt x="367" y="390"/>
                    <a:pt x="346" y="394"/>
                  </a:cubicBezTo>
                  <a:cubicBezTo>
                    <a:pt x="330" y="397"/>
                    <a:pt x="286" y="412"/>
                    <a:pt x="282" y="438"/>
                  </a:cubicBezTo>
                  <a:cubicBezTo>
                    <a:pt x="281" y="478"/>
                    <a:pt x="281" y="478"/>
                    <a:pt x="281" y="478"/>
                  </a:cubicBezTo>
                  <a:cubicBezTo>
                    <a:pt x="285" y="483"/>
                    <a:pt x="300" y="496"/>
                    <a:pt x="337" y="507"/>
                  </a:cubicBezTo>
                  <a:cubicBezTo>
                    <a:pt x="338" y="507"/>
                    <a:pt x="419" y="534"/>
                    <a:pt x="511" y="534"/>
                  </a:cubicBezTo>
                  <a:cubicBezTo>
                    <a:pt x="604" y="534"/>
                    <a:pt x="684" y="507"/>
                    <a:pt x="685" y="507"/>
                  </a:cubicBezTo>
                  <a:cubicBezTo>
                    <a:pt x="722" y="496"/>
                    <a:pt x="737" y="483"/>
                    <a:pt x="741" y="478"/>
                  </a:cubicBezTo>
                  <a:lnTo>
                    <a:pt x="740" y="437"/>
                  </a:lnTo>
                  <a:close/>
                  <a:moveTo>
                    <a:pt x="407" y="282"/>
                  </a:moveTo>
                  <a:cubicBezTo>
                    <a:pt x="407" y="278"/>
                    <a:pt x="408" y="275"/>
                    <a:pt x="411" y="273"/>
                  </a:cubicBezTo>
                  <a:cubicBezTo>
                    <a:pt x="407" y="265"/>
                    <a:pt x="405" y="258"/>
                    <a:pt x="404" y="253"/>
                  </a:cubicBezTo>
                  <a:cubicBezTo>
                    <a:pt x="403" y="253"/>
                    <a:pt x="403" y="253"/>
                    <a:pt x="403" y="253"/>
                  </a:cubicBezTo>
                  <a:cubicBezTo>
                    <a:pt x="310" y="253"/>
                    <a:pt x="310" y="253"/>
                    <a:pt x="310" y="253"/>
                  </a:cubicBezTo>
                  <a:cubicBezTo>
                    <a:pt x="300" y="253"/>
                    <a:pt x="291" y="261"/>
                    <a:pt x="291" y="271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432" y="311"/>
                    <a:pt x="432" y="311"/>
                    <a:pt x="432" y="311"/>
                  </a:cubicBezTo>
                  <a:cubicBezTo>
                    <a:pt x="428" y="306"/>
                    <a:pt x="424" y="300"/>
                    <a:pt x="421" y="294"/>
                  </a:cubicBezTo>
                  <a:cubicBezTo>
                    <a:pt x="420" y="294"/>
                    <a:pt x="420" y="294"/>
                    <a:pt x="419" y="294"/>
                  </a:cubicBezTo>
                  <a:cubicBezTo>
                    <a:pt x="412" y="294"/>
                    <a:pt x="407" y="289"/>
                    <a:pt x="407" y="282"/>
                  </a:cubicBezTo>
                  <a:close/>
                  <a:moveTo>
                    <a:pt x="619" y="253"/>
                  </a:moveTo>
                  <a:cubicBezTo>
                    <a:pt x="619" y="253"/>
                    <a:pt x="619" y="253"/>
                    <a:pt x="619" y="253"/>
                  </a:cubicBezTo>
                  <a:cubicBezTo>
                    <a:pt x="615" y="265"/>
                    <a:pt x="607" y="289"/>
                    <a:pt x="590" y="311"/>
                  </a:cubicBezTo>
                  <a:cubicBezTo>
                    <a:pt x="735" y="311"/>
                    <a:pt x="735" y="311"/>
                    <a:pt x="735" y="311"/>
                  </a:cubicBezTo>
                  <a:cubicBezTo>
                    <a:pt x="732" y="271"/>
                    <a:pt x="732" y="271"/>
                    <a:pt x="732" y="271"/>
                  </a:cubicBezTo>
                  <a:cubicBezTo>
                    <a:pt x="731" y="261"/>
                    <a:pt x="722" y="253"/>
                    <a:pt x="712" y="253"/>
                  </a:cubicBezTo>
                  <a:lnTo>
                    <a:pt x="619" y="253"/>
                  </a:lnTo>
                  <a:close/>
                  <a:moveTo>
                    <a:pt x="414" y="97"/>
                  </a:moveTo>
                  <a:cubicBezTo>
                    <a:pt x="414" y="98"/>
                    <a:pt x="404" y="128"/>
                    <a:pt x="409" y="166"/>
                  </a:cubicBezTo>
                  <a:cubicBezTo>
                    <a:pt x="411" y="178"/>
                    <a:pt x="411" y="178"/>
                    <a:pt x="411" y="178"/>
                  </a:cubicBezTo>
                  <a:cubicBezTo>
                    <a:pt x="399" y="178"/>
                    <a:pt x="399" y="178"/>
                    <a:pt x="399" y="178"/>
                  </a:cubicBezTo>
                  <a:cubicBezTo>
                    <a:pt x="399" y="178"/>
                    <a:pt x="394" y="178"/>
                    <a:pt x="391" y="181"/>
                  </a:cubicBezTo>
                  <a:cubicBezTo>
                    <a:pt x="389" y="185"/>
                    <a:pt x="388" y="192"/>
                    <a:pt x="390" y="201"/>
                  </a:cubicBezTo>
                  <a:cubicBezTo>
                    <a:pt x="391" y="203"/>
                    <a:pt x="392" y="233"/>
                    <a:pt x="410" y="233"/>
                  </a:cubicBezTo>
                  <a:cubicBezTo>
                    <a:pt x="419" y="233"/>
                    <a:pt x="419" y="233"/>
                    <a:pt x="419" y="233"/>
                  </a:cubicBezTo>
                  <a:cubicBezTo>
                    <a:pt x="422" y="241"/>
                    <a:pt x="422" y="241"/>
                    <a:pt x="422" y="241"/>
                  </a:cubicBezTo>
                  <a:cubicBezTo>
                    <a:pt x="422" y="242"/>
                    <a:pt x="432" y="290"/>
                    <a:pt x="467" y="317"/>
                  </a:cubicBezTo>
                  <a:cubicBezTo>
                    <a:pt x="470" y="320"/>
                    <a:pt x="470" y="320"/>
                    <a:pt x="470" y="320"/>
                  </a:cubicBezTo>
                  <a:cubicBezTo>
                    <a:pt x="484" y="331"/>
                    <a:pt x="493" y="338"/>
                    <a:pt x="511" y="338"/>
                  </a:cubicBezTo>
                  <a:cubicBezTo>
                    <a:pt x="530" y="338"/>
                    <a:pt x="538" y="331"/>
                    <a:pt x="553" y="320"/>
                  </a:cubicBezTo>
                  <a:cubicBezTo>
                    <a:pt x="556" y="317"/>
                    <a:pt x="556" y="317"/>
                    <a:pt x="556" y="317"/>
                  </a:cubicBezTo>
                  <a:cubicBezTo>
                    <a:pt x="590" y="290"/>
                    <a:pt x="600" y="242"/>
                    <a:pt x="601" y="241"/>
                  </a:cubicBezTo>
                  <a:cubicBezTo>
                    <a:pt x="602" y="232"/>
                    <a:pt x="602" y="232"/>
                    <a:pt x="602" y="232"/>
                  </a:cubicBezTo>
                  <a:cubicBezTo>
                    <a:pt x="611" y="233"/>
                    <a:pt x="611" y="233"/>
                    <a:pt x="611" y="233"/>
                  </a:cubicBezTo>
                  <a:cubicBezTo>
                    <a:pt x="611" y="233"/>
                    <a:pt x="611" y="233"/>
                    <a:pt x="611" y="233"/>
                  </a:cubicBezTo>
                  <a:cubicBezTo>
                    <a:pt x="630" y="233"/>
                    <a:pt x="632" y="203"/>
                    <a:pt x="632" y="202"/>
                  </a:cubicBezTo>
                  <a:cubicBezTo>
                    <a:pt x="634" y="192"/>
                    <a:pt x="634" y="185"/>
                    <a:pt x="631" y="181"/>
                  </a:cubicBezTo>
                  <a:cubicBezTo>
                    <a:pt x="628" y="178"/>
                    <a:pt x="623" y="178"/>
                    <a:pt x="623" y="178"/>
                  </a:cubicBezTo>
                  <a:cubicBezTo>
                    <a:pt x="611" y="177"/>
                    <a:pt x="611" y="177"/>
                    <a:pt x="611" y="177"/>
                  </a:cubicBezTo>
                  <a:cubicBezTo>
                    <a:pt x="614" y="165"/>
                    <a:pt x="614" y="165"/>
                    <a:pt x="614" y="165"/>
                  </a:cubicBezTo>
                  <a:cubicBezTo>
                    <a:pt x="624" y="119"/>
                    <a:pt x="596" y="81"/>
                    <a:pt x="596" y="80"/>
                  </a:cubicBezTo>
                  <a:cubicBezTo>
                    <a:pt x="573" y="45"/>
                    <a:pt x="517" y="38"/>
                    <a:pt x="516" y="38"/>
                  </a:cubicBezTo>
                  <a:cubicBezTo>
                    <a:pt x="513" y="38"/>
                    <a:pt x="511" y="37"/>
                    <a:pt x="508" y="37"/>
                  </a:cubicBezTo>
                  <a:cubicBezTo>
                    <a:pt x="498" y="37"/>
                    <a:pt x="493" y="40"/>
                    <a:pt x="491" y="41"/>
                  </a:cubicBezTo>
                  <a:cubicBezTo>
                    <a:pt x="527" y="60"/>
                    <a:pt x="527" y="60"/>
                    <a:pt x="527" y="60"/>
                  </a:cubicBezTo>
                  <a:cubicBezTo>
                    <a:pt x="479" y="57"/>
                    <a:pt x="479" y="57"/>
                    <a:pt x="479" y="57"/>
                  </a:cubicBezTo>
                  <a:cubicBezTo>
                    <a:pt x="479" y="57"/>
                    <a:pt x="479" y="57"/>
                    <a:pt x="479" y="57"/>
                  </a:cubicBezTo>
                  <a:cubicBezTo>
                    <a:pt x="465" y="57"/>
                    <a:pt x="425" y="61"/>
                    <a:pt x="414" y="97"/>
                  </a:cubicBezTo>
                  <a:close/>
                  <a:moveTo>
                    <a:pt x="266" y="272"/>
                  </a:moveTo>
                  <a:cubicBezTo>
                    <a:pt x="266" y="269"/>
                    <a:pt x="266" y="269"/>
                    <a:pt x="266" y="269"/>
                  </a:cubicBezTo>
                  <a:cubicBezTo>
                    <a:pt x="267" y="259"/>
                    <a:pt x="272" y="250"/>
                    <a:pt x="278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316" y="188"/>
                    <a:pt x="316" y="188"/>
                    <a:pt x="316" y="188"/>
                  </a:cubicBezTo>
                  <a:cubicBezTo>
                    <a:pt x="316" y="228"/>
                    <a:pt x="316" y="228"/>
                    <a:pt x="316" y="228"/>
                  </a:cubicBezTo>
                  <a:cubicBezTo>
                    <a:pt x="376" y="228"/>
                    <a:pt x="376" y="228"/>
                    <a:pt x="376" y="228"/>
                  </a:cubicBezTo>
                  <a:cubicBezTo>
                    <a:pt x="372" y="220"/>
                    <a:pt x="370" y="210"/>
                    <a:pt x="370" y="203"/>
                  </a:cubicBezTo>
                  <a:cubicBezTo>
                    <a:pt x="367" y="190"/>
                    <a:pt x="368" y="177"/>
                    <a:pt x="375" y="168"/>
                  </a:cubicBezTo>
                  <a:cubicBezTo>
                    <a:pt x="379" y="164"/>
                    <a:pt x="384" y="161"/>
                    <a:pt x="388" y="159"/>
                  </a:cubicBezTo>
                  <a:cubicBezTo>
                    <a:pt x="387" y="149"/>
                    <a:pt x="387" y="139"/>
                    <a:pt x="388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80"/>
                    <a:pt x="151" y="180"/>
                    <a:pt x="151" y="180"/>
                  </a:cubicBezTo>
                  <a:cubicBezTo>
                    <a:pt x="97" y="180"/>
                    <a:pt x="97" y="180"/>
                    <a:pt x="97" y="18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39" y="130"/>
                    <a:pt x="37" y="128"/>
                    <a:pt x="37" y="125"/>
                  </a:cubicBezTo>
                  <a:cubicBezTo>
                    <a:pt x="37" y="122"/>
                    <a:pt x="39" y="120"/>
                    <a:pt x="42" y="120"/>
                  </a:cubicBezTo>
                  <a:cubicBezTo>
                    <a:pt x="388" y="120"/>
                    <a:pt x="388" y="120"/>
                    <a:pt x="388" y="120"/>
                  </a:cubicBezTo>
                  <a:cubicBezTo>
                    <a:pt x="390" y="103"/>
                    <a:pt x="394" y="92"/>
                    <a:pt x="394" y="91"/>
                  </a:cubicBezTo>
                  <a:cubicBezTo>
                    <a:pt x="398" y="77"/>
                    <a:pt x="406" y="66"/>
                    <a:pt x="416" y="58"/>
                  </a:cubicBezTo>
                  <a:cubicBezTo>
                    <a:pt x="327" y="58"/>
                    <a:pt x="327" y="58"/>
                    <a:pt x="327" y="58"/>
                  </a:cubicBezTo>
                  <a:cubicBezTo>
                    <a:pt x="327" y="80"/>
                    <a:pt x="327" y="80"/>
                    <a:pt x="327" y="80"/>
                  </a:cubicBezTo>
                  <a:cubicBezTo>
                    <a:pt x="327" y="87"/>
                    <a:pt x="322" y="93"/>
                    <a:pt x="315" y="93"/>
                  </a:cubicBezTo>
                  <a:cubicBezTo>
                    <a:pt x="308" y="93"/>
                    <a:pt x="302" y="87"/>
                    <a:pt x="302" y="80"/>
                  </a:cubicBezTo>
                  <a:cubicBezTo>
                    <a:pt x="302" y="58"/>
                    <a:pt x="302" y="58"/>
                    <a:pt x="30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1" y="80"/>
                    <a:pt x="191" y="80"/>
                    <a:pt x="191" y="80"/>
                  </a:cubicBezTo>
                  <a:cubicBezTo>
                    <a:pt x="191" y="87"/>
                    <a:pt x="186" y="93"/>
                    <a:pt x="179" y="93"/>
                  </a:cubicBezTo>
                  <a:cubicBezTo>
                    <a:pt x="172" y="93"/>
                    <a:pt x="167" y="87"/>
                    <a:pt x="167" y="80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2" y="58"/>
                    <a:pt x="25" y="65"/>
                    <a:pt x="25" y="7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64"/>
                    <a:pt x="32" y="272"/>
                    <a:pt x="41" y="272"/>
                  </a:cubicBezTo>
                  <a:lnTo>
                    <a:pt x="266" y="272"/>
                  </a:lnTo>
                  <a:close/>
                  <a:moveTo>
                    <a:pt x="776" y="751"/>
                  </a:moveTo>
                  <a:cubicBezTo>
                    <a:pt x="770" y="689"/>
                    <a:pt x="770" y="689"/>
                    <a:pt x="770" y="689"/>
                  </a:cubicBezTo>
                  <a:cubicBezTo>
                    <a:pt x="252" y="689"/>
                    <a:pt x="252" y="689"/>
                    <a:pt x="252" y="689"/>
                  </a:cubicBezTo>
                  <a:cubicBezTo>
                    <a:pt x="247" y="751"/>
                    <a:pt x="247" y="751"/>
                    <a:pt x="247" y="751"/>
                  </a:cubicBezTo>
                  <a:cubicBezTo>
                    <a:pt x="246" y="756"/>
                    <a:pt x="247" y="759"/>
                    <a:pt x="250" y="762"/>
                  </a:cubicBezTo>
                  <a:cubicBezTo>
                    <a:pt x="253" y="765"/>
                    <a:pt x="256" y="767"/>
                    <a:pt x="261" y="767"/>
                  </a:cubicBezTo>
                  <a:cubicBezTo>
                    <a:pt x="762" y="767"/>
                    <a:pt x="762" y="767"/>
                    <a:pt x="762" y="767"/>
                  </a:cubicBezTo>
                  <a:cubicBezTo>
                    <a:pt x="766" y="767"/>
                    <a:pt x="770" y="765"/>
                    <a:pt x="772" y="762"/>
                  </a:cubicBezTo>
                  <a:cubicBezTo>
                    <a:pt x="775" y="759"/>
                    <a:pt x="776" y="756"/>
                    <a:pt x="776" y="751"/>
                  </a:cubicBezTo>
                  <a:close/>
                  <a:moveTo>
                    <a:pt x="380" y="269"/>
                  </a:moveTo>
                  <a:cubicBezTo>
                    <a:pt x="373" y="269"/>
                    <a:pt x="367" y="275"/>
                    <a:pt x="367" y="282"/>
                  </a:cubicBezTo>
                  <a:cubicBezTo>
                    <a:pt x="367" y="289"/>
                    <a:pt x="373" y="294"/>
                    <a:pt x="380" y="294"/>
                  </a:cubicBezTo>
                  <a:cubicBezTo>
                    <a:pt x="387" y="294"/>
                    <a:pt x="393" y="289"/>
                    <a:pt x="393" y="282"/>
                  </a:cubicBezTo>
                  <a:cubicBezTo>
                    <a:pt x="393" y="275"/>
                    <a:pt x="387" y="269"/>
                    <a:pt x="380" y="269"/>
                  </a:cubicBezTo>
                  <a:close/>
                  <a:moveTo>
                    <a:pt x="541" y="712"/>
                  </a:moveTo>
                  <a:cubicBezTo>
                    <a:pt x="482" y="712"/>
                    <a:pt x="482" y="712"/>
                    <a:pt x="482" y="712"/>
                  </a:cubicBezTo>
                  <a:cubicBezTo>
                    <a:pt x="475" y="712"/>
                    <a:pt x="469" y="718"/>
                    <a:pt x="468" y="724"/>
                  </a:cubicBezTo>
                  <a:cubicBezTo>
                    <a:pt x="466" y="733"/>
                    <a:pt x="466" y="733"/>
                    <a:pt x="466" y="733"/>
                  </a:cubicBezTo>
                  <a:cubicBezTo>
                    <a:pt x="465" y="739"/>
                    <a:pt x="469" y="745"/>
                    <a:pt x="476" y="745"/>
                  </a:cubicBezTo>
                  <a:cubicBezTo>
                    <a:pt x="547" y="745"/>
                    <a:pt x="547" y="745"/>
                    <a:pt x="547" y="745"/>
                  </a:cubicBezTo>
                  <a:cubicBezTo>
                    <a:pt x="553" y="745"/>
                    <a:pt x="557" y="739"/>
                    <a:pt x="556" y="733"/>
                  </a:cubicBezTo>
                  <a:cubicBezTo>
                    <a:pt x="554" y="724"/>
                    <a:pt x="554" y="724"/>
                    <a:pt x="554" y="724"/>
                  </a:cubicBezTo>
                  <a:cubicBezTo>
                    <a:pt x="553" y="718"/>
                    <a:pt x="547" y="712"/>
                    <a:pt x="541" y="7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1" name="Freeform 13"/>
            <p:cNvSpPr>
              <a:spLocks noEditPoints="1"/>
            </p:cNvSpPr>
            <p:nvPr/>
          </p:nvSpPr>
          <p:spPr bwMode="auto">
            <a:xfrm>
              <a:off x="6846280" y="2274094"/>
              <a:ext cx="78077" cy="83342"/>
            </a:xfrm>
            <a:custGeom>
              <a:avLst/>
              <a:gdLst>
                <a:gd name="T0" fmla="*/ 178 w 813"/>
                <a:gd name="T1" fmla="*/ 627 h 868"/>
                <a:gd name="T2" fmla="*/ 294 w 813"/>
                <a:gd name="T3" fmla="*/ 113 h 868"/>
                <a:gd name="T4" fmla="*/ 297 w 813"/>
                <a:gd name="T5" fmla="*/ 250 h 868"/>
                <a:gd name="T6" fmla="*/ 417 w 813"/>
                <a:gd name="T7" fmla="*/ 227 h 868"/>
                <a:gd name="T8" fmla="*/ 395 w 813"/>
                <a:gd name="T9" fmla="*/ 28 h 868"/>
                <a:gd name="T10" fmla="*/ 9 w 813"/>
                <a:gd name="T11" fmla="*/ 737 h 868"/>
                <a:gd name="T12" fmla="*/ 9 w 813"/>
                <a:gd name="T13" fmla="*/ 124 h 868"/>
                <a:gd name="T14" fmla="*/ 9 w 813"/>
                <a:gd name="T15" fmla="*/ 168 h 868"/>
                <a:gd name="T16" fmla="*/ 9 w 813"/>
                <a:gd name="T17" fmla="*/ 658 h 868"/>
                <a:gd name="T18" fmla="*/ 9 w 813"/>
                <a:gd name="T19" fmla="*/ 569 h 868"/>
                <a:gd name="T20" fmla="*/ 65 w 813"/>
                <a:gd name="T21" fmla="*/ 569 h 868"/>
                <a:gd name="T22" fmla="*/ 65 w 813"/>
                <a:gd name="T23" fmla="*/ 614 h 868"/>
                <a:gd name="T24" fmla="*/ 65 w 813"/>
                <a:gd name="T25" fmla="*/ 124 h 868"/>
                <a:gd name="T26" fmla="*/ 65 w 813"/>
                <a:gd name="T27" fmla="*/ 213 h 868"/>
                <a:gd name="T28" fmla="*/ 121 w 813"/>
                <a:gd name="T29" fmla="*/ 124 h 868"/>
                <a:gd name="T30" fmla="*/ 121 w 813"/>
                <a:gd name="T31" fmla="*/ 257 h 868"/>
                <a:gd name="T32" fmla="*/ 121 w 813"/>
                <a:gd name="T33" fmla="*/ 614 h 868"/>
                <a:gd name="T34" fmla="*/ 121 w 813"/>
                <a:gd name="T35" fmla="*/ 302 h 868"/>
                <a:gd name="T36" fmla="*/ 188 w 813"/>
                <a:gd name="T37" fmla="*/ 490 h 868"/>
                <a:gd name="T38" fmla="*/ 179 w 813"/>
                <a:gd name="T39" fmla="*/ 404 h 868"/>
                <a:gd name="T40" fmla="*/ 188 w 813"/>
                <a:gd name="T41" fmla="*/ 590 h 868"/>
                <a:gd name="T42" fmla="*/ 239 w 813"/>
                <a:gd name="T43" fmla="*/ 444 h 868"/>
                <a:gd name="T44" fmla="*/ 244 w 813"/>
                <a:gd name="T45" fmla="*/ 579 h 868"/>
                <a:gd name="T46" fmla="*/ 300 w 813"/>
                <a:gd name="T47" fmla="*/ 556 h 868"/>
                <a:gd name="T48" fmla="*/ 356 w 813"/>
                <a:gd name="T49" fmla="*/ 510 h 868"/>
                <a:gd name="T50" fmla="*/ 356 w 813"/>
                <a:gd name="T51" fmla="*/ 579 h 868"/>
                <a:gd name="T52" fmla="*/ 794 w 813"/>
                <a:gd name="T53" fmla="*/ 658 h 868"/>
                <a:gd name="T54" fmla="*/ 794 w 813"/>
                <a:gd name="T55" fmla="*/ 614 h 868"/>
                <a:gd name="T56" fmla="*/ 794 w 813"/>
                <a:gd name="T57" fmla="*/ 569 h 868"/>
                <a:gd name="T58" fmla="*/ 794 w 813"/>
                <a:gd name="T59" fmla="*/ 168 h 868"/>
                <a:gd name="T60" fmla="*/ 738 w 813"/>
                <a:gd name="T61" fmla="*/ 658 h 868"/>
                <a:gd name="T62" fmla="*/ 738 w 813"/>
                <a:gd name="T63" fmla="*/ 614 h 868"/>
                <a:gd name="T64" fmla="*/ 738 w 813"/>
                <a:gd name="T65" fmla="*/ 257 h 868"/>
                <a:gd name="T66" fmla="*/ 738 w 813"/>
                <a:gd name="T67" fmla="*/ 525 h 868"/>
                <a:gd name="T68" fmla="*/ 681 w 813"/>
                <a:gd name="T69" fmla="*/ 213 h 868"/>
                <a:gd name="T70" fmla="*/ 681 w 813"/>
                <a:gd name="T71" fmla="*/ 168 h 868"/>
                <a:gd name="T72" fmla="*/ 681 w 813"/>
                <a:gd name="T73" fmla="*/ 302 h 868"/>
                <a:gd name="T74" fmla="*/ 681 w 813"/>
                <a:gd name="T75" fmla="*/ 525 h 868"/>
                <a:gd name="T76" fmla="*/ 637 w 813"/>
                <a:gd name="T77" fmla="*/ 401 h 868"/>
                <a:gd name="T78" fmla="*/ 629 w 813"/>
                <a:gd name="T79" fmla="*/ 495 h 868"/>
                <a:gd name="T80" fmla="*/ 631 w 813"/>
                <a:gd name="T81" fmla="*/ 565 h 868"/>
                <a:gd name="T82" fmla="*/ 575 w 813"/>
                <a:gd name="T83" fmla="*/ 561 h 868"/>
                <a:gd name="T84" fmla="*/ 575 w 813"/>
                <a:gd name="T85" fmla="*/ 444 h 868"/>
                <a:gd name="T86" fmla="*/ 525 w 813"/>
                <a:gd name="T87" fmla="*/ 510 h 868"/>
                <a:gd name="T88" fmla="*/ 525 w 813"/>
                <a:gd name="T89" fmla="*/ 579 h 868"/>
                <a:gd name="T90" fmla="*/ 469 w 813"/>
                <a:gd name="T91" fmla="*/ 556 h 868"/>
                <a:gd name="T92" fmla="*/ 412 w 813"/>
                <a:gd name="T93" fmla="*/ 510 h 868"/>
                <a:gd name="T94" fmla="*/ 412 w 813"/>
                <a:gd name="T95" fmla="*/ 579 h 868"/>
                <a:gd name="T96" fmla="*/ 9 w 813"/>
                <a:gd name="T97" fmla="*/ 346 h 868"/>
                <a:gd name="T98" fmla="*/ 20 w 813"/>
                <a:gd name="T99" fmla="*/ 346 h 868"/>
                <a:gd name="T100" fmla="*/ 65 w 813"/>
                <a:gd name="T101" fmla="*/ 413 h 868"/>
                <a:gd name="T102" fmla="*/ 76 w 813"/>
                <a:gd name="T103" fmla="*/ 369 h 868"/>
                <a:gd name="T104" fmla="*/ 121 w 813"/>
                <a:gd name="T105" fmla="*/ 391 h 868"/>
                <a:gd name="T106" fmla="*/ 132 w 813"/>
                <a:gd name="T107" fmla="*/ 480 h 868"/>
                <a:gd name="T108" fmla="*/ 794 w 813"/>
                <a:gd name="T109" fmla="*/ 280 h 868"/>
                <a:gd name="T110" fmla="*/ 805 w 813"/>
                <a:gd name="T111" fmla="*/ 413 h 868"/>
                <a:gd name="T112" fmla="*/ 738 w 813"/>
                <a:gd name="T113" fmla="*/ 346 h 868"/>
                <a:gd name="T114" fmla="*/ 749 w 813"/>
                <a:gd name="T115" fmla="*/ 435 h 868"/>
                <a:gd name="T116" fmla="*/ 681 w 813"/>
                <a:gd name="T117" fmla="*/ 344 h 868"/>
                <a:gd name="T118" fmla="*/ 681 w 813"/>
                <a:gd name="T119" fmla="*/ 490 h 868"/>
                <a:gd name="T120" fmla="*/ 695 w 813"/>
                <a:gd name="T121" fmla="*/ 841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3" h="868">
                  <a:moveTo>
                    <a:pt x="807" y="779"/>
                  </a:moveTo>
                  <a:cubicBezTo>
                    <a:pt x="652" y="605"/>
                    <a:pt x="652" y="605"/>
                    <a:pt x="652" y="605"/>
                  </a:cubicBezTo>
                  <a:cubicBezTo>
                    <a:pt x="649" y="602"/>
                    <a:pt x="645" y="600"/>
                    <a:pt x="642" y="600"/>
                  </a:cubicBezTo>
                  <a:cubicBezTo>
                    <a:pt x="172" y="600"/>
                    <a:pt x="172" y="600"/>
                    <a:pt x="172" y="600"/>
                  </a:cubicBezTo>
                  <a:cubicBezTo>
                    <a:pt x="168" y="600"/>
                    <a:pt x="165" y="602"/>
                    <a:pt x="162" y="605"/>
                  </a:cubicBezTo>
                  <a:cubicBezTo>
                    <a:pt x="5" y="781"/>
                    <a:pt x="5" y="781"/>
                    <a:pt x="5" y="781"/>
                  </a:cubicBezTo>
                  <a:cubicBezTo>
                    <a:pt x="1" y="785"/>
                    <a:pt x="0" y="790"/>
                    <a:pt x="2" y="795"/>
                  </a:cubicBezTo>
                  <a:cubicBezTo>
                    <a:pt x="5" y="800"/>
                    <a:pt x="9" y="803"/>
                    <a:pt x="15" y="803"/>
                  </a:cubicBezTo>
                  <a:cubicBezTo>
                    <a:pt x="799" y="803"/>
                    <a:pt x="799" y="803"/>
                    <a:pt x="799" y="803"/>
                  </a:cubicBezTo>
                  <a:cubicBezTo>
                    <a:pt x="799" y="803"/>
                    <a:pt x="799" y="803"/>
                    <a:pt x="800" y="803"/>
                  </a:cubicBezTo>
                  <a:cubicBezTo>
                    <a:pt x="807" y="803"/>
                    <a:pt x="813" y="797"/>
                    <a:pt x="813" y="790"/>
                  </a:cubicBezTo>
                  <a:cubicBezTo>
                    <a:pt x="813" y="785"/>
                    <a:pt x="811" y="781"/>
                    <a:pt x="807" y="779"/>
                  </a:cubicBezTo>
                  <a:close/>
                  <a:moveTo>
                    <a:pt x="44" y="776"/>
                  </a:moveTo>
                  <a:cubicBezTo>
                    <a:pt x="178" y="627"/>
                    <a:pt x="178" y="627"/>
                    <a:pt x="178" y="627"/>
                  </a:cubicBezTo>
                  <a:cubicBezTo>
                    <a:pt x="636" y="627"/>
                    <a:pt x="636" y="627"/>
                    <a:pt x="636" y="627"/>
                  </a:cubicBezTo>
                  <a:cubicBezTo>
                    <a:pt x="769" y="776"/>
                    <a:pt x="769" y="776"/>
                    <a:pt x="769" y="776"/>
                  </a:cubicBezTo>
                  <a:lnTo>
                    <a:pt x="44" y="776"/>
                  </a:lnTo>
                  <a:close/>
                  <a:moveTo>
                    <a:pt x="406" y="477"/>
                  </a:moveTo>
                  <a:cubicBezTo>
                    <a:pt x="538" y="477"/>
                    <a:pt x="644" y="370"/>
                    <a:pt x="644" y="238"/>
                  </a:cubicBezTo>
                  <a:cubicBezTo>
                    <a:pt x="644" y="107"/>
                    <a:pt x="538" y="0"/>
                    <a:pt x="406" y="0"/>
                  </a:cubicBezTo>
                  <a:cubicBezTo>
                    <a:pt x="275" y="0"/>
                    <a:pt x="168" y="107"/>
                    <a:pt x="168" y="238"/>
                  </a:cubicBezTo>
                  <a:cubicBezTo>
                    <a:pt x="168" y="370"/>
                    <a:pt x="275" y="477"/>
                    <a:pt x="406" y="477"/>
                  </a:cubicBezTo>
                  <a:close/>
                  <a:moveTo>
                    <a:pt x="195" y="250"/>
                  </a:moveTo>
                  <a:cubicBezTo>
                    <a:pt x="275" y="250"/>
                    <a:pt x="275" y="250"/>
                    <a:pt x="275" y="250"/>
                  </a:cubicBezTo>
                  <a:cubicBezTo>
                    <a:pt x="277" y="329"/>
                    <a:pt x="299" y="397"/>
                    <a:pt x="333" y="437"/>
                  </a:cubicBezTo>
                  <a:cubicBezTo>
                    <a:pt x="256" y="408"/>
                    <a:pt x="200" y="336"/>
                    <a:pt x="195" y="250"/>
                  </a:cubicBezTo>
                  <a:close/>
                  <a:moveTo>
                    <a:pt x="250" y="96"/>
                  </a:moveTo>
                  <a:cubicBezTo>
                    <a:pt x="264" y="103"/>
                    <a:pt x="278" y="109"/>
                    <a:pt x="294" y="113"/>
                  </a:cubicBezTo>
                  <a:cubicBezTo>
                    <a:pt x="282" y="147"/>
                    <a:pt x="276" y="185"/>
                    <a:pt x="27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8" y="177"/>
                    <a:pt x="218" y="131"/>
                    <a:pt x="250" y="96"/>
                  </a:cubicBezTo>
                  <a:close/>
                  <a:moveTo>
                    <a:pt x="617" y="227"/>
                  </a:moveTo>
                  <a:cubicBezTo>
                    <a:pt x="538" y="227"/>
                    <a:pt x="538" y="227"/>
                    <a:pt x="538" y="227"/>
                  </a:cubicBezTo>
                  <a:cubicBezTo>
                    <a:pt x="537" y="185"/>
                    <a:pt x="530" y="147"/>
                    <a:pt x="519" y="113"/>
                  </a:cubicBezTo>
                  <a:cubicBezTo>
                    <a:pt x="534" y="109"/>
                    <a:pt x="549" y="103"/>
                    <a:pt x="562" y="96"/>
                  </a:cubicBezTo>
                  <a:cubicBezTo>
                    <a:pt x="594" y="131"/>
                    <a:pt x="614" y="177"/>
                    <a:pt x="617" y="227"/>
                  </a:cubicBezTo>
                  <a:close/>
                  <a:moveTo>
                    <a:pt x="427" y="449"/>
                  </a:moveTo>
                  <a:cubicBezTo>
                    <a:pt x="424" y="449"/>
                    <a:pt x="420" y="449"/>
                    <a:pt x="417" y="449"/>
                  </a:cubicBezTo>
                  <a:cubicBezTo>
                    <a:pt x="417" y="250"/>
                    <a:pt x="417" y="250"/>
                    <a:pt x="417" y="250"/>
                  </a:cubicBezTo>
                  <a:cubicBezTo>
                    <a:pt x="515" y="250"/>
                    <a:pt x="515" y="250"/>
                    <a:pt x="515" y="250"/>
                  </a:cubicBezTo>
                  <a:cubicBezTo>
                    <a:pt x="513" y="347"/>
                    <a:pt x="475" y="430"/>
                    <a:pt x="427" y="449"/>
                  </a:cubicBezTo>
                  <a:close/>
                  <a:moveTo>
                    <a:pt x="297" y="250"/>
                  </a:moveTo>
                  <a:cubicBezTo>
                    <a:pt x="395" y="250"/>
                    <a:pt x="395" y="250"/>
                    <a:pt x="395" y="250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392" y="449"/>
                    <a:pt x="389" y="449"/>
                    <a:pt x="385" y="449"/>
                  </a:cubicBezTo>
                  <a:cubicBezTo>
                    <a:pt x="337" y="430"/>
                    <a:pt x="300" y="347"/>
                    <a:pt x="297" y="250"/>
                  </a:cubicBezTo>
                  <a:close/>
                  <a:moveTo>
                    <a:pt x="395" y="227"/>
                  </a:moveTo>
                  <a:cubicBezTo>
                    <a:pt x="297" y="227"/>
                    <a:pt x="297" y="227"/>
                    <a:pt x="297" y="227"/>
                  </a:cubicBezTo>
                  <a:cubicBezTo>
                    <a:pt x="298" y="188"/>
                    <a:pt x="305" y="151"/>
                    <a:pt x="316" y="119"/>
                  </a:cubicBezTo>
                  <a:cubicBezTo>
                    <a:pt x="341" y="125"/>
                    <a:pt x="367" y="128"/>
                    <a:pt x="395" y="129"/>
                  </a:cubicBezTo>
                  <a:lnTo>
                    <a:pt x="395" y="227"/>
                  </a:lnTo>
                  <a:close/>
                  <a:moveTo>
                    <a:pt x="417" y="227"/>
                  </a:moveTo>
                  <a:cubicBezTo>
                    <a:pt x="417" y="129"/>
                    <a:pt x="417" y="129"/>
                    <a:pt x="417" y="129"/>
                  </a:cubicBezTo>
                  <a:cubicBezTo>
                    <a:pt x="445" y="128"/>
                    <a:pt x="472" y="125"/>
                    <a:pt x="497" y="119"/>
                  </a:cubicBezTo>
                  <a:cubicBezTo>
                    <a:pt x="508" y="151"/>
                    <a:pt x="514" y="188"/>
                    <a:pt x="515" y="227"/>
                  </a:cubicBezTo>
                  <a:lnTo>
                    <a:pt x="417" y="227"/>
                  </a:lnTo>
                  <a:close/>
                  <a:moveTo>
                    <a:pt x="511" y="93"/>
                  </a:moveTo>
                  <a:cubicBezTo>
                    <a:pt x="502" y="72"/>
                    <a:pt x="491" y="54"/>
                    <a:pt x="479" y="40"/>
                  </a:cubicBezTo>
                  <a:cubicBezTo>
                    <a:pt x="504" y="49"/>
                    <a:pt x="526" y="63"/>
                    <a:pt x="546" y="80"/>
                  </a:cubicBezTo>
                  <a:cubicBezTo>
                    <a:pt x="535" y="85"/>
                    <a:pt x="523" y="89"/>
                    <a:pt x="511" y="93"/>
                  </a:cubicBezTo>
                  <a:close/>
                  <a:moveTo>
                    <a:pt x="488" y="98"/>
                  </a:moveTo>
                  <a:cubicBezTo>
                    <a:pt x="466" y="103"/>
                    <a:pt x="442" y="106"/>
                    <a:pt x="417" y="106"/>
                  </a:cubicBezTo>
                  <a:cubicBezTo>
                    <a:pt x="417" y="28"/>
                    <a:pt x="417" y="28"/>
                    <a:pt x="417" y="28"/>
                  </a:cubicBezTo>
                  <a:cubicBezTo>
                    <a:pt x="421" y="28"/>
                    <a:pt x="424" y="28"/>
                    <a:pt x="427" y="28"/>
                  </a:cubicBezTo>
                  <a:cubicBezTo>
                    <a:pt x="451" y="38"/>
                    <a:pt x="472" y="63"/>
                    <a:pt x="488" y="98"/>
                  </a:cubicBezTo>
                  <a:close/>
                  <a:moveTo>
                    <a:pt x="395" y="28"/>
                  </a:moveTo>
                  <a:cubicBezTo>
                    <a:pt x="395" y="106"/>
                    <a:pt x="395" y="106"/>
                    <a:pt x="395" y="106"/>
                  </a:cubicBezTo>
                  <a:cubicBezTo>
                    <a:pt x="370" y="106"/>
                    <a:pt x="346" y="103"/>
                    <a:pt x="324" y="98"/>
                  </a:cubicBezTo>
                  <a:cubicBezTo>
                    <a:pt x="340" y="63"/>
                    <a:pt x="361" y="38"/>
                    <a:pt x="385" y="28"/>
                  </a:cubicBezTo>
                  <a:cubicBezTo>
                    <a:pt x="389" y="28"/>
                    <a:pt x="392" y="28"/>
                    <a:pt x="395" y="28"/>
                  </a:cubicBezTo>
                  <a:close/>
                  <a:moveTo>
                    <a:pt x="302" y="93"/>
                  </a:moveTo>
                  <a:cubicBezTo>
                    <a:pt x="289" y="89"/>
                    <a:pt x="278" y="85"/>
                    <a:pt x="267" y="80"/>
                  </a:cubicBezTo>
                  <a:cubicBezTo>
                    <a:pt x="286" y="63"/>
                    <a:pt x="309" y="49"/>
                    <a:pt x="333" y="40"/>
                  </a:cubicBezTo>
                  <a:cubicBezTo>
                    <a:pt x="321" y="54"/>
                    <a:pt x="311" y="72"/>
                    <a:pt x="302" y="93"/>
                  </a:cubicBezTo>
                  <a:close/>
                  <a:moveTo>
                    <a:pt x="479" y="437"/>
                  </a:moveTo>
                  <a:cubicBezTo>
                    <a:pt x="513" y="397"/>
                    <a:pt x="536" y="329"/>
                    <a:pt x="538" y="250"/>
                  </a:cubicBezTo>
                  <a:cubicBezTo>
                    <a:pt x="617" y="250"/>
                    <a:pt x="617" y="250"/>
                    <a:pt x="617" y="250"/>
                  </a:cubicBezTo>
                  <a:cubicBezTo>
                    <a:pt x="613" y="336"/>
                    <a:pt x="557" y="408"/>
                    <a:pt x="479" y="437"/>
                  </a:cubicBezTo>
                  <a:close/>
                  <a:moveTo>
                    <a:pt x="586" y="702"/>
                  </a:moveTo>
                  <a:cubicBezTo>
                    <a:pt x="586" y="730"/>
                    <a:pt x="506" y="754"/>
                    <a:pt x="407" y="754"/>
                  </a:cubicBezTo>
                  <a:cubicBezTo>
                    <a:pt x="308" y="754"/>
                    <a:pt x="228" y="730"/>
                    <a:pt x="228" y="702"/>
                  </a:cubicBezTo>
                  <a:cubicBezTo>
                    <a:pt x="228" y="673"/>
                    <a:pt x="308" y="650"/>
                    <a:pt x="407" y="650"/>
                  </a:cubicBezTo>
                  <a:cubicBezTo>
                    <a:pt x="506" y="650"/>
                    <a:pt x="586" y="673"/>
                    <a:pt x="586" y="702"/>
                  </a:cubicBezTo>
                  <a:close/>
                  <a:moveTo>
                    <a:pt x="9" y="737"/>
                  </a:moveTo>
                  <a:cubicBezTo>
                    <a:pt x="9" y="725"/>
                    <a:pt x="9" y="725"/>
                    <a:pt x="9" y="725"/>
                  </a:cubicBezTo>
                  <a:cubicBezTo>
                    <a:pt x="9" y="722"/>
                    <a:pt x="12" y="720"/>
                    <a:pt x="15" y="720"/>
                  </a:cubicBezTo>
                  <a:cubicBezTo>
                    <a:pt x="18" y="720"/>
                    <a:pt x="20" y="722"/>
                    <a:pt x="20" y="725"/>
                  </a:cubicBezTo>
                  <a:cubicBezTo>
                    <a:pt x="20" y="737"/>
                    <a:pt x="20" y="737"/>
                    <a:pt x="20" y="737"/>
                  </a:cubicBezTo>
                  <a:cubicBezTo>
                    <a:pt x="20" y="740"/>
                    <a:pt x="18" y="742"/>
                    <a:pt x="15" y="742"/>
                  </a:cubicBezTo>
                  <a:cubicBezTo>
                    <a:pt x="12" y="742"/>
                    <a:pt x="9" y="740"/>
                    <a:pt x="9" y="737"/>
                  </a:cubicBezTo>
                  <a:close/>
                  <a:moveTo>
                    <a:pt x="9" y="213"/>
                  </a:moveTo>
                  <a:cubicBezTo>
                    <a:pt x="9" y="190"/>
                    <a:pt x="9" y="190"/>
                    <a:pt x="9" y="190"/>
                  </a:cubicBezTo>
                  <a:cubicBezTo>
                    <a:pt x="9" y="187"/>
                    <a:pt x="12" y="185"/>
                    <a:pt x="15" y="185"/>
                  </a:cubicBezTo>
                  <a:cubicBezTo>
                    <a:pt x="18" y="185"/>
                    <a:pt x="20" y="187"/>
                    <a:pt x="20" y="190"/>
                  </a:cubicBezTo>
                  <a:cubicBezTo>
                    <a:pt x="20" y="213"/>
                    <a:pt x="20" y="213"/>
                    <a:pt x="20" y="213"/>
                  </a:cubicBezTo>
                  <a:cubicBezTo>
                    <a:pt x="20" y="216"/>
                    <a:pt x="18" y="218"/>
                    <a:pt x="15" y="218"/>
                  </a:cubicBezTo>
                  <a:cubicBezTo>
                    <a:pt x="12" y="218"/>
                    <a:pt x="9" y="216"/>
                    <a:pt x="9" y="213"/>
                  </a:cubicBezTo>
                  <a:close/>
                  <a:moveTo>
                    <a:pt x="9" y="124"/>
                  </a:moveTo>
                  <a:cubicBezTo>
                    <a:pt x="9" y="101"/>
                    <a:pt x="9" y="101"/>
                    <a:pt x="9" y="101"/>
                  </a:cubicBezTo>
                  <a:cubicBezTo>
                    <a:pt x="9" y="98"/>
                    <a:pt x="12" y="96"/>
                    <a:pt x="15" y="96"/>
                  </a:cubicBezTo>
                  <a:cubicBezTo>
                    <a:pt x="18" y="96"/>
                    <a:pt x="20" y="98"/>
                    <a:pt x="20" y="101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20" y="127"/>
                    <a:pt x="18" y="129"/>
                    <a:pt x="15" y="129"/>
                  </a:cubicBezTo>
                  <a:cubicBezTo>
                    <a:pt x="12" y="129"/>
                    <a:pt x="9" y="127"/>
                    <a:pt x="9" y="124"/>
                  </a:cubicBezTo>
                  <a:close/>
                  <a:moveTo>
                    <a:pt x="9" y="525"/>
                  </a:moveTo>
                  <a:cubicBezTo>
                    <a:pt x="9" y="502"/>
                    <a:pt x="9" y="502"/>
                    <a:pt x="9" y="502"/>
                  </a:cubicBezTo>
                  <a:cubicBezTo>
                    <a:pt x="9" y="499"/>
                    <a:pt x="12" y="497"/>
                    <a:pt x="15" y="497"/>
                  </a:cubicBezTo>
                  <a:cubicBezTo>
                    <a:pt x="18" y="497"/>
                    <a:pt x="20" y="499"/>
                    <a:pt x="20" y="502"/>
                  </a:cubicBezTo>
                  <a:cubicBezTo>
                    <a:pt x="20" y="525"/>
                    <a:pt x="20" y="525"/>
                    <a:pt x="20" y="525"/>
                  </a:cubicBezTo>
                  <a:cubicBezTo>
                    <a:pt x="20" y="528"/>
                    <a:pt x="18" y="530"/>
                    <a:pt x="15" y="530"/>
                  </a:cubicBezTo>
                  <a:cubicBezTo>
                    <a:pt x="12" y="530"/>
                    <a:pt x="9" y="528"/>
                    <a:pt x="9" y="525"/>
                  </a:cubicBezTo>
                  <a:close/>
                  <a:moveTo>
                    <a:pt x="9" y="168"/>
                  </a:moveTo>
                  <a:cubicBezTo>
                    <a:pt x="9" y="146"/>
                    <a:pt x="9" y="146"/>
                    <a:pt x="9" y="146"/>
                  </a:cubicBezTo>
                  <a:cubicBezTo>
                    <a:pt x="9" y="143"/>
                    <a:pt x="12" y="140"/>
                    <a:pt x="15" y="140"/>
                  </a:cubicBezTo>
                  <a:cubicBezTo>
                    <a:pt x="18" y="140"/>
                    <a:pt x="20" y="143"/>
                    <a:pt x="20" y="146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71"/>
                    <a:pt x="18" y="174"/>
                    <a:pt x="15" y="174"/>
                  </a:cubicBezTo>
                  <a:cubicBezTo>
                    <a:pt x="12" y="174"/>
                    <a:pt x="9" y="171"/>
                    <a:pt x="9" y="168"/>
                  </a:cubicBezTo>
                  <a:close/>
                  <a:moveTo>
                    <a:pt x="9" y="703"/>
                  </a:moveTo>
                  <a:cubicBezTo>
                    <a:pt x="9" y="681"/>
                    <a:pt x="9" y="681"/>
                    <a:pt x="9" y="681"/>
                  </a:cubicBezTo>
                  <a:cubicBezTo>
                    <a:pt x="9" y="678"/>
                    <a:pt x="12" y="675"/>
                    <a:pt x="15" y="675"/>
                  </a:cubicBezTo>
                  <a:cubicBezTo>
                    <a:pt x="18" y="675"/>
                    <a:pt x="20" y="678"/>
                    <a:pt x="20" y="681"/>
                  </a:cubicBezTo>
                  <a:cubicBezTo>
                    <a:pt x="20" y="703"/>
                    <a:pt x="20" y="703"/>
                    <a:pt x="20" y="703"/>
                  </a:cubicBezTo>
                  <a:cubicBezTo>
                    <a:pt x="20" y="706"/>
                    <a:pt x="18" y="708"/>
                    <a:pt x="15" y="708"/>
                  </a:cubicBezTo>
                  <a:cubicBezTo>
                    <a:pt x="12" y="708"/>
                    <a:pt x="9" y="706"/>
                    <a:pt x="9" y="703"/>
                  </a:cubicBezTo>
                  <a:close/>
                  <a:moveTo>
                    <a:pt x="9" y="658"/>
                  </a:moveTo>
                  <a:cubicBezTo>
                    <a:pt x="9" y="636"/>
                    <a:pt x="9" y="636"/>
                    <a:pt x="9" y="636"/>
                  </a:cubicBezTo>
                  <a:cubicBezTo>
                    <a:pt x="9" y="633"/>
                    <a:pt x="12" y="630"/>
                    <a:pt x="15" y="630"/>
                  </a:cubicBezTo>
                  <a:cubicBezTo>
                    <a:pt x="18" y="630"/>
                    <a:pt x="20" y="633"/>
                    <a:pt x="20" y="636"/>
                  </a:cubicBezTo>
                  <a:cubicBezTo>
                    <a:pt x="20" y="658"/>
                    <a:pt x="20" y="658"/>
                    <a:pt x="20" y="658"/>
                  </a:cubicBezTo>
                  <a:cubicBezTo>
                    <a:pt x="20" y="661"/>
                    <a:pt x="18" y="664"/>
                    <a:pt x="15" y="664"/>
                  </a:cubicBezTo>
                  <a:cubicBezTo>
                    <a:pt x="12" y="664"/>
                    <a:pt x="9" y="661"/>
                    <a:pt x="9" y="658"/>
                  </a:cubicBezTo>
                  <a:close/>
                  <a:moveTo>
                    <a:pt x="9" y="614"/>
                  </a:moveTo>
                  <a:cubicBezTo>
                    <a:pt x="9" y="591"/>
                    <a:pt x="9" y="591"/>
                    <a:pt x="9" y="591"/>
                  </a:cubicBezTo>
                  <a:cubicBezTo>
                    <a:pt x="9" y="588"/>
                    <a:pt x="12" y="586"/>
                    <a:pt x="15" y="586"/>
                  </a:cubicBezTo>
                  <a:cubicBezTo>
                    <a:pt x="18" y="586"/>
                    <a:pt x="20" y="588"/>
                    <a:pt x="20" y="591"/>
                  </a:cubicBezTo>
                  <a:cubicBezTo>
                    <a:pt x="20" y="614"/>
                    <a:pt x="20" y="614"/>
                    <a:pt x="20" y="614"/>
                  </a:cubicBezTo>
                  <a:cubicBezTo>
                    <a:pt x="20" y="617"/>
                    <a:pt x="18" y="619"/>
                    <a:pt x="15" y="619"/>
                  </a:cubicBezTo>
                  <a:cubicBezTo>
                    <a:pt x="12" y="619"/>
                    <a:pt x="9" y="617"/>
                    <a:pt x="9" y="614"/>
                  </a:cubicBezTo>
                  <a:close/>
                  <a:moveTo>
                    <a:pt x="9" y="569"/>
                  </a:moveTo>
                  <a:cubicBezTo>
                    <a:pt x="9" y="547"/>
                    <a:pt x="9" y="547"/>
                    <a:pt x="9" y="547"/>
                  </a:cubicBezTo>
                  <a:cubicBezTo>
                    <a:pt x="9" y="544"/>
                    <a:pt x="12" y="541"/>
                    <a:pt x="15" y="541"/>
                  </a:cubicBezTo>
                  <a:cubicBezTo>
                    <a:pt x="18" y="541"/>
                    <a:pt x="20" y="544"/>
                    <a:pt x="20" y="547"/>
                  </a:cubicBezTo>
                  <a:cubicBezTo>
                    <a:pt x="20" y="569"/>
                    <a:pt x="20" y="569"/>
                    <a:pt x="20" y="569"/>
                  </a:cubicBezTo>
                  <a:cubicBezTo>
                    <a:pt x="20" y="572"/>
                    <a:pt x="18" y="575"/>
                    <a:pt x="15" y="575"/>
                  </a:cubicBezTo>
                  <a:cubicBezTo>
                    <a:pt x="12" y="575"/>
                    <a:pt x="9" y="572"/>
                    <a:pt x="9" y="569"/>
                  </a:cubicBezTo>
                  <a:close/>
                  <a:moveTo>
                    <a:pt x="65" y="257"/>
                  </a:moveTo>
                  <a:cubicBezTo>
                    <a:pt x="65" y="235"/>
                    <a:pt x="65" y="235"/>
                    <a:pt x="65" y="235"/>
                  </a:cubicBezTo>
                  <a:cubicBezTo>
                    <a:pt x="65" y="232"/>
                    <a:pt x="68" y="229"/>
                    <a:pt x="71" y="229"/>
                  </a:cubicBezTo>
                  <a:cubicBezTo>
                    <a:pt x="74" y="229"/>
                    <a:pt x="76" y="232"/>
                    <a:pt x="76" y="235"/>
                  </a:cubicBezTo>
                  <a:cubicBezTo>
                    <a:pt x="76" y="257"/>
                    <a:pt x="76" y="257"/>
                    <a:pt x="76" y="257"/>
                  </a:cubicBezTo>
                  <a:cubicBezTo>
                    <a:pt x="76" y="260"/>
                    <a:pt x="74" y="263"/>
                    <a:pt x="71" y="263"/>
                  </a:cubicBezTo>
                  <a:cubicBezTo>
                    <a:pt x="68" y="263"/>
                    <a:pt x="65" y="260"/>
                    <a:pt x="65" y="257"/>
                  </a:cubicBezTo>
                  <a:close/>
                  <a:moveTo>
                    <a:pt x="65" y="569"/>
                  </a:moveTo>
                  <a:cubicBezTo>
                    <a:pt x="65" y="547"/>
                    <a:pt x="65" y="547"/>
                    <a:pt x="65" y="547"/>
                  </a:cubicBezTo>
                  <a:cubicBezTo>
                    <a:pt x="65" y="544"/>
                    <a:pt x="68" y="541"/>
                    <a:pt x="71" y="541"/>
                  </a:cubicBezTo>
                  <a:cubicBezTo>
                    <a:pt x="74" y="541"/>
                    <a:pt x="76" y="544"/>
                    <a:pt x="76" y="547"/>
                  </a:cubicBezTo>
                  <a:cubicBezTo>
                    <a:pt x="76" y="569"/>
                    <a:pt x="76" y="569"/>
                    <a:pt x="76" y="569"/>
                  </a:cubicBezTo>
                  <a:cubicBezTo>
                    <a:pt x="76" y="572"/>
                    <a:pt x="74" y="575"/>
                    <a:pt x="71" y="575"/>
                  </a:cubicBezTo>
                  <a:cubicBezTo>
                    <a:pt x="68" y="575"/>
                    <a:pt x="65" y="572"/>
                    <a:pt x="65" y="569"/>
                  </a:cubicBezTo>
                  <a:close/>
                  <a:moveTo>
                    <a:pt x="65" y="525"/>
                  </a:moveTo>
                  <a:cubicBezTo>
                    <a:pt x="65" y="502"/>
                    <a:pt x="65" y="502"/>
                    <a:pt x="65" y="502"/>
                  </a:cubicBezTo>
                  <a:cubicBezTo>
                    <a:pt x="65" y="499"/>
                    <a:pt x="68" y="497"/>
                    <a:pt x="71" y="497"/>
                  </a:cubicBezTo>
                  <a:cubicBezTo>
                    <a:pt x="74" y="497"/>
                    <a:pt x="76" y="499"/>
                    <a:pt x="76" y="502"/>
                  </a:cubicBezTo>
                  <a:cubicBezTo>
                    <a:pt x="76" y="525"/>
                    <a:pt x="76" y="525"/>
                    <a:pt x="76" y="525"/>
                  </a:cubicBezTo>
                  <a:cubicBezTo>
                    <a:pt x="76" y="528"/>
                    <a:pt x="74" y="530"/>
                    <a:pt x="71" y="530"/>
                  </a:cubicBezTo>
                  <a:cubicBezTo>
                    <a:pt x="68" y="530"/>
                    <a:pt x="65" y="528"/>
                    <a:pt x="65" y="525"/>
                  </a:cubicBezTo>
                  <a:close/>
                  <a:moveTo>
                    <a:pt x="65" y="614"/>
                  </a:moveTo>
                  <a:cubicBezTo>
                    <a:pt x="65" y="591"/>
                    <a:pt x="65" y="591"/>
                    <a:pt x="65" y="591"/>
                  </a:cubicBezTo>
                  <a:cubicBezTo>
                    <a:pt x="65" y="588"/>
                    <a:pt x="68" y="586"/>
                    <a:pt x="71" y="586"/>
                  </a:cubicBezTo>
                  <a:cubicBezTo>
                    <a:pt x="74" y="586"/>
                    <a:pt x="76" y="588"/>
                    <a:pt x="76" y="591"/>
                  </a:cubicBezTo>
                  <a:cubicBezTo>
                    <a:pt x="76" y="614"/>
                    <a:pt x="76" y="614"/>
                    <a:pt x="76" y="614"/>
                  </a:cubicBezTo>
                  <a:cubicBezTo>
                    <a:pt x="76" y="617"/>
                    <a:pt x="74" y="619"/>
                    <a:pt x="71" y="619"/>
                  </a:cubicBezTo>
                  <a:cubicBezTo>
                    <a:pt x="68" y="619"/>
                    <a:pt x="65" y="617"/>
                    <a:pt x="65" y="614"/>
                  </a:cubicBezTo>
                  <a:close/>
                  <a:moveTo>
                    <a:pt x="65" y="168"/>
                  </a:moveTo>
                  <a:cubicBezTo>
                    <a:pt x="65" y="146"/>
                    <a:pt x="65" y="146"/>
                    <a:pt x="65" y="146"/>
                  </a:cubicBezTo>
                  <a:cubicBezTo>
                    <a:pt x="65" y="143"/>
                    <a:pt x="68" y="140"/>
                    <a:pt x="71" y="140"/>
                  </a:cubicBezTo>
                  <a:cubicBezTo>
                    <a:pt x="74" y="140"/>
                    <a:pt x="76" y="143"/>
                    <a:pt x="76" y="146"/>
                  </a:cubicBezTo>
                  <a:cubicBezTo>
                    <a:pt x="76" y="168"/>
                    <a:pt x="76" y="168"/>
                    <a:pt x="76" y="168"/>
                  </a:cubicBezTo>
                  <a:cubicBezTo>
                    <a:pt x="76" y="171"/>
                    <a:pt x="74" y="174"/>
                    <a:pt x="71" y="174"/>
                  </a:cubicBezTo>
                  <a:cubicBezTo>
                    <a:pt x="68" y="174"/>
                    <a:pt x="65" y="171"/>
                    <a:pt x="65" y="168"/>
                  </a:cubicBezTo>
                  <a:close/>
                  <a:moveTo>
                    <a:pt x="65" y="124"/>
                  </a:moveTo>
                  <a:cubicBezTo>
                    <a:pt x="65" y="101"/>
                    <a:pt x="65" y="101"/>
                    <a:pt x="65" y="101"/>
                  </a:cubicBezTo>
                  <a:cubicBezTo>
                    <a:pt x="65" y="98"/>
                    <a:pt x="68" y="96"/>
                    <a:pt x="71" y="96"/>
                  </a:cubicBezTo>
                  <a:cubicBezTo>
                    <a:pt x="74" y="96"/>
                    <a:pt x="76" y="98"/>
                    <a:pt x="76" y="101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6" y="127"/>
                    <a:pt x="74" y="129"/>
                    <a:pt x="71" y="129"/>
                  </a:cubicBezTo>
                  <a:cubicBezTo>
                    <a:pt x="68" y="129"/>
                    <a:pt x="65" y="127"/>
                    <a:pt x="65" y="124"/>
                  </a:cubicBezTo>
                  <a:close/>
                  <a:moveTo>
                    <a:pt x="65" y="658"/>
                  </a:moveTo>
                  <a:cubicBezTo>
                    <a:pt x="65" y="636"/>
                    <a:pt x="65" y="636"/>
                    <a:pt x="65" y="636"/>
                  </a:cubicBezTo>
                  <a:cubicBezTo>
                    <a:pt x="65" y="633"/>
                    <a:pt x="68" y="630"/>
                    <a:pt x="71" y="630"/>
                  </a:cubicBezTo>
                  <a:cubicBezTo>
                    <a:pt x="74" y="630"/>
                    <a:pt x="76" y="633"/>
                    <a:pt x="76" y="636"/>
                  </a:cubicBezTo>
                  <a:cubicBezTo>
                    <a:pt x="76" y="658"/>
                    <a:pt x="76" y="658"/>
                    <a:pt x="76" y="658"/>
                  </a:cubicBezTo>
                  <a:cubicBezTo>
                    <a:pt x="76" y="661"/>
                    <a:pt x="74" y="664"/>
                    <a:pt x="71" y="664"/>
                  </a:cubicBezTo>
                  <a:cubicBezTo>
                    <a:pt x="68" y="664"/>
                    <a:pt x="65" y="661"/>
                    <a:pt x="65" y="658"/>
                  </a:cubicBezTo>
                  <a:close/>
                  <a:moveTo>
                    <a:pt x="65" y="213"/>
                  </a:moveTo>
                  <a:cubicBezTo>
                    <a:pt x="65" y="190"/>
                    <a:pt x="65" y="190"/>
                    <a:pt x="65" y="190"/>
                  </a:cubicBezTo>
                  <a:cubicBezTo>
                    <a:pt x="65" y="187"/>
                    <a:pt x="68" y="185"/>
                    <a:pt x="71" y="185"/>
                  </a:cubicBezTo>
                  <a:cubicBezTo>
                    <a:pt x="74" y="185"/>
                    <a:pt x="76" y="187"/>
                    <a:pt x="76" y="190"/>
                  </a:cubicBezTo>
                  <a:cubicBezTo>
                    <a:pt x="76" y="213"/>
                    <a:pt x="76" y="213"/>
                    <a:pt x="76" y="213"/>
                  </a:cubicBezTo>
                  <a:cubicBezTo>
                    <a:pt x="76" y="216"/>
                    <a:pt x="74" y="218"/>
                    <a:pt x="71" y="218"/>
                  </a:cubicBezTo>
                  <a:cubicBezTo>
                    <a:pt x="68" y="218"/>
                    <a:pt x="65" y="216"/>
                    <a:pt x="65" y="213"/>
                  </a:cubicBezTo>
                  <a:close/>
                  <a:moveTo>
                    <a:pt x="121" y="168"/>
                  </a:moveTo>
                  <a:cubicBezTo>
                    <a:pt x="121" y="146"/>
                    <a:pt x="121" y="146"/>
                    <a:pt x="121" y="146"/>
                  </a:cubicBezTo>
                  <a:cubicBezTo>
                    <a:pt x="121" y="143"/>
                    <a:pt x="124" y="140"/>
                    <a:pt x="127" y="140"/>
                  </a:cubicBezTo>
                  <a:cubicBezTo>
                    <a:pt x="130" y="140"/>
                    <a:pt x="132" y="143"/>
                    <a:pt x="132" y="146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71"/>
                    <a:pt x="130" y="174"/>
                    <a:pt x="127" y="174"/>
                  </a:cubicBezTo>
                  <a:cubicBezTo>
                    <a:pt x="124" y="174"/>
                    <a:pt x="121" y="171"/>
                    <a:pt x="121" y="168"/>
                  </a:cubicBezTo>
                  <a:close/>
                  <a:moveTo>
                    <a:pt x="121" y="124"/>
                  </a:moveTo>
                  <a:cubicBezTo>
                    <a:pt x="121" y="101"/>
                    <a:pt x="121" y="101"/>
                    <a:pt x="121" y="101"/>
                  </a:cubicBezTo>
                  <a:cubicBezTo>
                    <a:pt x="121" y="98"/>
                    <a:pt x="124" y="96"/>
                    <a:pt x="127" y="96"/>
                  </a:cubicBezTo>
                  <a:cubicBezTo>
                    <a:pt x="130" y="96"/>
                    <a:pt x="132" y="98"/>
                    <a:pt x="132" y="101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7"/>
                    <a:pt x="130" y="129"/>
                    <a:pt x="127" y="129"/>
                  </a:cubicBezTo>
                  <a:cubicBezTo>
                    <a:pt x="124" y="129"/>
                    <a:pt x="121" y="127"/>
                    <a:pt x="121" y="124"/>
                  </a:cubicBezTo>
                  <a:close/>
                  <a:moveTo>
                    <a:pt x="121" y="525"/>
                  </a:moveTo>
                  <a:cubicBezTo>
                    <a:pt x="121" y="502"/>
                    <a:pt x="121" y="502"/>
                    <a:pt x="121" y="502"/>
                  </a:cubicBezTo>
                  <a:cubicBezTo>
                    <a:pt x="121" y="499"/>
                    <a:pt x="124" y="497"/>
                    <a:pt x="127" y="497"/>
                  </a:cubicBezTo>
                  <a:cubicBezTo>
                    <a:pt x="130" y="497"/>
                    <a:pt x="132" y="499"/>
                    <a:pt x="132" y="502"/>
                  </a:cubicBezTo>
                  <a:cubicBezTo>
                    <a:pt x="132" y="525"/>
                    <a:pt x="132" y="525"/>
                    <a:pt x="132" y="525"/>
                  </a:cubicBezTo>
                  <a:cubicBezTo>
                    <a:pt x="132" y="528"/>
                    <a:pt x="130" y="530"/>
                    <a:pt x="127" y="530"/>
                  </a:cubicBezTo>
                  <a:cubicBezTo>
                    <a:pt x="124" y="530"/>
                    <a:pt x="121" y="528"/>
                    <a:pt x="121" y="525"/>
                  </a:cubicBezTo>
                  <a:close/>
                  <a:moveTo>
                    <a:pt x="121" y="257"/>
                  </a:moveTo>
                  <a:cubicBezTo>
                    <a:pt x="121" y="235"/>
                    <a:pt x="121" y="235"/>
                    <a:pt x="121" y="235"/>
                  </a:cubicBezTo>
                  <a:cubicBezTo>
                    <a:pt x="121" y="232"/>
                    <a:pt x="124" y="229"/>
                    <a:pt x="127" y="229"/>
                  </a:cubicBezTo>
                  <a:cubicBezTo>
                    <a:pt x="130" y="229"/>
                    <a:pt x="132" y="232"/>
                    <a:pt x="132" y="235"/>
                  </a:cubicBezTo>
                  <a:cubicBezTo>
                    <a:pt x="132" y="257"/>
                    <a:pt x="132" y="257"/>
                    <a:pt x="132" y="257"/>
                  </a:cubicBezTo>
                  <a:cubicBezTo>
                    <a:pt x="132" y="260"/>
                    <a:pt x="130" y="263"/>
                    <a:pt x="127" y="263"/>
                  </a:cubicBezTo>
                  <a:cubicBezTo>
                    <a:pt x="124" y="263"/>
                    <a:pt x="121" y="260"/>
                    <a:pt x="121" y="257"/>
                  </a:cubicBezTo>
                  <a:close/>
                  <a:moveTo>
                    <a:pt x="121" y="213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87"/>
                    <a:pt x="124" y="185"/>
                    <a:pt x="127" y="185"/>
                  </a:cubicBezTo>
                  <a:cubicBezTo>
                    <a:pt x="130" y="185"/>
                    <a:pt x="132" y="187"/>
                    <a:pt x="132" y="190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6"/>
                    <a:pt x="130" y="218"/>
                    <a:pt x="127" y="218"/>
                  </a:cubicBezTo>
                  <a:cubicBezTo>
                    <a:pt x="124" y="218"/>
                    <a:pt x="121" y="216"/>
                    <a:pt x="121" y="213"/>
                  </a:cubicBezTo>
                  <a:close/>
                  <a:moveTo>
                    <a:pt x="121" y="614"/>
                  </a:moveTo>
                  <a:cubicBezTo>
                    <a:pt x="121" y="591"/>
                    <a:pt x="121" y="591"/>
                    <a:pt x="121" y="591"/>
                  </a:cubicBezTo>
                  <a:cubicBezTo>
                    <a:pt x="121" y="588"/>
                    <a:pt x="124" y="586"/>
                    <a:pt x="127" y="586"/>
                  </a:cubicBezTo>
                  <a:cubicBezTo>
                    <a:pt x="130" y="586"/>
                    <a:pt x="132" y="588"/>
                    <a:pt x="132" y="591"/>
                  </a:cubicBezTo>
                  <a:cubicBezTo>
                    <a:pt x="132" y="614"/>
                    <a:pt x="132" y="614"/>
                    <a:pt x="132" y="614"/>
                  </a:cubicBezTo>
                  <a:cubicBezTo>
                    <a:pt x="132" y="617"/>
                    <a:pt x="130" y="619"/>
                    <a:pt x="127" y="619"/>
                  </a:cubicBezTo>
                  <a:cubicBezTo>
                    <a:pt x="124" y="619"/>
                    <a:pt x="121" y="617"/>
                    <a:pt x="121" y="614"/>
                  </a:cubicBezTo>
                  <a:close/>
                  <a:moveTo>
                    <a:pt x="121" y="569"/>
                  </a:moveTo>
                  <a:cubicBezTo>
                    <a:pt x="121" y="547"/>
                    <a:pt x="121" y="547"/>
                    <a:pt x="121" y="547"/>
                  </a:cubicBezTo>
                  <a:cubicBezTo>
                    <a:pt x="121" y="544"/>
                    <a:pt x="124" y="541"/>
                    <a:pt x="127" y="541"/>
                  </a:cubicBezTo>
                  <a:cubicBezTo>
                    <a:pt x="130" y="541"/>
                    <a:pt x="132" y="544"/>
                    <a:pt x="132" y="547"/>
                  </a:cubicBezTo>
                  <a:cubicBezTo>
                    <a:pt x="132" y="569"/>
                    <a:pt x="132" y="569"/>
                    <a:pt x="132" y="569"/>
                  </a:cubicBezTo>
                  <a:cubicBezTo>
                    <a:pt x="132" y="572"/>
                    <a:pt x="130" y="575"/>
                    <a:pt x="127" y="575"/>
                  </a:cubicBezTo>
                  <a:cubicBezTo>
                    <a:pt x="124" y="575"/>
                    <a:pt x="121" y="572"/>
                    <a:pt x="121" y="569"/>
                  </a:cubicBezTo>
                  <a:close/>
                  <a:moveTo>
                    <a:pt x="121" y="302"/>
                  </a:moveTo>
                  <a:cubicBezTo>
                    <a:pt x="121" y="280"/>
                    <a:pt x="121" y="280"/>
                    <a:pt x="121" y="280"/>
                  </a:cubicBezTo>
                  <a:cubicBezTo>
                    <a:pt x="121" y="276"/>
                    <a:pt x="124" y="274"/>
                    <a:pt x="127" y="274"/>
                  </a:cubicBezTo>
                  <a:cubicBezTo>
                    <a:pt x="130" y="274"/>
                    <a:pt x="132" y="276"/>
                    <a:pt x="132" y="280"/>
                  </a:cubicBezTo>
                  <a:cubicBezTo>
                    <a:pt x="132" y="302"/>
                    <a:pt x="132" y="302"/>
                    <a:pt x="132" y="302"/>
                  </a:cubicBezTo>
                  <a:cubicBezTo>
                    <a:pt x="132" y="305"/>
                    <a:pt x="130" y="307"/>
                    <a:pt x="127" y="307"/>
                  </a:cubicBezTo>
                  <a:cubicBezTo>
                    <a:pt x="124" y="307"/>
                    <a:pt x="121" y="305"/>
                    <a:pt x="121" y="302"/>
                  </a:cubicBezTo>
                  <a:close/>
                  <a:moveTo>
                    <a:pt x="188" y="401"/>
                  </a:moveTo>
                  <a:cubicBezTo>
                    <a:pt x="188" y="402"/>
                    <a:pt x="188" y="403"/>
                    <a:pt x="187" y="404"/>
                  </a:cubicBezTo>
                  <a:cubicBezTo>
                    <a:pt x="188" y="405"/>
                    <a:pt x="188" y="407"/>
                    <a:pt x="188" y="408"/>
                  </a:cubicBezTo>
                  <a:cubicBezTo>
                    <a:pt x="188" y="420"/>
                    <a:pt x="188" y="420"/>
                    <a:pt x="188" y="420"/>
                  </a:cubicBezTo>
                  <a:cubicBezTo>
                    <a:pt x="188" y="440"/>
                    <a:pt x="188" y="440"/>
                    <a:pt x="188" y="440"/>
                  </a:cubicBezTo>
                  <a:cubicBezTo>
                    <a:pt x="188" y="460"/>
                    <a:pt x="188" y="460"/>
                    <a:pt x="188" y="460"/>
                  </a:cubicBezTo>
                  <a:cubicBezTo>
                    <a:pt x="188" y="480"/>
                    <a:pt x="188" y="480"/>
                    <a:pt x="188" y="480"/>
                  </a:cubicBezTo>
                  <a:cubicBezTo>
                    <a:pt x="188" y="490"/>
                    <a:pt x="188" y="490"/>
                    <a:pt x="188" y="490"/>
                  </a:cubicBezTo>
                  <a:cubicBezTo>
                    <a:pt x="188" y="492"/>
                    <a:pt x="187" y="494"/>
                    <a:pt x="184" y="495"/>
                  </a:cubicBezTo>
                  <a:cubicBezTo>
                    <a:pt x="187" y="495"/>
                    <a:pt x="188" y="497"/>
                    <a:pt x="188" y="500"/>
                  </a:cubicBezTo>
                  <a:cubicBezTo>
                    <a:pt x="188" y="519"/>
                    <a:pt x="188" y="519"/>
                    <a:pt x="188" y="519"/>
                  </a:cubicBezTo>
                  <a:cubicBezTo>
                    <a:pt x="188" y="522"/>
                    <a:pt x="186" y="525"/>
                    <a:pt x="183" y="525"/>
                  </a:cubicBezTo>
                  <a:cubicBezTo>
                    <a:pt x="180" y="525"/>
                    <a:pt x="177" y="522"/>
                    <a:pt x="177" y="519"/>
                  </a:cubicBezTo>
                  <a:cubicBezTo>
                    <a:pt x="177" y="500"/>
                    <a:pt x="177" y="500"/>
                    <a:pt x="177" y="500"/>
                  </a:cubicBezTo>
                  <a:cubicBezTo>
                    <a:pt x="177" y="497"/>
                    <a:pt x="179" y="495"/>
                    <a:pt x="181" y="495"/>
                  </a:cubicBezTo>
                  <a:cubicBezTo>
                    <a:pt x="179" y="494"/>
                    <a:pt x="177" y="492"/>
                    <a:pt x="177" y="490"/>
                  </a:cubicBezTo>
                  <a:cubicBezTo>
                    <a:pt x="177" y="480"/>
                    <a:pt x="177" y="480"/>
                    <a:pt x="177" y="480"/>
                  </a:cubicBezTo>
                  <a:cubicBezTo>
                    <a:pt x="177" y="460"/>
                    <a:pt x="177" y="460"/>
                    <a:pt x="177" y="460"/>
                  </a:cubicBezTo>
                  <a:cubicBezTo>
                    <a:pt x="177" y="440"/>
                    <a:pt x="177" y="440"/>
                    <a:pt x="177" y="440"/>
                  </a:cubicBezTo>
                  <a:cubicBezTo>
                    <a:pt x="177" y="420"/>
                    <a:pt x="177" y="420"/>
                    <a:pt x="177" y="420"/>
                  </a:cubicBezTo>
                  <a:cubicBezTo>
                    <a:pt x="177" y="408"/>
                    <a:pt x="177" y="408"/>
                    <a:pt x="177" y="408"/>
                  </a:cubicBezTo>
                  <a:cubicBezTo>
                    <a:pt x="177" y="407"/>
                    <a:pt x="178" y="405"/>
                    <a:pt x="179" y="404"/>
                  </a:cubicBezTo>
                  <a:cubicBezTo>
                    <a:pt x="178" y="403"/>
                    <a:pt x="177" y="402"/>
                    <a:pt x="177" y="401"/>
                  </a:cubicBezTo>
                  <a:cubicBezTo>
                    <a:pt x="177" y="390"/>
                    <a:pt x="177" y="390"/>
                    <a:pt x="177" y="390"/>
                  </a:cubicBezTo>
                  <a:cubicBezTo>
                    <a:pt x="177" y="386"/>
                    <a:pt x="180" y="384"/>
                    <a:pt x="183" y="384"/>
                  </a:cubicBezTo>
                  <a:cubicBezTo>
                    <a:pt x="186" y="384"/>
                    <a:pt x="188" y="386"/>
                    <a:pt x="188" y="390"/>
                  </a:cubicBezTo>
                  <a:lnTo>
                    <a:pt x="188" y="401"/>
                  </a:lnTo>
                  <a:close/>
                  <a:moveTo>
                    <a:pt x="188" y="559"/>
                  </a:moveTo>
                  <a:cubicBezTo>
                    <a:pt x="188" y="562"/>
                    <a:pt x="186" y="565"/>
                    <a:pt x="183" y="565"/>
                  </a:cubicBezTo>
                  <a:cubicBezTo>
                    <a:pt x="180" y="565"/>
                    <a:pt x="177" y="562"/>
                    <a:pt x="177" y="559"/>
                  </a:cubicBezTo>
                  <a:cubicBezTo>
                    <a:pt x="177" y="539"/>
                    <a:pt x="177" y="539"/>
                    <a:pt x="177" y="539"/>
                  </a:cubicBezTo>
                  <a:cubicBezTo>
                    <a:pt x="177" y="536"/>
                    <a:pt x="180" y="534"/>
                    <a:pt x="183" y="534"/>
                  </a:cubicBezTo>
                  <a:cubicBezTo>
                    <a:pt x="186" y="534"/>
                    <a:pt x="188" y="536"/>
                    <a:pt x="188" y="539"/>
                  </a:cubicBezTo>
                  <a:lnTo>
                    <a:pt x="188" y="559"/>
                  </a:lnTo>
                  <a:close/>
                  <a:moveTo>
                    <a:pt x="188" y="579"/>
                  </a:moveTo>
                  <a:cubicBezTo>
                    <a:pt x="188" y="590"/>
                    <a:pt x="188" y="590"/>
                    <a:pt x="188" y="590"/>
                  </a:cubicBezTo>
                  <a:cubicBezTo>
                    <a:pt x="188" y="593"/>
                    <a:pt x="186" y="595"/>
                    <a:pt x="183" y="595"/>
                  </a:cubicBezTo>
                  <a:cubicBezTo>
                    <a:pt x="180" y="595"/>
                    <a:pt x="177" y="593"/>
                    <a:pt x="177" y="590"/>
                  </a:cubicBezTo>
                  <a:cubicBezTo>
                    <a:pt x="177" y="579"/>
                    <a:pt x="177" y="579"/>
                    <a:pt x="177" y="579"/>
                  </a:cubicBezTo>
                  <a:cubicBezTo>
                    <a:pt x="177" y="576"/>
                    <a:pt x="180" y="573"/>
                    <a:pt x="183" y="573"/>
                  </a:cubicBezTo>
                  <a:cubicBezTo>
                    <a:pt x="186" y="573"/>
                    <a:pt x="188" y="576"/>
                    <a:pt x="188" y="579"/>
                  </a:cubicBezTo>
                  <a:close/>
                  <a:moveTo>
                    <a:pt x="244" y="509"/>
                  </a:moveTo>
                  <a:cubicBezTo>
                    <a:pt x="244" y="512"/>
                    <a:pt x="242" y="515"/>
                    <a:pt x="239" y="515"/>
                  </a:cubicBezTo>
                  <a:cubicBezTo>
                    <a:pt x="236" y="515"/>
                    <a:pt x="233" y="512"/>
                    <a:pt x="233" y="509"/>
                  </a:cubicBezTo>
                  <a:cubicBezTo>
                    <a:pt x="233" y="490"/>
                    <a:pt x="233" y="490"/>
                    <a:pt x="233" y="490"/>
                  </a:cubicBezTo>
                  <a:cubicBezTo>
                    <a:pt x="233" y="486"/>
                    <a:pt x="233" y="486"/>
                    <a:pt x="233" y="486"/>
                  </a:cubicBezTo>
                  <a:cubicBezTo>
                    <a:pt x="233" y="463"/>
                    <a:pt x="233" y="463"/>
                    <a:pt x="233" y="463"/>
                  </a:cubicBezTo>
                  <a:cubicBezTo>
                    <a:pt x="233" y="452"/>
                    <a:pt x="233" y="452"/>
                    <a:pt x="233" y="452"/>
                  </a:cubicBezTo>
                  <a:cubicBezTo>
                    <a:pt x="233" y="450"/>
                    <a:pt x="233" y="450"/>
                    <a:pt x="233" y="450"/>
                  </a:cubicBezTo>
                  <a:cubicBezTo>
                    <a:pt x="233" y="447"/>
                    <a:pt x="236" y="444"/>
                    <a:pt x="239" y="444"/>
                  </a:cubicBezTo>
                  <a:cubicBezTo>
                    <a:pt x="242" y="444"/>
                    <a:pt x="244" y="447"/>
                    <a:pt x="244" y="450"/>
                  </a:cubicBezTo>
                  <a:cubicBezTo>
                    <a:pt x="244" y="452"/>
                    <a:pt x="244" y="452"/>
                    <a:pt x="244" y="452"/>
                  </a:cubicBezTo>
                  <a:cubicBezTo>
                    <a:pt x="244" y="463"/>
                    <a:pt x="244" y="463"/>
                    <a:pt x="244" y="463"/>
                  </a:cubicBezTo>
                  <a:cubicBezTo>
                    <a:pt x="244" y="486"/>
                    <a:pt x="244" y="486"/>
                    <a:pt x="244" y="486"/>
                  </a:cubicBezTo>
                  <a:cubicBezTo>
                    <a:pt x="244" y="490"/>
                    <a:pt x="244" y="490"/>
                    <a:pt x="244" y="490"/>
                  </a:cubicBezTo>
                  <a:lnTo>
                    <a:pt x="244" y="509"/>
                  </a:lnTo>
                  <a:close/>
                  <a:moveTo>
                    <a:pt x="244" y="556"/>
                  </a:moveTo>
                  <a:cubicBezTo>
                    <a:pt x="244" y="559"/>
                    <a:pt x="242" y="561"/>
                    <a:pt x="239" y="561"/>
                  </a:cubicBezTo>
                  <a:cubicBezTo>
                    <a:pt x="236" y="561"/>
                    <a:pt x="233" y="559"/>
                    <a:pt x="233" y="556"/>
                  </a:cubicBezTo>
                  <a:cubicBezTo>
                    <a:pt x="233" y="532"/>
                    <a:pt x="233" y="532"/>
                    <a:pt x="233" y="532"/>
                  </a:cubicBezTo>
                  <a:cubicBezTo>
                    <a:pt x="233" y="529"/>
                    <a:pt x="236" y="527"/>
                    <a:pt x="239" y="527"/>
                  </a:cubicBezTo>
                  <a:cubicBezTo>
                    <a:pt x="242" y="527"/>
                    <a:pt x="244" y="529"/>
                    <a:pt x="244" y="532"/>
                  </a:cubicBezTo>
                  <a:lnTo>
                    <a:pt x="244" y="556"/>
                  </a:lnTo>
                  <a:close/>
                  <a:moveTo>
                    <a:pt x="244" y="579"/>
                  </a:moveTo>
                  <a:cubicBezTo>
                    <a:pt x="244" y="590"/>
                    <a:pt x="244" y="590"/>
                    <a:pt x="244" y="590"/>
                  </a:cubicBezTo>
                  <a:cubicBezTo>
                    <a:pt x="244" y="593"/>
                    <a:pt x="242" y="595"/>
                    <a:pt x="239" y="595"/>
                  </a:cubicBezTo>
                  <a:cubicBezTo>
                    <a:pt x="236" y="595"/>
                    <a:pt x="233" y="593"/>
                    <a:pt x="233" y="590"/>
                  </a:cubicBezTo>
                  <a:cubicBezTo>
                    <a:pt x="233" y="579"/>
                    <a:pt x="233" y="579"/>
                    <a:pt x="233" y="579"/>
                  </a:cubicBezTo>
                  <a:cubicBezTo>
                    <a:pt x="233" y="576"/>
                    <a:pt x="236" y="573"/>
                    <a:pt x="239" y="573"/>
                  </a:cubicBezTo>
                  <a:cubicBezTo>
                    <a:pt x="242" y="573"/>
                    <a:pt x="244" y="576"/>
                    <a:pt x="244" y="579"/>
                  </a:cubicBezTo>
                  <a:close/>
                  <a:moveTo>
                    <a:pt x="300" y="510"/>
                  </a:moveTo>
                  <a:cubicBezTo>
                    <a:pt x="300" y="513"/>
                    <a:pt x="298" y="515"/>
                    <a:pt x="295" y="515"/>
                  </a:cubicBezTo>
                  <a:cubicBezTo>
                    <a:pt x="292" y="515"/>
                    <a:pt x="289" y="513"/>
                    <a:pt x="289" y="510"/>
                  </a:cubicBezTo>
                  <a:cubicBezTo>
                    <a:pt x="289" y="498"/>
                    <a:pt x="289" y="498"/>
                    <a:pt x="289" y="498"/>
                  </a:cubicBezTo>
                  <a:cubicBezTo>
                    <a:pt x="289" y="495"/>
                    <a:pt x="292" y="493"/>
                    <a:pt x="295" y="493"/>
                  </a:cubicBezTo>
                  <a:cubicBezTo>
                    <a:pt x="298" y="493"/>
                    <a:pt x="300" y="495"/>
                    <a:pt x="300" y="498"/>
                  </a:cubicBezTo>
                  <a:lnTo>
                    <a:pt x="300" y="510"/>
                  </a:lnTo>
                  <a:close/>
                  <a:moveTo>
                    <a:pt x="300" y="556"/>
                  </a:moveTo>
                  <a:cubicBezTo>
                    <a:pt x="300" y="559"/>
                    <a:pt x="298" y="561"/>
                    <a:pt x="295" y="561"/>
                  </a:cubicBezTo>
                  <a:cubicBezTo>
                    <a:pt x="292" y="561"/>
                    <a:pt x="289" y="559"/>
                    <a:pt x="289" y="556"/>
                  </a:cubicBezTo>
                  <a:cubicBezTo>
                    <a:pt x="289" y="533"/>
                    <a:pt x="289" y="533"/>
                    <a:pt x="289" y="533"/>
                  </a:cubicBezTo>
                  <a:cubicBezTo>
                    <a:pt x="289" y="530"/>
                    <a:pt x="292" y="527"/>
                    <a:pt x="295" y="527"/>
                  </a:cubicBezTo>
                  <a:cubicBezTo>
                    <a:pt x="298" y="527"/>
                    <a:pt x="300" y="530"/>
                    <a:pt x="300" y="533"/>
                  </a:cubicBezTo>
                  <a:lnTo>
                    <a:pt x="300" y="556"/>
                  </a:lnTo>
                  <a:close/>
                  <a:moveTo>
                    <a:pt x="300" y="579"/>
                  </a:moveTo>
                  <a:cubicBezTo>
                    <a:pt x="300" y="590"/>
                    <a:pt x="300" y="590"/>
                    <a:pt x="300" y="590"/>
                  </a:cubicBezTo>
                  <a:cubicBezTo>
                    <a:pt x="300" y="593"/>
                    <a:pt x="298" y="595"/>
                    <a:pt x="295" y="595"/>
                  </a:cubicBezTo>
                  <a:cubicBezTo>
                    <a:pt x="292" y="595"/>
                    <a:pt x="289" y="593"/>
                    <a:pt x="289" y="590"/>
                  </a:cubicBezTo>
                  <a:cubicBezTo>
                    <a:pt x="289" y="579"/>
                    <a:pt x="289" y="579"/>
                    <a:pt x="289" y="579"/>
                  </a:cubicBezTo>
                  <a:cubicBezTo>
                    <a:pt x="289" y="576"/>
                    <a:pt x="292" y="573"/>
                    <a:pt x="295" y="573"/>
                  </a:cubicBezTo>
                  <a:cubicBezTo>
                    <a:pt x="298" y="573"/>
                    <a:pt x="300" y="576"/>
                    <a:pt x="300" y="579"/>
                  </a:cubicBezTo>
                  <a:close/>
                  <a:moveTo>
                    <a:pt x="356" y="510"/>
                  </a:moveTo>
                  <a:cubicBezTo>
                    <a:pt x="356" y="513"/>
                    <a:pt x="354" y="515"/>
                    <a:pt x="351" y="515"/>
                  </a:cubicBezTo>
                  <a:cubicBezTo>
                    <a:pt x="348" y="515"/>
                    <a:pt x="345" y="513"/>
                    <a:pt x="345" y="510"/>
                  </a:cubicBezTo>
                  <a:cubicBezTo>
                    <a:pt x="345" y="498"/>
                    <a:pt x="345" y="498"/>
                    <a:pt x="345" y="498"/>
                  </a:cubicBezTo>
                  <a:cubicBezTo>
                    <a:pt x="345" y="495"/>
                    <a:pt x="348" y="493"/>
                    <a:pt x="351" y="493"/>
                  </a:cubicBezTo>
                  <a:cubicBezTo>
                    <a:pt x="354" y="493"/>
                    <a:pt x="356" y="495"/>
                    <a:pt x="356" y="498"/>
                  </a:cubicBezTo>
                  <a:lnTo>
                    <a:pt x="356" y="510"/>
                  </a:lnTo>
                  <a:close/>
                  <a:moveTo>
                    <a:pt x="356" y="556"/>
                  </a:moveTo>
                  <a:cubicBezTo>
                    <a:pt x="356" y="559"/>
                    <a:pt x="354" y="561"/>
                    <a:pt x="351" y="561"/>
                  </a:cubicBezTo>
                  <a:cubicBezTo>
                    <a:pt x="348" y="561"/>
                    <a:pt x="345" y="559"/>
                    <a:pt x="345" y="556"/>
                  </a:cubicBezTo>
                  <a:cubicBezTo>
                    <a:pt x="345" y="533"/>
                    <a:pt x="345" y="533"/>
                    <a:pt x="345" y="533"/>
                  </a:cubicBezTo>
                  <a:cubicBezTo>
                    <a:pt x="345" y="530"/>
                    <a:pt x="348" y="527"/>
                    <a:pt x="351" y="527"/>
                  </a:cubicBezTo>
                  <a:cubicBezTo>
                    <a:pt x="354" y="527"/>
                    <a:pt x="356" y="530"/>
                    <a:pt x="356" y="533"/>
                  </a:cubicBezTo>
                  <a:lnTo>
                    <a:pt x="356" y="556"/>
                  </a:lnTo>
                  <a:close/>
                  <a:moveTo>
                    <a:pt x="356" y="579"/>
                  </a:moveTo>
                  <a:cubicBezTo>
                    <a:pt x="356" y="590"/>
                    <a:pt x="356" y="590"/>
                    <a:pt x="356" y="590"/>
                  </a:cubicBezTo>
                  <a:cubicBezTo>
                    <a:pt x="356" y="593"/>
                    <a:pt x="354" y="595"/>
                    <a:pt x="351" y="595"/>
                  </a:cubicBezTo>
                  <a:cubicBezTo>
                    <a:pt x="348" y="595"/>
                    <a:pt x="345" y="593"/>
                    <a:pt x="345" y="590"/>
                  </a:cubicBezTo>
                  <a:cubicBezTo>
                    <a:pt x="345" y="579"/>
                    <a:pt x="345" y="579"/>
                    <a:pt x="345" y="579"/>
                  </a:cubicBezTo>
                  <a:cubicBezTo>
                    <a:pt x="345" y="576"/>
                    <a:pt x="348" y="573"/>
                    <a:pt x="351" y="573"/>
                  </a:cubicBezTo>
                  <a:cubicBezTo>
                    <a:pt x="354" y="573"/>
                    <a:pt x="356" y="576"/>
                    <a:pt x="356" y="579"/>
                  </a:cubicBezTo>
                  <a:close/>
                  <a:moveTo>
                    <a:pt x="794" y="737"/>
                  </a:moveTo>
                  <a:cubicBezTo>
                    <a:pt x="794" y="725"/>
                    <a:pt x="794" y="725"/>
                    <a:pt x="794" y="725"/>
                  </a:cubicBezTo>
                  <a:cubicBezTo>
                    <a:pt x="794" y="722"/>
                    <a:pt x="796" y="720"/>
                    <a:pt x="799" y="720"/>
                  </a:cubicBezTo>
                  <a:cubicBezTo>
                    <a:pt x="802" y="720"/>
                    <a:pt x="805" y="722"/>
                    <a:pt x="805" y="725"/>
                  </a:cubicBezTo>
                  <a:cubicBezTo>
                    <a:pt x="805" y="737"/>
                    <a:pt x="805" y="737"/>
                    <a:pt x="805" y="737"/>
                  </a:cubicBezTo>
                  <a:cubicBezTo>
                    <a:pt x="805" y="740"/>
                    <a:pt x="802" y="742"/>
                    <a:pt x="799" y="742"/>
                  </a:cubicBezTo>
                  <a:cubicBezTo>
                    <a:pt x="796" y="742"/>
                    <a:pt x="794" y="740"/>
                    <a:pt x="794" y="737"/>
                  </a:cubicBezTo>
                  <a:close/>
                  <a:moveTo>
                    <a:pt x="794" y="658"/>
                  </a:moveTo>
                  <a:cubicBezTo>
                    <a:pt x="794" y="636"/>
                    <a:pt x="794" y="636"/>
                    <a:pt x="794" y="636"/>
                  </a:cubicBezTo>
                  <a:cubicBezTo>
                    <a:pt x="794" y="633"/>
                    <a:pt x="796" y="630"/>
                    <a:pt x="799" y="630"/>
                  </a:cubicBezTo>
                  <a:cubicBezTo>
                    <a:pt x="802" y="630"/>
                    <a:pt x="805" y="633"/>
                    <a:pt x="805" y="636"/>
                  </a:cubicBezTo>
                  <a:cubicBezTo>
                    <a:pt x="805" y="658"/>
                    <a:pt x="805" y="658"/>
                    <a:pt x="805" y="658"/>
                  </a:cubicBezTo>
                  <a:cubicBezTo>
                    <a:pt x="805" y="661"/>
                    <a:pt x="802" y="664"/>
                    <a:pt x="799" y="664"/>
                  </a:cubicBezTo>
                  <a:cubicBezTo>
                    <a:pt x="796" y="664"/>
                    <a:pt x="794" y="661"/>
                    <a:pt x="794" y="658"/>
                  </a:cubicBezTo>
                  <a:close/>
                  <a:moveTo>
                    <a:pt x="794" y="703"/>
                  </a:moveTo>
                  <a:cubicBezTo>
                    <a:pt x="794" y="681"/>
                    <a:pt x="794" y="681"/>
                    <a:pt x="794" y="681"/>
                  </a:cubicBezTo>
                  <a:cubicBezTo>
                    <a:pt x="794" y="678"/>
                    <a:pt x="796" y="675"/>
                    <a:pt x="799" y="675"/>
                  </a:cubicBezTo>
                  <a:cubicBezTo>
                    <a:pt x="802" y="675"/>
                    <a:pt x="805" y="678"/>
                    <a:pt x="805" y="681"/>
                  </a:cubicBezTo>
                  <a:cubicBezTo>
                    <a:pt x="805" y="703"/>
                    <a:pt x="805" y="703"/>
                    <a:pt x="805" y="703"/>
                  </a:cubicBezTo>
                  <a:cubicBezTo>
                    <a:pt x="805" y="706"/>
                    <a:pt x="802" y="708"/>
                    <a:pt x="799" y="708"/>
                  </a:cubicBezTo>
                  <a:cubicBezTo>
                    <a:pt x="796" y="708"/>
                    <a:pt x="794" y="706"/>
                    <a:pt x="794" y="703"/>
                  </a:cubicBezTo>
                  <a:close/>
                  <a:moveTo>
                    <a:pt x="794" y="614"/>
                  </a:moveTo>
                  <a:cubicBezTo>
                    <a:pt x="794" y="591"/>
                    <a:pt x="794" y="591"/>
                    <a:pt x="794" y="591"/>
                  </a:cubicBezTo>
                  <a:cubicBezTo>
                    <a:pt x="794" y="588"/>
                    <a:pt x="796" y="586"/>
                    <a:pt x="799" y="586"/>
                  </a:cubicBezTo>
                  <a:cubicBezTo>
                    <a:pt x="802" y="586"/>
                    <a:pt x="805" y="588"/>
                    <a:pt x="805" y="591"/>
                  </a:cubicBezTo>
                  <a:cubicBezTo>
                    <a:pt x="805" y="614"/>
                    <a:pt x="805" y="614"/>
                    <a:pt x="805" y="614"/>
                  </a:cubicBezTo>
                  <a:cubicBezTo>
                    <a:pt x="805" y="617"/>
                    <a:pt x="802" y="619"/>
                    <a:pt x="799" y="619"/>
                  </a:cubicBezTo>
                  <a:cubicBezTo>
                    <a:pt x="796" y="619"/>
                    <a:pt x="794" y="617"/>
                    <a:pt x="794" y="614"/>
                  </a:cubicBezTo>
                  <a:close/>
                  <a:moveTo>
                    <a:pt x="794" y="525"/>
                  </a:moveTo>
                  <a:cubicBezTo>
                    <a:pt x="794" y="502"/>
                    <a:pt x="794" y="502"/>
                    <a:pt x="794" y="502"/>
                  </a:cubicBezTo>
                  <a:cubicBezTo>
                    <a:pt x="794" y="499"/>
                    <a:pt x="796" y="497"/>
                    <a:pt x="799" y="497"/>
                  </a:cubicBezTo>
                  <a:cubicBezTo>
                    <a:pt x="802" y="497"/>
                    <a:pt x="805" y="499"/>
                    <a:pt x="805" y="502"/>
                  </a:cubicBezTo>
                  <a:cubicBezTo>
                    <a:pt x="805" y="525"/>
                    <a:pt x="805" y="525"/>
                    <a:pt x="805" y="525"/>
                  </a:cubicBezTo>
                  <a:cubicBezTo>
                    <a:pt x="805" y="528"/>
                    <a:pt x="802" y="530"/>
                    <a:pt x="799" y="530"/>
                  </a:cubicBezTo>
                  <a:cubicBezTo>
                    <a:pt x="796" y="530"/>
                    <a:pt x="794" y="528"/>
                    <a:pt x="794" y="525"/>
                  </a:cubicBezTo>
                  <a:close/>
                  <a:moveTo>
                    <a:pt x="794" y="569"/>
                  </a:moveTo>
                  <a:cubicBezTo>
                    <a:pt x="794" y="547"/>
                    <a:pt x="794" y="547"/>
                    <a:pt x="794" y="547"/>
                  </a:cubicBezTo>
                  <a:cubicBezTo>
                    <a:pt x="794" y="544"/>
                    <a:pt x="796" y="541"/>
                    <a:pt x="799" y="541"/>
                  </a:cubicBezTo>
                  <a:cubicBezTo>
                    <a:pt x="802" y="541"/>
                    <a:pt x="805" y="544"/>
                    <a:pt x="805" y="547"/>
                  </a:cubicBezTo>
                  <a:cubicBezTo>
                    <a:pt x="805" y="569"/>
                    <a:pt x="805" y="569"/>
                    <a:pt x="805" y="569"/>
                  </a:cubicBezTo>
                  <a:cubicBezTo>
                    <a:pt x="805" y="572"/>
                    <a:pt x="802" y="575"/>
                    <a:pt x="799" y="575"/>
                  </a:cubicBezTo>
                  <a:cubicBezTo>
                    <a:pt x="796" y="575"/>
                    <a:pt x="794" y="572"/>
                    <a:pt x="794" y="569"/>
                  </a:cubicBezTo>
                  <a:close/>
                  <a:moveTo>
                    <a:pt x="794" y="124"/>
                  </a:moveTo>
                  <a:cubicBezTo>
                    <a:pt x="794" y="101"/>
                    <a:pt x="794" y="101"/>
                    <a:pt x="794" y="101"/>
                  </a:cubicBezTo>
                  <a:cubicBezTo>
                    <a:pt x="794" y="98"/>
                    <a:pt x="796" y="96"/>
                    <a:pt x="799" y="96"/>
                  </a:cubicBezTo>
                  <a:cubicBezTo>
                    <a:pt x="802" y="96"/>
                    <a:pt x="805" y="98"/>
                    <a:pt x="805" y="101"/>
                  </a:cubicBezTo>
                  <a:cubicBezTo>
                    <a:pt x="805" y="124"/>
                    <a:pt x="805" y="124"/>
                    <a:pt x="805" y="124"/>
                  </a:cubicBezTo>
                  <a:cubicBezTo>
                    <a:pt x="805" y="127"/>
                    <a:pt x="802" y="129"/>
                    <a:pt x="799" y="129"/>
                  </a:cubicBezTo>
                  <a:cubicBezTo>
                    <a:pt x="796" y="129"/>
                    <a:pt x="794" y="127"/>
                    <a:pt x="794" y="124"/>
                  </a:cubicBezTo>
                  <a:close/>
                  <a:moveTo>
                    <a:pt x="794" y="168"/>
                  </a:moveTo>
                  <a:cubicBezTo>
                    <a:pt x="794" y="146"/>
                    <a:pt x="794" y="146"/>
                    <a:pt x="794" y="146"/>
                  </a:cubicBezTo>
                  <a:cubicBezTo>
                    <a:pt x="794" y="143"/>
                    <a:pt x="796" y="140"/>
                    <a:pt x="799" y="140"/>
                  </a:cubicBezTo>
                  <a:cubicBezTo>
                    <a:pt x="802" y="140"/>
                    <a:pt x="805" y="143"/>
                    <a:pt x="805" y="146"/>
                  </a:cubicBezTo>
                  <a:cubicBezTo>
                    <a:pt x="805" y="168"/>
                    <a:pt x="805" y="168"/>
                    <a:pt x="805" y="168"/>
                  </a:cubicBezTo>
                  <a:cubicBezTo>
                    <a:pt x="805" y="171"/>
                    <a:pt x="802" y="174"/>
                    <a:pt x="799" y="174"/>
                  </a:cubicBezTo>
                  <a:cubicBezTo>
                    <a:pt x="796" y="174"/>
                    <a:pt x="794" y="171"/>
                    <a:pt x="794" y="168"/>
                  </a:cubicBezTo>
                  <a:close/>
                  <a:moveTo>
                    <a:pt x="794" y="213"/>
                  </a:moveTo>
                  <a:cubicBezTo>
                    <a:pt x="794" y="190"/>
                    <a:pt x="794" y="190"/>
                    <a:pt x="794" y="190"/>
                  </a:cubicBezTo>
                  <a:cubicBezTo>
                    <a:pt x="794" y="187"/>
                    <a:pt x="796" y="185"/>
                    <a:pt x="799" y="185"/>
                  </a:cubicBezTo>
                  <a:cubicBezTo>
                    <a:pt x="802" y="185"/>
                    <a:pt x="805" y="187"/>
                    <a:pt x="805" y="190"/>
                  </a:cubicBezTo>
                  <a:cubicBezTo>
                    <a:pt x="805" y="213"/>
                    <a:pt x="805" y="213"/>
                    <a:pt x="805" y="213"/>
                  </a:cubicBezTo>
                  <a:cubicBezTo>
                    <a:pt x="805" y="216"/>
                    <a:pt x="802" y="218"/>
                    <a:pt x="799" y="218"/>
                  </a:cubicBezTo>
                  <a:cubicBezTo>
                    <a:pt x="796" y="218"/>
                    <a:pt x="794" y="216"/>
                    <a:pt x="794" y="213"/>
                  </a:cubicBezTo>
                  <a:close/>
                  <a:moveTo>
                    <a:pt x="738" y="658"/>
                  </a:moveTo>
                  <a:cubicBezTo>
                    <a:pt x="738" y="636"/>
                    <a:pt x="738" y="636"/>
                    <a:pt x="738" y="636"/>
                  </a:cubicBezTo>
                  <a:cubicBezTo>
                    <a:pt x="738" y="633"/>
                    <a:pt x="740" y="630"/>
                    <a:pt x="743" y="630"/>
                  </a:cubicBezTo>
                  <a:cubicBezTo>
                    <a:pt x="746" y="630"/>
                    <a:pt x="749" y="633"/>
                    <a:pt x="749" y="636"/>
                  </a:cubicBezTo>
                  <a:cubicBezTo>
                    <a:pt x="749" y="658"/>
                    <a:pt x="749" y="658"/>
                    <a:pt x="749" y="658"/>
                  </a:cubicBezTo>
                  <a:cubicBezTo>
                    <a:pt x="749" y="661"/>
                    <a:pt x="746" y="664"/>
                    <a:pt x="743" y="664"/>
                  </a:cubicBezTo>
                  <a:cubicBezTo>
                    <a:pt x="740" y="664"/>
                    <a:pt x="738" y="661"/>
                    <a:pt x="738" y="658"/>
                  </a:cubicBezTo>
                  <a:close/>
                  <a:moveTo>
                    <a:pt x="738" y="124"/>
                  </a:moveTo>
                  <a:cubicBezTo>
                    <a:pt x="738" y="101"/>
                    <a:pt x="738" y="101"/>
                    <a:pt x="738" y="101"/>
                  </a:cubicBezTo>
                  <a:cubicBezTo>
                    <a:pt x="738" y="98"/>
                    <a:pt x="740" y="96"/>
                    <a:pt x="743" y="96"/>
                  </a:cubicBezTo>
                  <a:cubicBezTo>
                    <a:pt x="746" y="96"/>
                    <a:pt x="749" y="98"/>
                    <a:pt x="749" y="101"/>
                  </a:cubicBezTo>
                  <a:cubicBezTo>
                    <a:pt x="749" y="124"/>
                    <a:pt x="749" y="124"/>
                    <a:pt x="749" y="124"/>
                  </a:cubicBezTo>
                  <a:cubicBezTo>
                    <a:pt x="749" y="127"/>
                    <a:pt x="746" y="129"/>
                    <a:pt x="743" y="129"/>
                  </a:cubicBezTo>
                  <a:cubicBezTo>
                    <a:pt x="740" y="129"/>
                    <a:pt x="738" y="127"/>
                    <a:pt x="738" y="124"/>
                  </a:cubicBezTo>
                  <a:close/>
                  <a:moveTo>
                    <a:pt x="738" y="614"/>
                  </a:moveTo>
                  <a:cubicBezTo>
                    <a:pt x="738" y="591"/>
                    <a:pt x="738" y="591"/>
                    <a:pt x="738" y="591"/>
                  </a:cubicBezTo>
                  <a:cubicBezTo>
                    <a:pt x="738" y="588"/>
                    <a:pt x="740" y="586"/>
                    <a:pt x="743" y="586"/>
                  </a:cubicBezTo>
                  <a:cubicBezTo>
                    <a:pt x="746" y="586"/>
                    <a:pt x="749" y="588"/>
                    <a:pt x="749" y="591"/>
                  </a:cubicBezTo>
                  <a:cubicBezTo>
                    <a:pt x="749" y="614"/>
                    <a:pt x="749" y="614"/>
                    <a:pt x="749" y="614"/>
                  </a:cubicBezTo>
                  <a:cubicBezTo>
                    <a:pt x="749" y="617"/>
                    <a:pt x="746" y="619"/>
                    <a:pt x="743" y="619"/>
                  </a:cubicBezTo>
                  <a:cubicBezTo>
                    <a:pt x="740" y="619"/>
                    <a:pt x="738" y="617"/>
                    <a:pt x="738" y="614"/>
                  </a:cubicBezTo>
                  <a:close/>
                  <a:moveTo>
                    <a:pt x="738" y="213"/>
                  </a:moveTo>
                  <a:cubicBezTo>
                    <a:pt x="738" y="190"/>
                    <a:pt x="738" y="190"/>
                    <a:pt x="738" y="190"/>
                  </a:cubicBezTo>
                  <a:cubicBezTo>
                    <a:pt x="738" y="187"/>
                    <a:pt x="740" y="185"/>
                    <a:pt x="743" y="185"/>
                  </a:cubicBezTo>
                  <a:cubicBezTo>
                    <a:pt x="746" y="185"/>
                    <a:pt x="749" y="187"/>
                    <a:pt x="749" y="190"/>
                  </a:cubicBezTo>
                  <a:cubicBezTo>
                    <a:pt x="749" y="213"/>
                    <a:pt x="749" y="213"/>
                    <a:pt x="749" y="213"/>
                  </a:cubicBezTo>
                  <a:cubicBezTo>
                    <a:pt x="749" y="216"/>
                    <a:pt x="746" y="218"/>
                    <a:pt x="743" y="218"/>
                  </a:cubicBezTo>
                  <a:cubicBezTo>
                    <a:pt x="740" y="218"/>
                    <a:pt x="738" y="216"/>
                    <a:pt x="738" y="213"/>
                  </a:cubicBezTo>
                  <a:close/>
                  <a:moveTo>
                    <a:pt x="738" y="257"/>
                  </a:moveTo>
                  <a:cubicBezTo>
                    <a:pt x="738" y="235"/>
                    <a:pt x="738" y="235"/>
                    <a:pt x="738" y="235"/>
                  </a:cubicBezTo>
                  <a:cubicBezTo>
                    <a:pt x="738" y="232"/>
                    <a:pt x="740" y="229"/>
                    <a:pt x="743" y="229"/>
                  </a:cubicBezTo>
                  <a:cubicBezTo>
                    <a:pt x="746" y="229"/>
                    <a:pt x="749" y="232"/>
                    <a:pt x="749" y="235"/>
                  </a:cubicBezTo>
                  <a:cubicBezTo>
                    <a:pt x="749" y="257"/>
                    <a:pt x="749" y="257"/>
                    <a:pt x="749" y="257"/>
                  </a:cubicBezTo>
                  <a:cubicBezTo>
                    <a:pt x="749" y="260"/>
                    <a:pt x="746" y="263"/>
                    <a:pt x="743" y="263"/>
                  </a:cubicBezTo>
                  <a:cubicBezTo>
                    <a:pt x="740" y="263"/>
                    <a:pt x="738" y="260"/>
                    <a:pt x="738" y="257"/>
                  </a:cubicBezTo>
                  <a:close/>
                  <a:moveTo>
                    <a:pt x="738" y="168"/>
                  </a:moveTo>
                  <a:cubicBezTo>
                    <a:pt x="738" y="146"/>
                    <a:pt x="738" y="146"/>
                    <a:pt x="738" y="146"/>
                  </a:cubicBezTo>
                  <a:cubicBezTo>
                    <a:pt x="738" y="143"/>
                    <a:pt x="740" y="140"/>
                    <a:pt x="743" y="140"/>
                  </a:cubicBezTo>
                  <a:cubicBezTo>
                    <a:pt x="746" y="140"/>
                    <a:pt x="749" y="143"/>
                    <a:pt x="749" y="146"/>
                  </a:cubicBezTo>
                  <a:cubicBezTo>
                    <a:pt x="749" y="168"/>
                    <a:pt x="749" y="168"/>
                    <a:pt x="749" y="168"/>
                  </a:cubicBezTo>
                  <a:cubicBezTo>
                    <a:pt x="749" y="171"/>
                    <a:pt x="746" y="174"/>
                    <a:pt x="743" y="174"/>
                  </a:cubicBezTo>
                  <a:cubicBezTo>
                    <a:pt x="740" y="174"/>
                    <a:pt x="738" y="171"/>
                    <a:pt x="738" y="168"/>
                  </a:cubicBezTo>
                  <a:close/>
                  <a:moveTo>
                    <a:pt x="738" y="525"/>
                  </a:moveTo>
                  <a:cubicBezTo>
                    <a:pt x="738" y="502"/>
                    <a:pt x="738" y="502"/>
                    <a:pt x="738" y="502"/>
                  </a:cubicBezTo>
                  <a:cubicBezTo>
                    <a:pt x="738" y="499"/>
                    <a:pt x="740" y="497"/>
                    <a:pt x="743" y="497"/>
                  </a:cubicBezTo>
                  <a:cubicBezTo>
                    <a:pt x="746" y="497"/>
                    <a:pt x="749" y="499"/>
                    <a:pt x="749" y="502"/>
                  </a:cubicBezTo>
                  <a:cubicBezTo>
                    <a:pt x="749" y="525"/>
                    <a:pt x="749" y="525"/>
                    <a:pt x="749" y="525"/>
                  </a:cubicBezTo>
                  <a:cubicBezTo>
                    <a:pt x="749" y="528"/>
                    <a:pt x="746" y="530"/>
                    <a:pt x="743" y="530"/>
                  </a:cubicBezTo>
                  <a:cubicBezTo>
                    <a:pt x="740" y="530"/>
                    <a:pt x="738" y="528"/>
                    <a:pt x="738" y="525"/>
                  </a:cubicBezTo>
                  <a:close/>
                  <a:moveTo>
                    <a:pt x="738" y="569"/>
                  </a:moveTo>
                  <a:cubicBezTo>
                    <a:pt x="738" y="547"/>
                    <a:pt x="738" y="547"/>
                    <a:pt x="738" y="547"/>
                  </a:cubicBezTo>
                  <a:cubicBezTo>
                    <a:pt x="738" y="544"/>
                    <a:pt x="740" y="541"/>
                    <a:pt x="743" y="541"/>
                  </a:cubicBezTo>
                  <a:cubicBezTo>
                    <a:pt x="746" y="541"/>
                    <a:pt x="749" y="544"/>
                    <a:pt x="749" y="547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49" y="572"/>
                    <a:pt x="746" y="575"/>
                    <a:pt x="743" y="575"/>
                  </a:cubicBezTo>
                  <a:cubicBezTo>
                    <a:pt x="740" y="575"/>
                    <a:pt x="738" y="572"/>
                    <a:pt x="738" y="569"/>
                  </a:cubicBezTo>
                  <a:close/>
                  <a:moveTo>
                    <a:pt x="681" y="213"/>
                  </a:moveTo>
                  <a:cubicBezTo>
                    <a:pt x="681" y="190"/>
                    <a:pt x="681" y="190"/>
                    <a:pt x="681" y="190"/>
                  </a:cubicBezTo>
                  <a:cubicBezTo>
                    <a:pt x="681" y="187"/>
                    <a:pt x="684" y="185"/>
                    <a:pt x="687" y="185"/>
                  </a:cubicBezTo>
                  <a:cubicBezTo>
                    <a:pt x="690" y="185"/>
                    <a:pt x="693" y="187"/>
                    <a:pt x="693" y="190"/>
                  </a:cubicBezTo>
                  <a:cubicBezTo>
                    <a:pt x="693" y="213"/>
                    <a:pt x="693" y="213"/>
                    <a:pt x="693" y="213"/>
                  </a:cubicBezTo>
                  <a:cubicBezTo>
                    <a:pt x="693" y="216"/>
                    <a:pt x="690" y="218"/>
                    <a:pt x="687" y="218"/>
                  </a:cubicBezTo>
                  <a:cubicBezTo>
                    <a:pt x="684" y="218"/>
                    <a:pt x="681" y="216"/>
                    <a:pt x="681" y="213"/>
                  </a:cubicBezTo>
                  <a:close/>
                  <a:moveTo>
                    <a:pt x="681" y="257"/>
                  </a:moveTo>
                  <a:cubicBezTo>
                    <a:pt x="681" y="235"/>
                    <a:pt x="681" y="235"/>
                    <a:pt x="681" y="235"/>
                  </a:cubicBezTo>
                  <a:cubicBezTo>
                    <a:pt x="681" y="232"/>
                    <a:pt x="684" y="229"/>
                    <a:pt x="687" y="229"/>
                  </a:cubicBezTo>
                  <a:cubicBezTo>
                    <a:pt x="690" y="229"/>
                    <a:pt x="693" y="232"/>
                    <a:pt x="693" y="235"/>
                  </a:cubicBezTo>
                  <a:cubicBezTo>
                    <a:pt x="693" y="257"/>
                    <a:pt x="693" y="257"/>
                    <a:pt x="693" y="257"/>
                  </a:cubicBezTo>
                  <a:cubicBezTo>
                    <a:pt x="693" y="260"/>
                    <a:pt x="690" y="263"/>
                    <a:pt x="687" y="263"/>
                  </a:cubicBezTo>
                  <a:cubicBezTo>
                    <a:pt x="684" y="263"/>
                    <a:pt x="681" y="260"/>
                    <a:pt x="681" y="257"/>
                  </a:cubicBezTo>
                  <a:close/>
                  <a:moveTo>
                    <a:pt x="681" y="168"/>
                  </a:moveTo>
                  <a:cubicBezTo>
                    <a:pt x="681" y="146"/>
                    <a:pt x="681" y="146"/>
                    <a:pt x="681" y="146"/>
                  </a:cubicBezTo>
                  <a:cubicBezTo>
                    <a:pt x="681" y="143"/>
                    <a:pt x="684" y="140"/>
                    <a:pt x="687" y="140"/>
                  </a:cubicBezTo>
                  <a:cubicBezTo>
                    <a:pt x="690" y="140"/>
                    <a:pt x="693" y="143"/>
                    <a:pt x="693" y="146"/>
                  </a:cubicBezTo>
                  <a:cubicBezTo>
                    <a:pt x="693" y="168"/>
                    <a:pt x="693" y="168"/>
                    <a:pt x="693" y="168"/>
                  </a:cubicBezTo>
                  <a:cubicBezTo>
                    <a:pt x="693" y="171"/>
                    <a:pt x="690" y="174"/>
                    <a:pt x="687" y="174"/>
                  </a:cubicBezTo>
                  <a:cubicBezTo>
                    <a:pt x="684" y="174"/>
                    <a:pt x="681" y="171"/>
                    <a:pt x="681" y="168"/>
                  </a:cubicBezTo>
                  <a:close/>
                  <a:moveTo>
                    <a:pt x="681" y="124"/>
                  </a:moveTo>
                  <a:cubicBezTo>
                    <a:pt x="681" y="101"/>
                    <a:pt x="681" y="101"/>
                    <a:pt x="681" y="101"/>
                  </a:cubicBezTo>
                  <a:cubicBezTo>
                    <a:pt x="681" y="98"/>
                    <a:pt x="684" y="96"/>
                    <a:pt x="687" y="96"/>
                  </a:cubicBezTo>
                  <a:cubicBezTo>
                    <a:pt x="690" y="96"/>
                    <a:pt x="693" y="98"/>
                    <a:pt x="693" y="101"/>
                  </a:cubicBezTo>
                  <a:cubicBezTo>
                    <a:pt x="693" y="124"/>
                    <a:pt x="693" y="124"/>
                    <a:pt x="693" y="124"/>
                  </a:cubicBezTo>
                  <a:cubicBezTo>
                    <a:pt x="693" y="127"/>
                    <a:pt x="690" y="129"/>
                    <a:pt x="687" y="129"/>
                  </a:cubicBezTo>
                  <a:cubicBezTo>
                    <a:pt x="684" y="129"/>
                    <a:pt x="681" y="127"/>
                    <a:pt x="681" y="124"/>
                  </a:cubicBezTo>
                  <a:close/>
                  <a:moveTo>
                    <a:pt x="681" y="302"/>
                  </a:moveTo>
                  <a:cubicBezTo>
                    <a:pt x="681" y="280"/>
                    <a:pt x="681" y="280"/>
                    <a:pt x="681" y="280"/>
                  </a:cubicBezTo>
                  <a:cubicBezTo>
                    <a:pt x="681" y="276"/>
                    <a:pt x="684" y="274"/>
                    <a:pt x="687" y="274"/>
                  </a:cubicBezTo>
                  <a:cubicBezTo>
                    <a:pt x="690" y="274"/>
                    <a:pt x="693" y="276"/>
                    <a:pt x="693" y="280"/>
                  </a:cubicBezTo>
                  <a:cubicBezTo>
                    <a:pt x="693" y="302"/>
                    <a:pt x="693" y="302"/>
                    <a:pt x="693" y="302"/>
                  </a:cubicBezTo>
                  <a:cubicBezTo>
                    <a:pt x="693" y="305"/>
                    <a:pt x="690" y="307"/>
                    <a:pt x="687" y="307"/>
                  </a:cubicBezTo>
                  <a:cubicBezTo>
                    <a:pt x="684" y="307"/>
                    <a:pt x="681" y="305"/>
                    <a:pt x="681" y="302"/>
                  </a:cubicBezTo>
                  <a:close/>
                  <a:moveTo>
                    <a:pt x="681" y="569"/>
                  </a:moveTo>
                  <a:cubicBezTo>
                    <a:pt x="681" y="547"/>
                    <a:pt x="681" y="547"/>
                    <a:pt x="681" y="547"/>
                  </a:cubicBezTo>
                  <a:cubicBezTo>
                    <a:pt x="681" y="544"/>
                    <a:pt x="684" y="541"/>
                    <a:pt x="687" y="541"/>
                  </a:cubicBezTo>
                  <a:cubicBezTo>
                    <a:pt x="690" y="541"/>
                    <a:pt x="693" y="544"/>
                    <a:pt x="693" y="547"/>
                  </a:cubicBezTo>
                  <a:cubicBezTo>
                    <a:pt x="693" y="569"/>
                    <a:pt x="693" y="569"/>
                    <a:pt x="693" y="569"/>
                  </a:cubicBezTo>
                  <a:cubicBezTo>
                    <a:pt x="693" y="572"/>
                    <a:pt x="690" y="575"/>
                    <a:pt x="687" y="575"/>
                  </a:cubicBezTo>
                  <a:cubicBezTo>
                    <a:pt x="684" y="575"/>
                    <a:pt x="681" y="572"/>
                    <a:pt x="681" y="569"/>
                  </a:cubicBezTo>
                  <a:close/>
                  <a:moveTo>
                    <a:pt x="681" y="525"/>
                  </a:moveTo>
                  <a:cubicBezTo>
                    <a:pt x="681" y="502"/>
                    <a:pt x="681" y="502"/>
                    <a:pt x="681" y="502"/>
                  </a:cubicBezTo>
                  <a:cubicBezTo>
                    <a:pt x="681" y="499"/>
                    <a:pt x="684" y="497"/>
                    <a:pt x="687" y="497"/>
                  </a:cubicBezTo>
                  <a:cubicBezTo>
                    <a:pt x="690" y="497"/>
                    <a:pt x="693" y="499"/>
                    <a:pt x="693" y="502"/>
                  </a:cubicBezTo>
                  <a:cubicBezTo>
                    <a:pt x="693" y="525"/>
                    <a:pt x="693" y="525"/>
                    <a:pt x="693" y="525"/>
                  </a:cubicBezTo>
                  <a:cubicBezTo>
                    <a:pt x="693" y="528"/>
                    <a:pt x="690" y="530"/>
                    <a:pt x="687" y="530"/>
                  </a:cubicBezTo>
                  <a:cubicBezTo>
                    <a:pt x="684" y="530"/>
                    <a:pt x="681" y="528"/>
                    <a:pt x="681" y="525"/>
                  </a:cubicBezTo>
                  <a:close/>
                  <a:moveTo>
                    <a:pt x="681" y="614"/>
                  </a:moveTo>
                  <a:cubicBezTo>
                    <a:pt x="681" y="591"/>
                    <a:pt x="681" y="591"/>
                    <a:pt x="681" y="591"/>
                  </a:cubicBezTo>
                  <a:cubicBezTo>
                    <a:pt x="681" y="588"/>
                    <a:pt x="684" y="586"/>
                    <a:pt x="687" y="586"/>
                  </a:cubicBezTo>
                  <a:cubicBezTo>
                    <a:pt x="690" y="586"/>
                    <a:pt x="693" y="588"/>
                    <a:pt x="693" y="591"/>
                  </a:cubicBezTo>
                  <a:cubicBezTo>
                    <a:pt x="693" y="614"/>
                    <a:pt x="693" y="614"/>
                    <a:pt x="693" y="614"/>
                  </a:cubicBezTo>
                  <a:cubicBezTo>
                    <a:pt x="693" y="617"/>
                    <a:pt x="690" y="619"/>
                    <a:pt x="687" y="619"/>
                  </a:cubicBezTo>
                  <a:cubicBezTo>
                    <a:pt x="684" y="619"/>
                    <a:pt x="681" y="617"/>
                    <a:pt x="681" y="614"/>
                  </a:cubicBezTo>
                  <a:close/>
                  <a:moveTo>
                    <a:pt x="637" y="401"/>
                  </a:moveTo>
                  <a:cubicBezTo>
                    <a:pt x="637" y="402"/>
                    <a:pt x="636" y="403"/>
                    <a:pt x="635" y="404"/>
                  </a:cubicBezTo>
                  <a:cubicBezTo>
                    <a:pt x="636" y="405"/>
                    <a:pt x="637" y="407"/>
                    <a:pt x="637" y="408"/>
                  </a:cubicBezTo>
                  <a:cubicBezTo>
                    <a:pt x="637" y="420"/>
                    <a:pt x="637" y="420"/>
                    <a:pt x="637" y="420"/>
                  </a:cubicBezTo>
                  <a:cubicBezTo>
                    <a:pt x="637" y="440"/>
                    <a:pt x="637" y="440"/>
                    <a:pt x="637" y="440"/>
                  </a:cubicBezTo>
                  <a:cubicBezTo>
                    <a:pt x="637" y="460"/>
                    <a:pt x="637" y="460"/>
                    <a:pt x="637" y="460"/>
                  </a:cubicBezTo>
                  <a:cubicBezTo>
                    <a:pt x="637" y="480"/>
                    <a:pt x="637" y="480"/>
                    <a:pt x="637" y="480"/>
                  </a:cubicBezTo>
                  <a:cubicBezTo>
                    <a:pt x="637" y="490"/>
                    <a:pt x="637" y="490"/>
                    <a:pt x="637" y="490"/>
                  </a:cubicBezTo>
                  <a:cubicBezTo>
                    <a:pt x="637" y="492"/>
                    <a:pt x="635" y="494"/>
                    <a:pt x="633" y="495"/>
                  </a:cubicBezTo>
                  <a:cubicBezTo>
                    <a:pt x="635" y="495"/>
                    <a:pt x="637" y="497"/>
                    <a:pt x="637" y="500"/>
                  </a:cubicBezTo>
                  <a:cubicBezTo>
                    <a:pt x="637" y="519"/>
                    <a:pt x="637" y="519"/>
                    <a:pt x="637" y="519"/>
                  </a:cubicBezTo>
                  <a:cubicBezTo>
                    <a:pt x="637" y="522"/>
                    <a:pt x="634" y="525"/>
                    <a:pt x="631" y="525"/>
                  </a:cubicBezTo>
                  <a:cubicBezTo>
                    <a:pt x="628" y="525"/>
                    <a:pt x="625" y="522"/>
                    <a:pt x="625" y="519"/>
                  </a:cubicBezTo>
                  <a:cubicBezTo>
                    <a:pt x="625" y="500"/>
                    <a:pt x="625" y="500"/>
                    <a:pt x="625" y="500"/>
                  </a:cubicBezTo>
                  <a:cubicBezTo>
                    <a:pt x="625" y="497"/>
                    <a:pt x="627" y="495"/>
                    <a:pt x="629" y="495"/>
                  </a:cubicBezTo>
                  <a:cubicBezTo>
                    <a:pt x="627" y="494"/>
                    <a:pt x="625" y="492"/>
                    <a:pt x="625" y="490"/>
                  </a:cubicBezTo>
                  <a:cubicBezTo>
                    <a:pt x="625" y="480"/>
                    <a:pt x="625" y="480"/>
                    <a:pt x="625" y="480"/>
                  </a:cubicBezTo>
                  <a:cubicBezTo>
                    <a:pt x="625" y="460"/>
                    <a:pt x="625" y="460"/>
                    <a:pt x="625" y="460"/>
                  </a:cubicBezTo>
                  <a:cubicBezTo>
                    <a:pt x="625" y="440"/>
                    <a:pt x="625" y="440"/>
                    <a:pt x="625" y="440"/>
                  </a:cubicBezTo>
                  <a:cubicBezTo>
                    <a:pt x="625" y="420"/>
                    <a:pt x="625" y="420"/>
                    <a:pt x="625" y="420"/>
                  </a:cubicBezTo>
                  <a:cubicBezTo>
                    <a:pt x="625" y="408"/>
                    <a:pt x="625" y="408"/>
                    <a:pt x="625" y="408"/>
                  </a:cubicBezTo>
                  <a:cubicBezTo>
                    <a:pt x="625" y="407"/>
                    <a:pt x="626" y="405"/>
                    <a:pt x="627" y="404"/>
                  </a:cubicBezTo>
                  <a:cubicBezTo>
                    <a:pt x="626" y="403"/>
                    <a:pt x="625" y="402"/>
                    <a:pt x="625" y="401"/>
                  </a:cubicBezTo>
                  <a:cubicBezTo>
                    <a:pt x="625" y="390"/>
                    <a:pt x="625" y="390"/>
                    <a:pt x="625" y="390"/>
                  </a:cubicBezTo>
                  <a:cubicBezTo>
                    <a:pt x="625" y="386"/>
                    <a:pt x="628" y="384"/>
                    <a:pt x="631" y="384"/>
                  </a:cubicBezTo>
                  <a:cubicBezTo>
                    <a:pt x="634" y="384"/>
                    <a:pt x="637" y="386"/>
                    <a:pt x="637" y="390"/>
                  </a:cubicBezTo>
                  <a:lnTo>
                    <a:pt x="637" y="401"/>
                  </a:lnTo>
                  <a:close/>
                  <a:moveTo>
                    <a:pt x="637" y="559"/>
                  </a:moveTo>
                  <a:cubicBezTo>
                    <a:pt x="637" y="562"/>
                    <a:pt x="634" y="565"/>
                    <a:pt x="631" y="565"/>
                  </a:cubicBezTo>
                  <a:cubicBezTo>
                    <a:pt x="628" y="565"/>
                    <a:pt x="625" y="562"/>
                    <a:pt x="625" y="559"/>
                  </a:cubicBezTo>
                  <a:cubicBezTo>
                    <a:pt x="625" y="539"/>
                    <a:pt x="625" y="539"/>
                    <a:pt x="625" y="539"/>
                  </a:cubicBezTo>
                  <a:cubicBezTo>
                    <a:pt x="625" y="536"/>
                    <a:pt x="628" y="534"/>
                    <a:pt x="631" y="534"/>
                  </a:cubicBezTo>
                  <a:cubicBezTo>
                    <a:pt x="634" y="534"/>
                    <a:pt x="637" y="536"/>
                    <a:pt x="637" y="539"/>
                  </a:cubicBezTo>
                  <a:lnTo>
                    <a:pt x="637" y="559"/>
                  </a:lnTo>
                  <a:close/>
                  <a:moveTo>
                    <a:pt x="637" y="579"/>
                  </a:moveTo>
                  <a:cubicBezTo>
                    <a:pt x="637" y="590"/>
                    <a:pt x="637" y="590"/>
                    <a:pt x="637" y="590"/>
                  </a:cubicBezTo>
                  <a:cubicBezTo>
                    <a:pt x="637" y="593"/>
                    <a:pt x="634" y="595"/>
                    <a:pt x="631" y="595"/>
                  </a:cubicBezTo>
                  <a:cubicBezTo>
                    <a:pt x="628" y="595"/>
                    <a:pt x="625" y="593"/>
                    <a:pt x="625" y="590"/>
                  </a:cubicBezTo>
                  <a:cubicBezTo>
                    <a:pt x="625" y="579"/>
                    <a:pt x="625" y="579"/>
                    <a:pt x="625" y="579"/>
                  </a:cubicBezTo>
                  <a:cubicBezTo>
                    <a:pt x="625" y="576"/>
                    <a:pt x="628" y="573"/>
                    <a:pt x="631" y="573"/>
                  </a:cubicBezTo>
                  <a:cubicBezTo>
                    <a:pt x="634" y="573"/>
                    <a:pt x="637" y="576"/>
                    <a:pt x="637" y="579"/>
                  </a:cubicBezTo>
                  <a:close/>
                  <a:moveTo>
                    <a:pt x="581" y="556"/>
                  </a:moveTo>
                  <a:cubicBezTo>
                    <a:pt x="581" y="559"/>
                    <a:pt x="578" y="561"/>
                    <a:pt x="575" y="561"/>
                  </a:cubicBezTo>
                  <a:cubicBezTo>
                    <a:pt x="572" y="561"/>
                    <a:pt x="569" y="559"/>
                    <a:pt x="569" y="556"/>
                  </a:cubicBezTo>
                  <a:cubicBezTo>
                    <a:pt x="569" y="532"/>
                    <a:pt x="569" y="532"/>
                    <a:pt x="569" y="532"/>
                  </a:cubicBezTo>
                  <a:cubicBezTo>
                    <a:pt x="569" y="529"/>
                    <a:pt x="572" y="527"/>
                    <a:pt x="575" y="527"/>
                  </a:cubicBezTo>
                  <a:cubicBezTo>
                    <a:pt x="578" y="527"/>
                    <a:pt x="581" y="529"/>
                    <a:pt x="581" y="532"/>
                  </a:cubicBezTo>
                  <a:lnTo>
                    <a:pt x="581" y="556"/>
                  </a:lnTo>
                  <a:close/>
                  <a:moveTo>
                    <a:pt x="581" y="509"/>
                  </a:moveTo>
                  <a:cubicBezTo>
                    <a:pt x="581" y="512"/>
                    <a:pt x="578" y="515"/>
                    <a:pt x="575" y="515"/>
                  </a:cubicBezTo>
                  <a:cubicBezTo>
                    <a:pt x="572" y="515"/>
                    <a:pt x="569" y="512"/>
                    <a:pt x="569" y="509"/>
                  </a:cubicBezTo>
                  <a:cubicBezTo>
                    <a:pt x="569" y="490"/>
                    <a:pt x="569" y="490"/>
                    <a:pt x="569" y="490"/>
                  </a:cubicBezTo>
                  <a:cubicBezTo>
                    <a:pt x="569" y="486"/>
                    <a:pt x="569" y="486"/>
                    <a:pt x="569" y="486"/>
                  </a:cubicBezTo>
                  <a:cubicBezTo>
                    <a:pt x="569" y="463"/>
                    <a:pt x="569" y="463"/>
                    <a:pt x="569" y="463"/>
                  </a:cubicBezTo>
                  <a:cubicBezTo>
                    <a:pt x="569" y="452"/>
                    <a:pt x="569" y="452"/>
                    <a:pt x="569" y="452"/>
                  </a:cubicBezTo>
                  <a:cubicBezTo>
                    <a:pt x="569" y="450"/>
                    <a:pt x="569" y="450"/>
                    <a:pt x="569" y="450"/>
                  </a:cubicBezTo>
                  <a:cubicBezTo>
                    <a:pt x="569" y="447"/>
                    <a:pt x="572" y="444"/>
                    <a:pt x="575" y="444"/>
                  </a:cubicBezTo>
                  <a:cubicBezTo>
                    <a:pt x="578" y="444"/>
                    <a:pt x="581" y="447"/>
                    <a:pt x="581" y="450"/>
                  </a:cubicBezTo>
                  <a:cubicBezTo>
                    <a:pt x="581" y="452"/>
                    <a:pt x="581" y="452"/>
                    <a:pt x="581" y="452"/>
                  </a:cubicBezTo>
                  <a:cubicBezTo>
                    <a:pt x="581" y="463"/>
                    <a:pt x="581" y="463"/>
                    <a:pt x="581" y="463"/>
                  </a:cubicBezTo>
                  <a:cubicBezTo>
                    <a:pt x="581" y="486"/>
                    <a:pt x="581" y="486"/>
                    <a:pt x="581" y="486"/>
                  </a:cubicBezTo>
                  <a:cubicBezTo>
                    <a:pt x="581" y="490"/>
                    <a:pt x="581" y="490"/>
                    <a:pt x="581" y="490"/>
                  </a:cubicBezTo>
                  <a:lnTo>
                    <a:pt x="581" y="509"/>
                  </a:lnTo>
                  <a:close/>
                  <a:moveTo>
                    <a:pt x="581" y="579"/>
                  </a:moveTo>
                  <a:cubicBezTo>
                    <a:pt x="581" y="590"/>
                    <a:pt x="581" y="590"/>
                    <a:pt x="581" y="590"/>
                  </a:cubicBezTo>
                  <a:cubicBezTo>
                    <a:pt x="581" y="593"/>
                    <a:pt x="578" y="595"/>
                    <a:pt x="575" y="595"/>
                  </a:cubicBezTo>
                  <a:cubicBezTo>
                    <a:pt x="572" y="595"/>
                    <a:pt x="569" y="593"/>
                    <a:pt x="569" y="590"/>
                  </a:cubicBezTo>
                  <a:cubicBezTo>
                    <a:pt x="569" y="579"/>
                    <a:pt x="569" y="579"/>
                    <a:pt x="569" y="579"/>
                  </a:cubicBezTo>
                  <a:cubicBezTo>
                    <a:pt x="569" y="576"/>
                    <a:pt x="572" y="573"/>
                    <a:pt x="575" y="573"/>
                  </a:cubicBezTo>
                  <a:cubicBezTo>
                    <a:pt x="578" y="573"/>
                    <a:pt x="581" y="576"/>
                    <a:pt x="581" y="579"/>
                  </a:cubicBezTo>
                  <a:close/>
                  <a:moveTo>
                    <a:pt x="525" y="510"/>
                  </a:moveTo>
                  <a:cubicBezTo>
                    <a:pt x="525" y="513"/>
                    <a:pt x="522" y="515"/>
                    <a:pt x="519" y="515"/>
                  </a:cubicBezTo>
                  <a:cubicBezTo>
                    <a:pt x="516" y="515"/>
                    <a:pt x="513" y="513"/>
                    <a:pt x="513" y="510"/>
                  </a:cubicBezTo>
                  <a:cubicBezTo>
                    <a:pt x="513" y="498"/>
                    <a:pt x="513" y="498"/>
                    <a:pt x="513" y="498"/>
                  </a:cubicBezTo>
                  <a:cubicBezTo>
                    <a:pt x="513" y="495"/>
                    <a:pt x="516" y="493"/>
                    <a:pt x="519" y="493"/>
                  </a:cubicBezTo>
                  <a:cubicBezTo>
                    <a:pt x="522" y="493"/>
                    <a:pt x="525" y="495"/>
                    <a:pt x="525" y="498"/>
                  </a:cubicBezTo>
                  <a:lnTo>
                    <a:pt x="525" y="510"/>
                  </a:lnTo>
                  <a:close/>
                  <a:moveTo>
                    <a:pt x="525" y="556"/>
                  </a:moveTo>
                  <a:cubicBezTo>
                    <a:pt x="525" y="559"/>
                    <a:pt x="522" y="561"/>
                    <a:pt x="519" y="561"/>
                  </a:cubicBezTo>
                  <a:cubicBezTo>
                    <a:pt x="516" y="561"/>
                    <a:pt x="513" y="559"/>
                    <a:pt x="513" y="556"/>
                  </a:cubicBezTo>
                  <a:cubicBezTo>
                    <a:pt x="513" y="533"/>
                    <a:pt x="513" y="533"/>
                    <a:pt x="513" y="533"/>
                  </a:cubicBezTo>
                  <a:cubicBezTo>
                    <a:pt x="513" y="530"/>
                    <a:pt x="516" y="527"/>
                    <a:pt x="519" y="527"/>
                  </a:cubicBezTo>
                  <a:cubicBezTo>
                    <a:pt x="522" y="527"/>
                    <a:pt x="525" y="530"/>
                    <a:pt x="525" y="533"/>
                  </a:cubicBezTo>
                  <a:lnTo>
                    <a:pt x="525" y="556"/>
                  </a:lnTo>
                  <a:close/>
                  <a:moveTo>
                    <a:pt x="525" y="579"/>
                  </a:moveTo>
                  <a:cubicBezTo>
                    <a:pt x="525" y="590"/>
                    <a:pt x="525" y="590"/>
                    <a:pt x="525" y="590"/>
                  </a:cubicBezTo>
                  <a:cubicBezTo>
                    <a:pt x="525" y="593"/>
                    <a:pt x="522" y="595"/>
                    <a:pt x="519" y="595"/>
                  </a:cubicBezTo>
                  <a:cubicBezTo>
                    <a:pt x="516" y="595"/>
                    <a:pt x="513" y="593"/>
                    <a:pt x="513" y="590"/>
                  </a:cubicBezTo>
                  <a:cubicBezTo>
                    <a:pt x="513" y="579"/>
                    <a:pt x="513" y="579"/>
                    <a:pt x="513" y="579"/>
                  </a:cubicBezTo>
                  <a:cubicBezTo>
                    <a:pt x="513" y="576"/>
                    <a:pt x="516" y="573"/>
                    <a:pt x="519" y="573"/>
                  </a:cubicBezTo>
                  <a:cubicBezTo>
                    <a:pt x="522" y="573"/>
                    <a:pt x="525" y="576"/>
                    <a:pt x="525" y="579"/>
                  </a:cubicBezTo>
                  <a:close/>
                  <a:moveTo>
                    <a:pt x="469" y="510"/>
                  </a:moveTo>
                  <a:cubicBezTo>
                    <a:pt x="469" y="513"/>
                    <a:pt x="466" y="515"/>
                    <a:pt x="463" y="515"/>
                  </a:cubicBezTo>
                  <a:cubicBezTo>
                    <a:pt x="460" y="515"/>
                    <a:pt x="457" y="513"/>
                    <a:pt x="457" y="510"/>
                  </a:cubicBezTo>
                  <a:cubicBezTo>
                    <a:pt x="457" y="498"/>
                    <a:pt x="457" y="498"/>
                    <a:pt x="457" y="498"/>
                  </a:cubicBezTo>
                  <a:cubicBezTo>
                    <a:pt x="457" y="495"/>
                    <a:pt x="460" y="493"/>
                    <a:pt x="463" y="493"/>
                  </a:cubicBezTo>
                  <a:cubicBezTo>
                    <a:pt x="466" y="493"/>
                    <a:pt x="469" y="495"/>
                    <a:pt x="469" y="498"/>
                  </a:cubicBezTo>
                  <a:lnTo>
                    <a:pt x="469" y="510"/>
                  </a:lnTo>
                  <a:close/>
                  <a:moveTo>
                    <a:pt x="469" y="556"/>
                  </a:moveTo>
                  <a:cubicBezTo>
                    <a:pt x="469" y="559"/>
                    <a:pt x="466" y="561"/>
                    <a:pt x="463" y="561"/>
                  </a:cubicBezTo>
                  <a:cubicBezTo>
                    <a:pt x="460" y="561"/>
                    <a:pt x="457" y="559"/>
                    <a:pt x="457" y="556"/>
                  </a:cubicBezTo>
                  <a:cubicBezTo>
                    <a:pt x="457" y="533"/>
                    <a:pt x="457" y="533"/>
                    <a:pt x="457" y="533"/>
                  </a:cubicBezTo>
                  <a:cubicBezTo>
                    <a:pt x="457" y="530"/>
                    <a:pt x="460" y="527"/>
                    <a:pt x="463" y="527"/>
                  </a:cubicBezTo>
                  <a:cubicBezTo>
                    <a:pt x="466" y="527"/>
                    <a:pt x="469" y="530"/>
                    <a:pt x="469" y="533"/>
                  </a:cubicBezTo>
                  <a:lnTo>
                    <a:pt x="469" y="556"/>
                  </a:lnTo>
                  <a:close/>
                  <a:moveTo>
                    <a:pt x="469" y="579"/>
                  </a:moveTo>
                  <a:cubicBezTo>
                    <a:pt x="469" y="590"/>
                    <a:pt x="469" y="590"/>
                    <a:pt x="469" y="590"/>
                  </a:cubicBezTo>
                  <a:cubicBezTo>
                    <a:pt x="469" y="593"/>
                    <a:pt x="466" y="595"/>
                    <a:pt x="463" y="595"/>
                  </a:cubicBezTo>
                  <a:cubicBezTo>
                    <a:pt x="460" y="595"/>
                    <a:pt x="457" y="593"/>
                    <a:pt x="457" y="590"/>
                  </a:cubicBezTo>
                  <a:cubicBezTo>
                    <a:pt x="457" y="579"/>
                    <a:pt x="457" y="579"/>
                    <a:pt x="457" y="579"/>
                  </a:cubicBezTo>
                  <a:cubicBezTo>
                    <a:pt x="457" y="576"/>
                    <a:pt x="460" y="573"/>
                    <a:pt x="463" y="573"/>
                  </a:cubicBezTo>
                  <a:cubicBezTo>
                    <a:pt x="466" y="573"/>
                    <a:pt x="469" y="576"/>
                    <a:pt x="469" y="579"/>
                  </a:cubicBezTo>
                  <a:close/>
                  <a:moveTo>
                    <a:pt x="412" y="510"/>
                  </a:moveTo>
                  <a:cubicBezTo>
                    <a:pt x="412" y="513"/>
                    <a:pt x="410" y="515"/>
                    <a:pt x="407" y="515"/>
                  </a:cubicBezTo>
                  <a:cubicBezTo>
                    <a:pt x="404" y="515"/>
                    <a:pt x="401" y="513"/>
                    <a:pt x="401" y="510"/>
                  </a:cubicBezTo>
                  <a:cubicBezTo>
                    <a:pt x="401" y="498"/>
                    <a:pt x="401" y="498"/>
                    <a:pt x="401" y="498"/>
                  </a:cubicBezTo>
                  <a:cubicBezTo>
                    <a:pt x="401" y="495"/>
                    <a:pt x="404" y="493"/>
                    <a:pt x="407" y="493"/>
                  </a:cubicBezTo>
                  <a:cubicBezTo>
                    <a:pt x="410" y="493"/>
                    <a:pt x="412" y="495"/>
                    <a:pt x="412" y="498"/>
                  </a:cubicBezTo>
                  <a:lnTo>
                    <a:pt x="412" y="510"/>
                  </a:lnTo>
                  <a:close/>
                  <a:moveTo>
                    <a:pt x="412" y="556"/>
                  </a:moveTo>
                  <a:cubicBezTo>
                    <a:pt x="412" y="559"/>
                    <a:pt x="410" y="561"/>
                    <a:pt x="407" y="561"/>
                  </a:cubicBezTo>
                  <a:cubicBezTo>
                    <a:pt x="404" y="561"/>
                    <a:pt x="401" y="559"/>
                    <a:pt x="401" y="556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01" y="530"/>
                    <a:pt x="404" y="527"/>
                    <a:pt x="407" y="527"/>
                  </a:cubicBezTo>
                  <a:cubicBezTo>
                    <a:pt x="410" y="527"/>
                    <a:pt x="412" y="530"/>
                    <a:pt x="412" y="533"/>
                  </a:cubicBezTo>
                  <a:lnTo>
                    <a:pt x="412" y="556"/>
                  </a:lnTo>
                  <a:close/>
                  <a:moveTo>
                    <a:pt x="412" y="579"/>
                  </a:moveTo>
                  <a:cubicBezTo>
                    <a:pt x="412" y="590"/>
                    <a:pt x="412" y="590"/>
                    <a:pt x="412" y="590"/>
                  </a:cubicBezTo>
                  <a:cubicBezTo>
                    <a:pt x="412" y="593"/>
                    <a:pt x="410" y="595"/>
                    <a:pt x="407" y="595"/>
                  </a:cubicBezTo>
                  <a:cubicBezTo>
                    <a:pt x="404" y="595"/>
                    <a:pt x="401" y="593"/>
                    <a:pt x="401" y="590"/>
                  </a:cubicBezTo>
                  <a:cubicBezTo>
                    <a:pt x="401" y="579"/>
                    <a:pt x="401" y="579"/>
                    <a:pt x="401" y="579"/>
                  </a:cubicBezTo>
                  <a:cubicBezTo>
                    <a:pt x="401" y="576"/>
                    <a:pt x="404" y="573"/>
                    <a:pt x="407" y="573"/>
                  </a:cubicBezTo>
                  <a:cubicBezTo>
                    <a:pt x="410" y="573"/>
                    <a:pt x="412" y="576"/>
                    <a:pt x="412" y="579"/>
                  </a:cubicBezTo>
                  <a:close/>
                  <a:moveTo>
                    <a:pt x="9" y="490"/>
                  </a:moveTo>
                  <a:cubicBezTo>
                    <a:pt x="9" y="480"/>
                    <a:pt x="9" y="480"/>
                    <a:pt x="9" y="480"/>
                  </a:cubicBezTo>
                  <a:cubicBezTo>
                    <a:pt x="9" y="458"/>
                    <a:pt x="9" y="458"/>
                    <a:pt x="9" y="458"/>
                  </a:cubicBezTo>
                  <a:cubicBezTo>
                    <a:pt x="9" y="435"/>
                    <a:pt x="9" y="435"/>
                    <a:pt x="9" y="435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9" y="391"/>
                    <a:pt x="9" y="391"/>
                    <a:pt x="9" y="391"/>
                  </a:cubicBezTo>
                  <a:cubicBezTo>
                    <a:pt x="9" y="369"/>
                    <a:pt x="9" y="369"/>
                    <a:pt x="9" y="369"/>
                  </a:cubicBezTo>
                  <a:cubicBezTo>
                    <a:pt x="9" y="346"/>
                    <a:pt x="9" y="346"/>
                    <a:pt x="9" y="346"/>
                  </a:cubicBezTo>
                  <a:cubicBezTo>
                    <a:pt x="9" y="324"/>
                    <a:pt x="9" y="324"/>
                    <a:pt x="9" y="324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280"/>
                    <a:pt x="9" y="280"/>
                    <a:pt x="9" y="280"/>
                  </a:cubicBezTo>
                  <a:cubicBezTo>
                    <a:pt x="9" y="257"/>
                    <a:pt x="9" y="257"/>
                    <a:pt x="9" y="257"/>
                  </a:cubicBezTo>
                  <a:cubicBezTo>
                    <a:pt x="9" y="235"/>
                    <a:pt x="9" y="235"/>
                    <a:pt x="9" y="235"/>
                  </a:cubicBezTo>
                  <a:cubicBezTo>
                    <a:pt x="9" y="227"/>
                    <a:pt x="9" y="227"/>
                    <a:pt x="9" y="227"/>
                  </a:cubicBezTo>
                  <a:cubicBezTo>
                    <a:pt x="9" y="224"/>
                    <a:pt x="12" y="221"/>
                    <a:pt x="15" y="221"/>
                  </a:cubicBezTo>
                  <a:cubicBezTo>
                    <a:pt x="18" y="221"/>
                    <a:pt x="20" y="224"/>
                    <a:pt x="20" y="227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0" y="257"/>
                    <a:pt x="20" y="257"/>
                    <a:pt x="20" y="257"/>
                  </a:cubicBezTo>
                  <a:cubicBezTo>
                    <a:pt x="20" y="280"/>
                    <a:pt x="20" y="280"/>
                    <a:pt x="20" y="280"/>
                  </a:cubicBezTo>
                  <a:cubicBezTo>
                    <a:pt x="20" y="302"/>
                    <a:pt x="20" y="302"/>
                    <a:pt x="20" y="302"/>
                  </a:cubicBezTo>
                  <a:cubicBezTo>
                    <a:pt x="20" y="324"/>
                    <a:pt x="20" y="324"/>
                    <a:pt x="20" y="324"/>
                  </a:cubicBezTo>
                  <a:cubicBezTo>
                    <a:pt x="20" y="346"/>
                    <a:pt x="20" y="346"/>
                    <a:pt x="20" y="346"/>
                  </a:cubicBezTo>
                  <a:cubicBezTo>
                    <a:pt x="20" y="369"/>
                    <a:pt x="20" y="369"/>
                    <a:pt x="20" y="369"/>
                  </a:cubicBezTo>
                  <a:cubicBezTo>
                    <a:pt x="20" y="391"/>
                    <a:pt x="20" y="391"/>
                    <a:pt x="20" y="391"/>
                  </a:cubicBezTo>
                  <a:cubicBezTo>
                    <a:pt x="20" y="413"/>
                    <a:pt x="20" y="413"/>
                    <a:pt x="20" y="413"/>
                  </a:cubicBezTo>
                  <a:cubicBezTo>
                    <a:pt x="20" y="435"/>
                    <a:pt x="20" y="435"/>
                    <a:pt x="20" y="435"/>
                  </a:cubicBezTo>
                  <a:cubicBezTo>
                    <a:pt x="20" y="458"/>
                    <a:pt x="20" y="458"/>
                    <a:pt x="20" y="458"/>
                  </a:cubicBezTo>
                  <a:cubicBezTo>
                    <a:pt x="20" y="480"/>
                    <a:pt x="20" y="480"/>
                    <a:pt x="20" y="480"/>
                  </a:cubicBezTo>
                  <a:cubicBezTo>
                    <a:pt x="20" y="490"/>
                    <a:pt x="20" y="490"/>
                    <a:pt x="20" y="490"/>
                  </a:cubicBezTo>
                  <a:cubicBezTo>
                    <a:pt x="20" y="493"/>
                    <a:pt x="18" y="495"/>
                    <a:pt x="15" y="495"/>
                  </a:cubicBezTo>
                  <a:cubicBezTo>
                    <a:pt x="12" y="495"/>
                    <a:pt x="9" y="493"/>
                    <a:pt x="9" y="490"/>
                  </a:cubicBezTo>
                  <a:close/>
                  <a:moveTo>
                    <a:pt x="65" y="490"/>
                  </a:moveTo>
                  <a:cubicBezTo>
                    <a:pt x="65" y="480"/>
                    <a:pt x="65" y="480"/>
                    <a:pt x="65" y="480"/>
                  </a:cubicBezTo>
                  <a:cubicBezTo>
                    <a:pt x="65" y="458"/>
                    <a:pt x="65" y="458"/>
                    <a:pt x="65" y="458"/>
                  </a:cubicBezTo>
                  <a:cubicBezTo>
                    <a:pt x="65" y="435"/>
                    <a:pt x="65" y="435"/>
                    <a:pt x="65" y="435"/>
                  </a:cubicBezTo>
                  <a:cubicBezTo>
                    <a:pt x="65" y="413"/>
                    <a:pt x="65" y="413"/>
                    <a:pt x="65" y="413"/>
                  </a:cubicBezTo>
                  <a:cubicBezTo>
                    <a:pt x="65" y="391"/>
                    <a:pt x="65" y="391"/>
                    <a:pt x="65" y="391"/>
                  </a:cubicBezTo>
                  <a:cubicBezTo>
                    <a:pt x="65" y="369"/>
                    <a:pt x="65" y="369"/>
                    <a:pt x="65" y="369"/>
                  </a:cubicBezTo>
                  <a:cubicBezTo>
                    <a:pt x="65" y="346"/>
                    <a:pt x="65" y="346"/>
                    <a:pt x="65" y="346"/>
                  </a:cubicBezTo>
                  <a:cubicBezTo>
                    <a:pt x="65" y="324"/>
                    <a:pt x="65" y="324"/>
                    <a:pt x="65" y="324"/>
                  </a:cubicBezTo>
                  <a:cubicBezTo>
                    <a:pt x="65" y="302"/>
                    <a:pt x="65" y="302"/>
                    <a:pt x="65" y="302"/>
                  </a:cubicBezTo>
                  <a:cubicBezTo>
                    <a:pt x="65" y="284"/>
                    <a:pt x="65" y="284"/>
                    <a:pt x="65" y="284"/>
                  </a:cubicBezTo>
                  <a:cubicBezTo>
                    <a:pt x="65" y="280"/>
                    <a:pt x="65" y="280"/>
                    <a:pt x="65" y="280"/>
                  </a:cubicBezTo>
                  <a:cubicBezTo>
                    <a:pt x="65" y="276"/>
                    <a:pt x="68" y="274"/>
                    <a:pt x="71" y="274"/>
                  </a:cubicBezTo>
                  <a:cubicBezTo>
                    <a:pt x="74" y="274"/>
                    <a:pt x="76" y="276"/>
                    <a:pt x="76" y="280"/>
                  </a:cubicBezTo>
                  <a:cubicBezTo>
                    <a:pt x="76" y="284"/>
                    <a:pt x="76" y="284"/>
                    <a:pt x="76" y="284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76" y="324"/>
                    <a:pt x="76" y="324"/>
                    <a:pt x="76" y="324"/>
                  </a:cubicBezTo>
                  <a:cubicBezTo>
                    <a:pt x="76" y="346"/>
                    <a:pt x="76" y="346"/>
                    <a:pt x="76" y="346"/>
                  </a:cubicBezTo>
                  <a:cubicBezTo>
                    <a:pt x="76" y="369"/>
                    <a:pt x="76" y="369"/>
                    <a:pt x="76" y="369"/>
                  </a:cubicBezTo>
                  <a:cubicBezTo>
                    <a:pt x="76" y="391"/>
                    <a:pt x="76" y="391"/>
                    <a:pt x="76" y="391"/>
                  </a:cubicBezTo>
                  <a:cubicBezTo>
                    <a:pt x="76" y="413"/>
                    <a:pt x="76" y="413"/>
                    <a:pt x="76" y="413"/>
                  </a:cubicBezTo>
                  <a:cubicBezTo>
                    <a:pt x="76" y="435"/>
                    <a:pt x="76" y="435"/>
                    <a:pt x="76" y="435"/>
                  </a:cubicBezTo>
                  <a:cubicBezTo>
                    <a:pt x="76" y="458"/>
                    <a:pt x="76" y="458"/>
                    <a:pt x="76" y="458"/>
                  </a:cubicBezTo>
                  <a:cubicBezTo>
                    <a:pt x="76" y="480"/>
                    <a:pt x="76" y="480"/>
                    <a:pt x="76" y="480"/>
                  </a:cubicBezTo>
                  <a:cubicBezTo>
                    <a:pt x="76" y="490"/>
                    <a:pt x="76" y="490"/>
                    <a:pt x="76" y="490"/>
                  </a:cubicBezTo>
                  <a:cubicBezTo>
                    <a:pt x="76" y="493"/>
                    <a:pt x="74" y="495"/>
                    <a:pt x="71" y="495"/>
                  </a:cubicBezTo>
                  <a:cubicBezTo>
                    <a:pt x="68" y="495"/>
                    <a:pt x="65" y="493"/>
                    <a:pt x="65" y="490"/>
                  </a:cubicBezTo>
                  <a:close/>
                  <a:moveTo>
                    <a:pt x="121" y="490"/>
                  </a:moveTo>
                  <a:cubicBezTo>
                    <a:pt x="121" y="480"/>
                    <a:pt x="121" y="480"/>
                    <a:pt x="121" y="480"/>
                  </a:cubicBezTo>
                  <a:cubicBezTo>
                    <a:pt x="121" y="458"/>
                    <a:pt x="121" y="458"/>
                    <a:pt x="121" y="458"/>
                  </a:cubicBezTo>
                  <a:cubicBezTo>
                    <a:pt x="121" y="435"/>
                    <a:pt x="121" y="435"/>
                    <a:pt x="121" y="435"/>
                  </a:cubicBezTo>
                  <a:cubicBezTo>
                    <a:pt x="121" y="413"/>
                    <a:pt x="121" y="413"/>
                    <a:pt x="121" y="413"/>
                  </a:cubicBezTo>
                  <a:cubicBezTo>
                    <a:pt x="121" y="391"/>
                    <a:pt x="121" y="391"/>
                    <a:pt x="121" y="391"/>
                  </a:cubicBezTo>
                  <a:cubicBezTo>
                    <a:pt x="121" y="369"/>
                    <a:pt x="121" y="369"/>
                    <a:pt x="121" y="369"/>
                  </a:cubicBezTo>
                  <a:cubicBezTo>
                    <a:pt x="121" y="346"/>
                    <a:pt x="121" y="346"/>
                    <a:pt x="121" y="346"/>
                  </a:cubicBezTo>
                  <a:cubicBezTo>
                    <a:pt x="121" y="344"/>
                    <a:pt x="121" y="344"/>
                    <a:pt x="121" y="344"/>
                  </a:cubicBezTo>
                  <a:cubicBezTo>
                    <a:pt x="121" y="324"/>
                    <a:pt x="121" y="324"/>
                    <a:pt x="121" y="324"/>
                  </a:cubicBezTo>
                  <a:cubicBezTo>
                    <a:pt x="121" y="321"/>
                    <a:pt x="124" y="319"/>
                    <a:pt x="127" y="319"/>
                  </a:cubicBezTo>
                  <a:cubicBezTo>
                    <a:pt x="130" y="319"/>
                    <a:pt x="132" y="321"/>
                    <a:pt x="132" y="324"/>
                  </a:cubicBezTo>
                  <a:cubicBezTo>
                    <a:pt x="132" y="344"/>
                    <a:pt x="132" y="344"/>
                    <a:pt x="132" y="344"/>
                  </a:cubicBezTo>
                  <a:cubicBezTo>
                    <a:pt x="132" y="346"/>
                    <a:pt x="132" y="346"/>
                    <a:pt x="132" y="346"/>
                  </a:cubicBezTo>
                  <a:cubicBezTo>
                    <a:pt x="132" y="369"/>
                    <a:pt x="132" y="369"/>
                    <a:pt x="132" y="369"/>
                  </a:cubicBezTo>
                  <a:cubicBezTo>
                    <a:pt x="132" y="391"/>
                    <a:pt x="132" y="391"/>
                    <a:pt x="132" y="391"/>
                  </a:cubicBezTo>
                  <a:cubicBezTo>
                    <a:pt x="132" y="413"/>
                    <a:pt x="132" y="413"/>
                    <a:pt x="132" y="413"/>
                  </a:cubicBezTo>
                  <a:cubicBezTo>
                    <a:pt x="132" y="435"/>
                    <a:pt x="132" y="435"/>
                    <a:pt x="132" y="435"/>
                  </a:cubicBezTo>
                  <a:cubicBezTo>
                    <a:pt x="132" y="458"/>
                    <a:pt x="132" y="458"/>
                    <a:pt x="132" y="458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2" y="490"/>
                    <a:pt x="132" y="490"/>
                    <a:pt x="132" y="490"/>
                  </a:cubicBezTo>
                  <a:cubicBezTo>
                    <a:pt x="132" y="493"/>
                    <a:pt x="130" y="495"/>
                    <a:pt x="127" y="495"/>
                  </a:cubicBezTo>
                  <a:cubicBezTo>
                    <a:pt x="124" y="495"/>
                    <a:pt x="121" y="493"/>
                    <a:pt x="121" y="490"/>
                  </a:cubicBezTo>
                  <a:close/>
                  <a:moveTo>
                    <a:pt x="794" y="490"/>
                  </a:moveTo>
                  <a:cubicBezTo>
                    <a:pt x="794" y="480"/>
                    <a:pt x="794" y="480"/>
                    <a:pt x="794" y="480"/>
                  </a:cubicBezTo>
                  <a:cubicBezTo>
                    <a:pt x="794" y="458"/>
                    <a:pt x="794" y="458"/>
                    <a:pt x="794" y="458"/>
                  </a:cubicBezTo>
                  <a:cubicBezTo>
                    <a:pt x="794" y="435"/>
                    <a:pt x="794" y="435"/>
                    <a:pt x="794" y="435"/>
                  </a:cubicBezTo>
                  <a:cubicBezTo>
                    <a:pt x="794" y="413"/>
                    <a:pt x="794" y="413"/>
                    <a:pt x="794" y="413"/>
                  </a:cubicBezTo>
                  <a:cubicBezTo>
                    <a:pt x="794" y="391"/>
                    <a:pt x="794" y="391"/>
                    <a:pt x="794" y="391"/>
                  </a:cubicBezTo>
                  <a:cubicBezTo>
                    <a:pt x="794" y="369"/>
                    <a:pt x="794" y="369"/>
                    <a:pt x="794" y="369"/>
                  </a:cubicBezTo>
                  <a:cubicBezTo>
                    <a:pt x="794" y="346"/>
                    <a:pt x="794" y="346"/>
                    <a:pt x="794" y="346"/>
                  </a:cubicBezTo>
                  <a:cubicBezTo>
                    <a:pt x="794" y="324"/>
                    <a:pt x="794" y="324"/>
                    <a:pt x="794" y="324"/>
                  </a:cubicBezTo>
                  <a:cubicBezTo>
                    <a:pt x="794" y="302"/>
                    <a:pt x="794" y="302"/>
                    <a:pt x="794" y="302"/>
                  </a:cubicBezTo>
                  <a:cubicBezTo>
                    <a:pt x="794" y="280"/>
                    <a:pt x="794" y="280"/>
                    <a:pt x="794" y="280"/>
                  </a:cubicBezTo>
                  <a:cubicBezTo>
                    <a:pt x="794" y="257"/>
                    <a:pt x="794" y="257"/>
                    <a:pt x="794" y="257"/>
                  </a:cubicBezTo>
                  <a:cubicBezTo>
                    <a:pt x="794" y="235"/>
                    <a:pt x="794" y="235"/>
                    <a:pt x="794" y="235"/>
                  </a:cubicBezTo>
                  <a:cubicBezTo>
                    <a:pt x="794" y="227"/>
                    <a:pt x="794" y="227"/>
                    <a:pt x="794" y="227"/>
                  </a:cubicBezTo>
                  <a:cubicBezTo>
                    <a:pt x="794" y="224"/>
                    <a:pt x="796" y="221"/>
                    <a:pt x="799" y="221"/>
                  </a:cubicBezTo>
                  <a:cubicBezTo>
                    <a:pt x="802" y="221"/>
                    <a:pt x="805" y="224"/>
                    <a:pt x="805" y="227"/>
                  </a:cubicBezTo>
                  <a:cubicBezTo>
                    <a:pt x="805" y="235"/>
                    <a:pt x="805" y="235"/>
                    <a:pt x="805" y="235"/>
                  </a:cubicBezTo>
                  <a:cubicBezTo>
                    <a:pt x="805" y="257"/>
                    <a:pt x="805" y="257"/>
                    <a:pt x="805" y="257"/>
                  </a:cubicBezTo>
                  <a:cubicBezTo>
                    <a:pt x="805" y="280"/>
                    <a:pt x="805" y="280"/>
                    <a:pt x="805" y="280"/>
                  </a:cubicBezTo>
                  <a:cubicBezTo>
                    <a:pt x="805" y="302"/>
                    <a:pt x="805" y="302"/>
                    <a:pt x="805" y="302"/>
                  </a:cubicBezTo>
                  <a:cubicBezTo>
                    <a:pt x="805" y="324"/>
                    <a:pt x="805" y="324"/>
                    <a:pt x="805" y="324"/>
                  </a:cubicBezTo>
                  <a:cubicBezTo>
                    <a:pt x="805" y="346"/>
                    <a:pt x="805" y="346"/>
                    <a:pt x="805" y="346"/>
                  </a:cubicBezTo>
                  <a:cubicBezTo>
                    <a:pt x="805" y="369"/>
                    <a:pt x="805" y="369"/>
                    <a:pt x="805" y="369"/>
                  </a:cubicBezTo>
                  <a:cubicBezTo>
                    <a:pt x="805" y="391"/>
                    <a:pt x="805" y="391"/>
                    <a:pt x="805" y="391"/>
                  </a:cubicBezTo>
                  <a:cubicBezTo>
                    <a:pt x="805" y="413"/>
                    <a:pt x="805" y="413"/>
                    <a:pt x="805" y="413"/>
                  </a:cubicBezTo>
                  <a:cubicBezTo>
                    <a:pt x="805" y="435"/>
                    <a:pt x="805" y="435"/>
                    <a:pt x="805" y="435"/>
                  </a:cubicBezTo>
                  <a:cubicBezTo>
                    <a:pt x="805" y="458"/>
                    <a:pt x="805" y="458"/>
                    <a:pt x="805" y="458"/>
                  </a:cubicBezTo>
                  <a:cubicBezTo>
                    <a:pt x="805" y="480"/>
                    <a:pt x="805" y="480"/>
                    <a:pt x="805" y="480"/>
                  </a:cubicBezTo>
                  <a:cubicBezTo>
                    <a:pt x="805" y="490"/>
                    <a:pt x="805" y="490"/>
                    <a:pt x="805" y="490"/>
                  </a:cubicBezTo>
                  <a:cubicBezTo>
                    <a:pt x="805" y="493"/>
                    <a:pt x="802" y="495"/>
                    <a:pt x="799" y="495"/>
                  </a:cubicBezTo>
                  <a:cubicBezTo>
                    <a:pt x="796" y="495"/>
                    <a:pt x="794" y="493"/>
                    <a:pt x="794" y="490"/>
                  </a:cubicBezTo>
                  <a:close/>
                  <a:moveTo>
                    <a:pt x="738" y="490"/>
                  </a:moveTo>
                  <a:cubicBezTo>
                    <a:pt x="738" y="480"/>
                    <a:pt x="738" y="480"/>
                    <a:pt x="738" y="480"/>
                  </a:cubicBezTo>
                  <a:cubicBezTo>
                    <a:pt x="738" y="458"/>
                    <a:pt x="738" y="458"/>
                    <a:pt x="738" y="458"/>
                  </a:cubicBezTo>
                  <a:cubicBezTo>
                    <a:pt x="738" y="435"/>
                    <a:pt x="738" y="435"/>
                    <a:pt x="738" y="435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8" y="391"/>
                    <a:pt x="738" y="391"/>
                    <a:pt x="738" y="391"/>
                  </a:cubicBezTo>
                  <a:cubicBezTo>
                    <a:pt x="738" y="369"/>
                    <a:pt x="738" y="369"/>
                    <a:pt x="738" y="369"/>
                  </a:cubicBezTo>
                  <a:cubicBezTo>
                    <a:pt x="738" y="346"/>
                    <a:pt x="738" y="346"/>
                    <a:pt x="738" y="346"/>
                  </a:cubicBezTo>
                  <a:cubicBezTo>
                    <a:pt x="738" y="324"/>
                    <a:pt x="738" y="324"/>
                    <a:pt x="738" y="324"/>
                  </a:cubicBezTo>
                  <a:cubicBezTo>
                    <a:pt x="738" y="302"/>
                    <a:pt x="738" y="302"/>
                    <a:pt x="738" y="302"/>
                  </a:cubicBezTo>
                  <a:cubicBezTo>
                    <a:pt x="738" y="284"/>
                    <a:pt x="738" y="284"/>
                    <a:pt x="738" y="284"/>
                  </a:cubicBezTo>
                  <a:cubicBezTo>
                    <a:pt x="738" y="280"/>
                    <a:pt x="738" y="280"/>
                    <a:pt x="738" y="280"/>
                  </a:cubicBezTo>
                  <a:cubicBezTo>
                    <a:pt x="738" y="276"/>
                    <a:pt x="740" y="274"/>
                    <a:pt x="743" y="274"/>
                  </a:cubicBezTo>
                  <a:cubicBezTo>
                    <a:pt x="746" y="274"/>
                    <a:pt x="749" y="276"/>
                    <a:pt x="749" y="280"/>
                  </a:cubicBezTo>
                  <a:cubicBezTo>
                    <a:pt x="749" y="284"/>
                    <a:pt x="749" y="284"/>
                    <a:pt x="749" y="284"/>
                  </a:cubicBezTo>
                  <a:cubicBezTo>
                    <a:pt x="749" y="302"/>
                    <a:pt x="749" y="302"/>
                    <a:pt x="749" y="302"/>
                  </a:cubicBezTo>
                  <a:cubicBezTo>
                    <a:pt x="749" y="324"/>
                    <a:pt x="749" y="324"/>
                    <a:pt x="749" y="324"/>
                  </a:cubicBezTo>
                  <a:cubicBezTo>
                    <a:pt x="749" y="346"/>
                    <a:pt x="749" y="346"/>
                    <a:pt x="749" y="346"/>
                  </a:cubicBezTo>
                  <a:cubicBezTo>
                    <a:pt x="749" y="369"/>
                    <a:pt x="749" y="369"/>
                    <a:pt x="749" y="369"/>
                  </a:cubicBezTo>
                  <a:cubicBezTo>
                    <a:pt x="749" y="391"/>
                    <a:pt x="749" y="391"/>
                    <a:pt x="749" y="391"/>
                  </a:cubicBezTo>
                  <a:cubicBezTo>
                    <a:pt x="749" y="413"/>
                    <a:pt x="749" y="413"/>
                    <a:pt x="749" y="413"/>
                  </a:cubicBezTo>
                  <a:cubicBezTo>
                    <a:pt x="749" y="435"/>
                    <a:pt x="749" y="435"/>
                    <a:pt x="749" y="435"/>
                  </a:cubicBezTo>
                  <a:cubicBezTo>
                    <a:pt x="749" y="458"/>
                    <a:pt x="749" y="458"/>
                    <a:pt x="749" y="458"/>
                  </a:cubicBezTo>
                  <a:cubicBezTo>
                    <a:pt x="749" y="480"/>
                    <a:pt x="749" y="480"/>
                    <a:pt x="749" y="480"/>
                  </a:cubicBezTo>
                  <a:cubicBezTo>
                    <a:pt x="749" y="490"/>
                    <a:pt x="749" y="490"/>
                    <a:pt x="749" y="490"/>
                  </a:cubicBezTo>
                  <a:cubicBezTo>
                    <a:pt x="749" y="493"/>
                    <a:pt x="746" y="495"/>
                    <a:pt x="743" y="495"/>
                  </a:cubicBezTo>
                  <a:cubicBezTo>
                    <a:pt x="740" y="495"/>
                    <a:pt x="738" y="493"/>
                    <a:pt x="738" y="490"/>
                  </a:cubicBezTo>
                  <a:close/>
                  <a:moveTo>
                    <a:pt x="681" y="490"/>
                  </a:moveTo>
                  <a:cubicBezTo>
                    <a:pt x="681" y="480"/>
                    <a:pt x="681" y="480"/>
                    <a:pt x="681" y="480"/>
                  </a:cubicBezTo>
                  <a:cubicBezTo>
                    <a:pt x="681" y="458"/>
                    <a:pt x="681" y="458"/>
                    <a:pt x="681" y="458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81" y="413"/>
                    <a:pt x="681" y="413"/>
                    <a:pt x="681" y="413"/>
                  </a:cubicBezTo>
                  <a:cubicBezTo>
                    <a:pt x="681" y="391"/>
                    <a:pt x="681" y="391"/>
                    <a:pt x="681" y="391"/>
                  </a:cubicBezTo>
                  <a:cubicBezTo>
                    <a:pt x="681" y="369"/>
                    <a:pt x="681" y="369"/>
                    <a:pt x="681" y="369"/>
                  </a:cubicBezTo>
                  <a:cubicBezTo>
                    <a:pt x="681" y="346"/>
                    <a:pt x="681" y="346"/>
                    <a:pt x="681" y="346"/>
                  </a:cubicBezTo>
                  <a:cubicBezTo>
                    <a:pt x="681" y="344"/>
                    <a:pt x="681" y="344"/>
                    <a:pt x="681" y="344"/>
                  </a:cubicBezTo>
                  <a:cubicBezTo>
                    <a:pt x="681" y="324"/>
                    <a:pt x="681" y="324"/>
                    <a:pt x="681" y="324"/>
                  </a:cubicBezTo>
                  <a:cubicBezTo>
                    <a:pt x="681" y="321"/>
                    <a:pt x="684" y="319"/>
                    <a:pt x="687" y="319"/>
                  </a:cubicBezTo>
                  <a:cubicBezTo>
                    <a:pt x="690" y="319"/>
                    <a:pt x="693" y="321"/>
                    <a:pt x="693" y="324"/>
                  </a:cubicBezTo>
                  <a:cubicBezTo>
                    <a:pt x="693" y="344"/>
                    <a:pt x="693" y="344"/>
                    <a:pt x="693" y="344"/>
                  </a:cubicBezTo>
                  <a:cubicBezTo>
                    <a:pt x="693" y="346"/>
                    <a:pt x="693" y="346"/>
                    <a:pt x="693" y="346"/>
                  </a:cubicBezTo>
                  <a:cubicBezTo>
                    <a:pt x="693" y="369"/>
                    <a:pt x="693" y="369"/>
                    <a:pt x="693" y="369"/>
                  </a:cubicBezTo>
                  <a:cubicBezTo>
                    <a:pt x="693" y="391"/>
                    <a:pt x="693" y="391"/>
                    <a:pt x="693" y="391"/>
                  </a:cubicBezTo>
                  <a:cubicBezTo>
                    <a:pt x="693" y="413"/>
                    <a:pt x="693" y="413"/>
                    <a:pt x="693" y="413"/>
                  </a:cubicBezTo>
                  <a:cubicBezTo>
                    <a:pt x="693" y="435"/>
                    <a:pt x="693" y="435"/>
                    <a:pt x="693" y="435"/>
                  </a:cubicBezTo>
                  <a:cubicBezTo>
                    <a:pt x="693" y="458"/>
                    <a:pt x="693" y="458"/>
                    <a:pt x="693" y="458"/>
                  </a:cubicBezTo>
                  <a:cubicBezTo>
                    <a:pt x="693" y="480"/>
                    <a:pt x="693" y="480"/>
                    <a:pt x="693" y="480"/>
                  </a:cubicBezTo>
                  <a:cubicBezTo>
                    <a:pt x="693" y="490"/>
                    <a:pt x="693" y="490"/>
                    <a:pt x="693" y="490"/>
                  </a:cubicBezTo>
                  <a:cubicBezTo>
                    <a:pt x="693" y="493"/>
                    <a:pt x="690" y="495"/>
                    <a:pt x="687" y="495"/>
                  </a:cubicBezTo>
                  <a:cubicBezTo>
                    <a:pt x="684" y="495"/>
                    <a:pt x="681" y="493"/>
                    <a:pt x="681" y="490"/>
                  </a:cubicBezTo>
                  <a:close/>
                  <a:moveTo>
                    <a:pt x="795" y="821"/>
                  </a:moveTo>
                  <a:cubicBezTo>
                    <a:pt x="18" y="821"/>
                    <a:pt x="18" y="821"/>
                    <a:pt x="18" y="821"/>
                  </a:cubicBezTo>
                  <a:cubicBezTo>
                    <a:pt x="11" y="821"/>
                    <a:pt x="5" y="827"/>
                    <a:pt x="5" y="834"/>
                  </a:cubicBezTo>
                  <a:cubicBezTo>
                    <a:pt x="5" y="855"/>
                    <a:pt x="5" y="855"/>
                    <a:pt x="5" y="855"/>
                  </a:cubicBezTo>
                  <a:cubicBezTo>
                    <a:pt x="5" y="862"/>
                    <a:pt x="11" y="868"/>
                    <a:pt x="18" y="868"/>
                  </a:cubicBezTo>
                  <a:cubicBezTo>
                    <a:pt x="795" y="868"/>
                    <a:pt x="795" y="868"/>
                    <a:pt x="795" y="868"/>
                  </a:cubicBezTo>
                  <a:cubicBezTo>
                    <a:pt x="802" y="868"/>
                    <a:pt x="808" y="862"/>
                    <a:pt x="808" y="855"/>
                  </a:cubicBezTo>
                  <a:cubicBezTo>
                    <a:pt x="808" y="834"/>
                    <a:pt x="808" y="834"/>
                    <a:pt x="808" y="834"/>
                  </a:cubicBezTo>
                  <a:cubicBezTo>
                    <a:pt x="808" y="827"/>
                    <a:pt x="802" y="821"/>
                    <a:pt x="795" y="821"/>
                  </a:cubicBezTo>
                  <a:close/>
                  <a:moveTo>
                    <a:pt x="695" y="852"/>
                  </a:moveTo>
                  <a:cubicBezTo>
                    <a:pt x="655" y="852"/>
                    <a:pt x="655" y="852"/>
                    <a:pt x="655" y="852"/>
                  </a:cubicBezTo>
                  <a:cubicBezTo>
                    <a:pt x="652" y="852"/>
                    <a:pt x="650" y="849"/>
                    <a:pt x="650" y="846"/>
                  </a:cubicBezTo>
                  <a:cubicBezTo>
                    <a:pt x="650" y="843"/>
                    <a:pt x="652" y="841"/>
                    <a:pt x="655" y="841"/>
                  </a:cubicBezTo>
                  <a:cubicBezTo>
                    <a:pt x="695" y="841"/>
                    <a:pt x="695" y="841"/>
                    <a:pt x="695" y="841"/>
                  </a:cubicBezTo>
                  <a:cubicBezTo>
                    <a:pt x="698" y="841"/>
                    <a:pt x="701" y="843"/>
                    <a:pt x="701" y="846"/>
                  </a:cubicBezTo>
                  <a:cubicBezTo>
                    <a:pt x="701" y="849"/>
                    <a:pt x="698" y="852"/>
                    <a:pt x="695" y="852"/>
                  </a:cubicBezTo>
                  <a:close/>
                  <a:moveTo>
                    <a:pt x="754" y="852"/>
                  </a:moveTo>
                  <a:cubicBezTo>
                    <a:pt x="714" y="852"/>
                    <a:pt x="714" y="852"/>
                    <a:pt x="714" y="852"/>
                  </a:cubicBezTo>
                  <a:cubicBezTo>
                    <a:pt x="711" y="852"/>
                    <a:pt x="708" y="849"/>
                    <a:pt x="708" y="846"/>
                  </a:cubicBezTo>
                  <a:cubicBezTo>
                    <a:pt x="708" y="843"/>
                    <a:pt x="711" y="841"/>
                    <a:pt x="714" y="841"/>
                  </a:cubicBezTo>
                  <a:cubicBezTo>
                    <a:pt x="754" y="841"/>
                    <a:pt x="754" y="841"/>
                    <a:pt x="754" y="841"/>
                  </a:cubicBezTo>
                  <a:cubicBezTo>
                    <a:pt x="757" y="841"/>
                    <a:pt x="759" y="843"/>
                    <a:pt x="759" y="846"/>
                  </a:cubicBezTo>
                  <a:cubicBezTo>
                    <a:pt x="759" y="849"/>
                    <a:pt x="757" y="852"/>
                    <a:pt x="754" y="85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2" name="Freeform 241"/>
            <p:cNvSpPr>
              <a:spLocks noEditPoints="1"/>
            </p:cNvSpPr>
            <p:nvPr/>
          </p:nvSpPr>
          <p:spPr bwMode="auto">
            <a:xfrm>
              <a:off x="6843097" y="2375319"/>
              <a:ext cx="71469" cy="67176"/>
            </a:xfrm>
            <a:custGeom>
              <a:avLst/>
              <a:gdLst>
                <a:gd name="T0" fmla="*/ 293 w 999"/>
                <a:gd name="T1" fmla="*/ 935 h 939"/>
                <a:gd name="T2" fmla="*/ 485 w 999"/>
                <a:gd name="T3" fmla="*/ 707 h 939"/>
                <a:gd name="T4" fmla="*/ 668 w 999"/>
                <a:gd name="T5" fmla="*/ 939 h 939"/>
                <a:gd name="T6" fmla="*/ 890 w 999"/>
                <a:gd name="T7" fmla="*/ 744 h 939"/>
                <a:gd name="T8" fmla="*/ 794 w 999"/>
                <a:gd name="T9" fmla="*/ 139 h 939"/>
                <a:gd name="T10" fmla="*/ 515 w 999"/>
                <a:gd name="T11" fmla="*/ 107 h 939"/>
                <a:gd name="T12" fmla="*/ 485 w 999"/>
                <a:gd name="T13" fmla="*/ 111 h 939"/>
                <a:gd name="T14" fmla="*/ 240 w 999"/>
                <a:gd name="T15" fmla="*/ 48 h 939"/>
                <a:gd name="T16" fmla="*/ 105 w 999"/>
                <a:gd name="T17" fmla="*/ 629 h 939"/>
                <a:gd name="T18" fmla="*/ 738 w 999"/>
                <a:gd name="T19" fmla="*/ 68 h 939"/>
                <a:gd name="T20" fmla="*/ 865 w 999"/>
                <a:gd name="T21" fmla="*/ 317 h 939"/>
                <a:gd name="T22" fmla="*/ 742 w 999"/>
                <a:gd name="T23" fmla="*/ 414 h 939"/>
                <a:gd name="T24" fmla="*/ 889 w 999"/>
                <a:gd name="T25" fmla="*/ 339 h 939"/>
                <a:gd name="T26" fmla="*/ 863 w 999"/>
                <a:gd name="T27" fmla="*/ 732 h 939"/>
                <a:gd name="T28" fmla="*/ 735 w 999"/>
                <a:gd name="T29" fmla="*/ 800 h 939"/>
                <a:gd name="T30" fmla="*/ 732 w 999"/>
                <a:gd name="T31" fmla="*/ 830 h 939"/>
                <a:gd name="T32" fmla="*/ 668 w 999"/>
                <a:gd name="T33" fmla="*/ 910 h 939"/>
                <a:gd name="T34" fmla="*/ 559 w 999"/>
                <a:gd name="T35" fmla="*/ 707 h 939"/>
                <a:gd name="T36" fmla="*/ 583 w 999"/>
                <a:gd name="T37" fmla="*/ 707 h 939"/>
                <a:gd name="T38" fmla="*/ 685 w 999"/>
                <a:gd name="T39" fmla="*/ 646 h 939"/>
                <a:gd name="T40" fmla="*/ 673 w 999"/>
                <a:gd name="T41" fmla="*/ 512 h 939"/>
                <a:gd name="T42" fmla="*/ 632 w 999"/>
                <a:gd name="T43" fmla="*/ 439 h 939"/>
                <a:gd name="T44" fmla="*/ 695 w 999"/>
                <a:gd name="T45" fmla="*/ 331 h 939"/>
                <a:gd name="T46" fmla="*/ 636 w 999"/>
                <a:gd name="T47" fmla="*/ 295 h 939"/>
                <a:gd name="T48" fmla="*/ 559 w 999"/>
                <a:gd name="T49" fmla="*/ 399 h 939"/>
                <a:gd name="T50" fmla="*/ 849 w 999"/>
                <a:gd name="T51" fmla="*/ 414 h 939"/>
                <a:gd name="T52" fmla="*/ 849 w 999"/>
                <a:gd name="T53" fmla="*/ 414 h 939"/>
                <a:gd name="T54" fmla="*/ 670 w 999"/>
                <a:gd name="T55" fmla="*/ 767 h 939"/>
                <a:gd name="T56" fmla="*/ 737 w 999"/>
                <a:gd name="T57" fmla="*/ 265 h 939"/>
                <a:gd name="T58" fmla="*/ 514 w 999"/>
                <a:gd name="T59" fmla="*/ 486 h 939"/>
                <a:gd name="T60" fmla="*/ 586 w 999"/>
                <a:gd name="T61" fmla="*/ 646 h 939"/>
                <a:gd name="T62" fmla="*/ 485 w 999"/>
                <a:gd name="T63" fmla="*/ 660 h 939"/>
                <a:gd name="T64" fmla="*/ 411 w 999"/>
                <a:gd name="T65" fmla="*/ 500 h 939"/>
                <a:gd name="T66" fmla="*/ 110 w 999"/>
                <a:gd name="T67" fmla="*/ 339 h 939"/>
                <a:gd name="T68" fmla="*/ 258 w 999"/>
                <a:gd name="T69" fmla="*/ 414 h 939"/>
                <a:gd name="T70" fmla="*/ 134 w 999"/>
                <a:gd name="T71" fmla="*/ 317 h 939"/>
                <a:gd name="T72" fmla="*/ 261 w 999"/>
                <a:gd name="T73" fmla="*/ 68 h 939"/>
                <a:gd name="T74" fmla="*/ 456 w 999"/>
                <a:gd name="T75" fmla="*/ 439 h 939"/>
                <a:gd name="T76" fmla="*/ 432 w 999"/>
                <a:gd name="T77" fmla="*/ 340 h 939"/>
                <a:gd name="T78" fmla="*/ 239 w 999"/>
                <a:gd name="T79" fmla="*/ 265 h 939"/>
                <a:gd name="T80" fmla="*/ 413 w 999"/>
                <a:gd name="T81" fmla="*/ 399 h 939"/>
                <a:gd name="T82" fmla="*/ 365 w 999"/>
                <a:gd name="T83" fmla="*/ 488 h 939"/>
                <a:gd name="T84" fmla="*/ 365 w 999"/>
                <a:gd name="T85" fmla="*/ 512 h 939"/>
                <a:gd name="T86" fmla="*/ 324 w 999"/>
                <a:gd name="T87" fmla="*/ 634 h 939"/>
                <a:gd name="T88" fmla="*/ 365 w 999"/>
                <a:gd name="T89" fmla="*/ 658 h 939"/>
                <a:gd name="T90" fmla="*/ 425 w 999"/>
                <a:gd name="T91" fmla="*/ 759 h 939"/>
                <a:gd name="T92" fmla="*/ 456 w 999"/>
                <a:gd name="T93" fmla="*/ 849 h 939"/>
                <a:gd name="T94" fmla="*/ 248 w 999"/>
                <a:gd name="T95" fmla="*/ 833 h 939"/>
                <a:gd name="T96" fmla="*/ 330 w 999"/>
                <a:gd name="T97" fmla="*/ 743 h 939"/>
                <a:gd name="T98" fmla="*/ 136 w 999"/>
                <a:gd name="T99" fmla="*/ 733 h 939"/>
                <a:gd name="T100" fmla="*/ 110 w 999"/>
                <a:gd name="T101" fmla="*/ 339 h 939"/>
                <a:gd name="T102" fmla="*/ 192 w 999"/>
                <a:gd name="T103" fmla="*/ 456 h 939"/>
                <a:gd name="T104" fmla="*/ 263 w 999"/>
                <a:gd name="T105" fmla="*/ 265 h 939"/>
                <a:gd name="T106" fmla="*/ 330 w 999"/>
                <a:gd name="T107" fmla="*/ 767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99" h="939">
                  <a:moveTo>
                    <a:pt x="105" y="629"/>
                  </a:moveTo>
                  <a:cubicBezTo>
                    <a:pt x="88" y="691"/>
                    <a:pt x="109" y="742"/>
                    <a:pt x="110" y="745"/>
                  </a:cubicBezTo>
                  <a:cubicBezTo>
                    <a:pt x="128" y="781"/>
                    <a:pt x="181" y="811"/>
                    <a:pt x="202" y="822"/>
                  </a:cubicBezTo>
                  <a:cubicBezTo>
                    <a:pt x="206" y="892"/>
                    <a:pt x="262" y="927"/>
                    <a:pt x="293" y="935"/>
                  </a:cubicBezTo>
                  <a:cubicBezTo>
                    <a:pt x="306" y="938"/>
                    <a:pt x="319" y="939"/>
                    <a:pt x="332" y="939"/>
                  </a:cubicBezTo>
                  <a:cubicBezTo>
                    <a:pt x="428" y="939"/>
                    <a:pt x="480" y="865"/>
                    <a:pt x="482" y="862"/>
                  </a:cubicBezTo>
                  <a:cubicBezTo>
                    <a:pt x="484" y="859"/>
                    <a:pt x="485" y="857"/>
                    <a:pt x="485" y="854"/>
                  </a:cubicBezTo>
                  <a:cubicBezTo>
                    <a:pt x="485" y="707"/>
                    <a:pt x="485" y="707"/>
                    <a:pt x="485" y="707"/>
                  </a:cubicBezTo>
                  <a:cubicBezTo>
                    <a:pt x="514" y="707"/>
                    <a:pt x="514" y="707"/>
                    <a:pt x="514" y="707"/>
                  </a:cubicBezTo>
                  <a:cubicBezTo>
                    <a:pt x="514" y="854"/>
                    <a:pt x="514" y="854"/>
                    <a:pt x="514" y="854"/>
                  </a:cubicBezTo>
                  <a:cubicBezTo>
                    <a:pt x="514" y="857"/>
                    <a:pt x="515" y="859"/>
                    <a:pt x="517" y="862"/>
                  </a:cubicBezTo>
                  <a:cubicBezTo>
                    <a:pt x="519" y="865"/>
                    <a:pt x="571" y="939"/>
                    <a:pt x="668" y="939"/>
                  </a:cubicBezTo>
                  <a:cubicBezTo>
                    <a:pt x="668" y="939"/>
                    <a:pt x="668" y="939"/>
                    <a:pt x="668" y="939"/>
                  </a:cubicBezTo>
                  <a:cubicBezTo>
                    <a:pt x="680" y="939"/>
                    <a:pt x="693" y="938"/>
                    <a:pt x="707" y="935"/>
                  </a:cubicBezTo>
                  <a:cubicBezTo>
                    <a:pt x="737" y="927"/>
                    <a:pt x="793" y="892"/>
                    <a:pt x="798" y="822"/>
                  </a:cubicBezTo>
                  <a:cubicBezTo>
                    <a:pt x="818" y="811"/>
                    <a:pt x="872" y="781"/>
                    <a:pt x="890" y="744"/>
                  </a:cubicBezTo>
                  <a:cubicBezTo>
                    <a:pt x="891" y="742"/>
                    <a:pt x="911" y="691"/>
                    <a:pt x="894" y="629"/>
                  </a:cubicBezTo>
                  <a:cubicBezTo>
                    <a:pt x="924" y="614"/>
                    <a:pt x="999" y="566"/>
                    <a:pt x="999" y="469"/>
                  </a:cubicBezTo>
                  <a:cubicBezTo>
                    <a:pt x="999" y="468"/>
                    <a:pt x="996" y="354"/>
                    <a:pt x="896" y="310"/>
                  </a:cubicBezTo>
                  <a:cubicBezTo>
                    <a:pt x="901" y="276"/>
                    <a:pt x="904" y="182"/>
                    <a:pt x="794" y="139"/>
                  </a:cubicBezTo>
                  <a:cubicBezTo>
                    <a:pt x="793" y="119"/>
                    <a:pt x="788" y="78"/>
                    <a:pt x="759" y="48"/>
                  </a:cubicBezTo>
                  <a:cubicBezTo>
                    <a:pt x="738" y="25"/>
                    <a:pt x="708" y="14"/>
                    <a:pt x="672" y="14"/>
                  </a:cubicBezTo>
                  <a:cubicBezTo>
                    <a:pt x="671" y="14"/>
                    <a:pt x="671" y="14"/>
                    <a:pt x="671" y="14"/>
                  </a:cubicBezTo>
                  <a:cubicBezTo>
                    <a:pt x="671" y="14"/>
                    <a:pt x="543" y="0"/>
                    <a:pt x="515" y="107"/>
                  </a:cubicBezTo>
                  <a:cubicBezTo>
                    <a:pt x="515" y="108"/>
                    <a:pt x="514" y="110"/>
                    <a:pt x="514" y="111"/>
                  </a:cubicBezTo>
                  <a:cubicBezTo>
                    <a:pt x="514" y="439"/>
                    <a:pt x="514" y="439"/>
                    <a:pt x="514" y="439"/>
                  </a:cubicBezTo>
                  <a:cubicBezTo>
                    <a:pt x="485" y="439"/>
                    <a:pt x="485" y="439"/>
                    <a:pt x="485" y="439"/>
                  </a:cubicBezTo>
                  <a:cubicBezTo>
                    <a:pt x="485" y="111"/>
                    <a:pt x="485" y="111"/>
                    <a:pt x="485" y="111"/>
                  </a:cubicBezTo>
                  <a:cubicBezTo>
                    <a:pt x="485" y="110"/>
                    <a:pt x="485" y="108"/>
                    <a:pt x="484" y="107"/>
                  </a:cubicBezTo>
                  <a:cubicBezTo>
                    <a:pt x="462" y="22"/>
                    <a:pt x="378" y="13"/>
                    <a:pt x="343" y="13"/>
                  </a:cubicBezTo>
                  <a:cubicBezTo>
                    <a:pt x="335" y="13"/>
                    <a:pt x="330" y="13"/>
                    <a:pt x="330" y="14"/>
                  </a:cubicBezTo>
                  <a:cubicBezTo>
                    <a:pt x="292" y="14"/>
                    <a:pt x="262" y="25"/>
                    <a:pt x="240" y="48"/>
                  </a:cubicBezTo>
                  <a:cubicBezTo>
                    <a:pt x="212" y="78"/>
                    <a:pt x="207" y="119"/>
                    <a:pt x="206" y="139"/>
                  </a:cubicBezTo>
                  <a:cubicBezTo>
                    <a:pt x="95" y="182"/>
                    <a:pt x="98" y="276"/>
                    <a:pt x="104" y="310"/>
                  </a:cubicBezTo>
                  <a:cubicBezTo>
                    <a:pt x="3" y="354"/>
                    <a:pt x="0" y="468"/>
                    <a:pt x="0" y="470"/>
                  </a:cubicBezTo>
                  <a:cubicBezTo>
                    <a:pt x="0" y="566"/>
                    <a:pt x="75" y="614"/>
                    <a:pt x="105" y="629"/>
                  </a:cubicBezTo>
                  <a:close/>
                  <a:moveTo>
                    <a:pt x="543" y="113"/>
                  </a:moveTo>
                  <a:cubicBezTo>
                    <a:pt x="561" y="49"/>
                    <a:pt x="628" y="42"/>
                    <a:pt x="656" y="42"/>
                  </a:cubicBezTo>
                  <a:cubicBezTo>
                    <a:pt x="663" y="42"/>
                    <a:pt x="668" y="42"/>
                    <a:pt x="670" y="42"/>
                  </a:cubicBezTo>
                  <a:cubicBezTo>
                    <a:pt x="699" y="42"/>
                    <a:pt x="722" y="51"/>
                    <a:pt x="738" y="68"/>
                  </a:cubicBezTo>
                  <a:cubicBezTo>
                    <a:pt x="767" y="98"/>
                    <a:pt x="765" y="148"/>
                    <a:pt x="765" y="148"/>
                  </a:cubicBezTo>
                  <a:cubicBezTo>
                    <a:pt x="765" y="155"/>
                    <a:pt x="769" y="160"/>
                    <a:pt x="775" y="163"/>
                  </a:cubicBezTo>
                  <a:cubicBezTo>
                    <a:pt x="896" y="204"/>
                    <a:pt x="867" y="311"/>
                    <a:pt x="865" y="315"/>
                  </a:cubicBezTo>
                  <a:cubicBezTo>
                    <a:pt x="865" y="316"/>
                    <a:pt x="865" y="317"/>
                    <a:pt x="865" y="317"/>
                  </a:cubicBezTo>
                  <a:cubicBezTo>
                    <a:pt x="865" y="317"/>
                    <a:pt x="865" y="317"/>
                    <a:pt x="865" y="317"/>
                  </a:cubicBezTo>
                  <a:cubicBezTo>
                    <a:pt x="862" y="340"/>
                    <a:pt x="844" y="351"/>
                    <a:pt x="837" y="355"/>
                  </a:cubicBezTo>
                  <a:cubicBezTo>
                    <a:pt x="828" y="350"/>
                    <a:pt x="818" y="348"/>
                    <a:pt x="808" y="348"/>
                  </a:cubicBezTo>
                  <a:cubicBezTo>
                    <a:pt x="771" y="348"/>
                    <a:pt x="742" y="377"/>
                    <a:pt x="742" y="414"/>
                  </a:cubicBezTo>
                  <a:cubicBezTo>
                    <a:pt x="742" y="450"/>
                    <a:pt x="771" y="480"/>
                    <a:pt x="808" y="480"/>
                  </a:cubicBezTo>
                  <a:cubicBezTo>
                    <a:pt x="844" y="480"/>
                    <a:pt x="873" y="450"/>
                    <a:pt x="873" y="414"/>
                  </a:cubicBezTo>
                  <a:cubicBezTo>
                    <a:pt x="873" y="399"/>
                    <a:pt x="868" y="385"/>
                    <a:pt x="860" y="374"/>
                  </a:cubicBezTo>
                  <a:cubicBezTo>
                    <a:pt x="870" y="367"/>
                    <a:pt x="882" y="356"/>
                    <a:pt x="889" y="339"/>
                  </a:cubicBezTo>
                  <a:cubicBezTo>
                    <a:pt x="968" y="376"/>
                    <a:pt x="970" y="466"/>
                    <a:pt x="970" y="470"/>
                  </a:cubicBezTo>
                  <a:cubicBezTo>
                    <a:pt x="970" y="569"/>
                    <a:pt x="875" y="607"/>
                    <a:pt x="871" y="608"/>
                  </a:cubicBezTo>
                  <a:cubicBezTo>
                    <a:pt x="864" y="611"/>
                    <a:pt x="860" y="619"/>
                    <a:pt x="863" y="626"/>
                  </a:cubicBezTo>
                  <a:cubicBezTo>
                    <a:pt x="883" y="683"/>
                    <a:pt x="863" y="732"/>
                    <a:pt x="863" y="732"/>
                  </a:cubicBezTo>
                  <a:cubicBezTo>
                    <a:pt x="863" y="732"/>
                    <a:pt x="863" y="732"/>
                    <a:pt x="863" y="732"/>
                  </a:cubicBezTo>
                  <a:cubicBezTo>
                    <a:pt x="849" y="761"/>
                    <a:pt x="798" y="790"/>
                    <a:pt x="778" y="799"/>
                  </a:cubicBezTo>
                  <a:cubicBezTo>
                    <a:pt x="744" y="809"/>
                    <a:pt x="735" y="800"/>
                    <a:pt x="735" y="800"/>
                  </a:cubicBezTo>
                  <a:cubicBezTo>
                    <a:pt x="735" y="800"/>
                    <a:pt x="735" y="800"/>
                    <a:pt x="735" y="800"/>
                  </a:cubicBezTo>
                  <a:cubicBezTo>
                    <a:pt x="731" y="768"/>
                    <a:pt x="703" y="743"/>
                    <a:pt x="670" y="743"/>
                  </a:cubicBezTo>
                  <a:cubicBezTo>
                    <a:pt x="633" y="743"/>
                    <a:pt x="604" y="772"/>
                    <a:pt x="604" y="808"/>
                  </a:cubicBezTo>
                  <a:cubicBezTo>
                    <a:pt x="604" y="845"/>
                    <a:pt x="633" y="874"/>
                    <a:pt x="670" y="874"/>
                  </a:cubicBezTo>
                  <a:cubicBezTo>
                    <a:pt x="698" y="874"/>
                    <a:pt x="723" y="856"/>
                    <a:pt x="732" y="830"/>
                  </a:cubicBezTo>
                  <a:cubicBezTo>
                    <a:pt x="737" y="832"/>
                    <a:pt x="743" y="833"/>
                    <a:pt x="751" y="833"/>
                  </a:cubicBezTo>
                  <a:cubicBezTo>
                    <a:pt x="756" y="833"/>
                    <a:pt x="762" y="832"/>
                    <a:pt x="768" y="831"/>
                  </a:cubicBezTo>
                  <a:cubicBezTo>
                    <a:pt x="758" y="890"/>
                    <a:pt x="702" y="907"/>
                    <a:pt x="701" y="907"/>
                  </a:cubicBezTo>
                  <a:cubicBezTo>
                    <a:pt x="689" y="909"/>
                    <a:pt x="678" y="910"/>
                    <a:pt x="668" y="910"/>
                  </a:cubicBezTo>
                  <a:cubicBezTo>
                    <a:pt x="668" y="910"/>
                    <a:pt x="668" y="910"/>
                    <a:pt x="668" y="910"/>
                  </a:cubicBezTo>
                  <a:cubicBezTo>
                    <a:pt x="598" y="910"/>
                    <a:pt x="554" y="862"/>
                    <a:pt x="543" y="849"/>
                  </a:cubicBezTo>
                  <a:cubicBezTo>
                    <a:pt x="543" y="707"/>
                    <a:pt x="543" y="707"/>
                    <a:pt x="543" y="707"/>
                  </a:cubicBezTo>
                  <a:cubicBezTo>
                    <a:pt x="559" y="707"/>
                    <a:pt x="559" y="707"/>
                    <a:pt x="559" y="707"/>
                  </a:cubicBezTo>
                  <a:cubicBezTo>
                    <a:pt x="559" y="747"/>
                    <a:pt x="559" y="747"/>
                    <a:pt x="559" y="747"/>
                  </a:cubicBezTo>
                  <a:cubicBezTo>
                    <a:pt x="559" y="754"/>
                    <a:pt x="565" y="759"/>
                    <a:pt x="571" y="759"/>
                  </a:cubicBezTo>
                  <a:cubicBezTo>
                    <a:pt x="578" y="759"/>
                    <a:pt x="583" y="754"/>
                    <a:pt x="583" y="747"/>
                  </a:cubicBezTo>
                  <a:cubicBezTo>
                    <a:pt x="583" y="707"/>
                    <a:pt x="583" y="707"/>
                    <a:pt x="583" y="707"/>
                  </a:cubicBezTo>
                  <a:cubicBezTo>
                    <a:pt x="632" y="707"/>
                    <a:pt x="632" y="707"/>
                    <a:pt x="632" y="707"/>
                  </a:cubicBezTo>
                  <a:cubicBezTo>
                    <a:pt x="632" y="658"/>
                    <a:pt x="632" y="658"/>
                    <a:pt x="632" y="658"/>
                  </a:cubicBezTo>
                  <a:cubicBezTo>
                    <a:pt x="673" y="658"/>
                    <a:pt x="673" y="658"/>
                    <a:pt x="673" y="658"/>
                  </a:cubicBezTo>
                  <a:cubicBezTo>
                    <a:pt x="679" y="658"/>
                    <a:pt x="685" y="653"/>
                    <a:pt x="685" y="646"/>
                  </a:cubicBezTo>
                  <a:cubicBezTo>
                    <a:pt x="685" y="639"/>
                    <a:pt x="679" y="634"/>
                    <a:pt x="673" y="634"/>
                  </a:cubicBezTo>
                  <a:cubicBezTo>
                    <a:pt x="632" y="634"/>
                    <a:pt x="632" y="634"/>
                    <a:pt x="632" y="634"/>
                  </a:cubicBezTo>
                  <a:cubicBezTo>
                    <a:pt x="632" y="512"/>
                    <a:pt x="632" y="512"/>
                    <a:pt x="632" y="512"/>
                  </a:cubicBezTo>
                  <a:cubicBezTo>
                    <a:pt x="673" y="512"/>
                    <a:pt x="673" y="512"/>
                    <a:pt x="673" y="512"/>
                  </a:cubicBezTo>
                  <a:cubicBezTo>
                    <a:pt x="679" y="512"/>
                    <a:pt x="685" y="507"/>
                    <a:pt x="685" y="500"/>
                  </a:cubicBezTo>
                  <a:cubicBezTo>
                    <a:pt x="685" y="494"/>
                    <a:pt x="679" y="488"/>
                    <a:pt x="673" y="488"/>
                  </a:cubicBezTo>
                  <a:cubicBezTo>
                    <a:pt x="632" y="488"/>
                    <a:pt x="632" y="488"/>
                    <a:pt x="632" y="488"/>
                  </a:cubicBezTo>
                  <a:cubicBezTo>
                    <a:pt x="632" y="439"/>
                    <a:pt x="632" y="439"/>
                    <a:pt x="632" y="439"/>
                  </a:cubicBezTo>
                  <a:cubicBezTo>
                    <a:pt x="584" y="439"/>
                    <a:pt x="584" y="439"/>
                    <a:pt x="584" y="439"/>
                  </a:cubicBezTo>
                  <a:cubicBezTo>
                    <a:pt x="584" y="357"/>
                    <a:pt x="584" y="357"/>
                    <a:pt x="584" y="357"/>
                  </a:cubicBezTo>
                  <a:cubicBezTo>
                    <a:pt x="651" y="314"/>
                    <a:pt x="651" y="314"/>
                    <a:pt x="651" y="314"/>
                  </a:cubicBezTo>
                  <a:cubicBezTo>
                    <a:pt x="662" y="325"/>
                    <a:pt x="678" y="331"/>
                    <a:pt x="695" y="331"/>
                  </a:cubicBezTo>
                  <a:cubicBezTo>
                    <a:pt x="731" y="331"/>
                    <a:pt x="761" y="302"/>
                    <a:pt x="761" y="265"/>
                  </a:cubicBezTo>
                  <a:cubicBezTo>
                    <a:pt x="761" y="229"/>
                    <a:pt x="731" y="199"/>
                    <a:pt x="695" y="199"/>
                  </a:cubicBezTo>
                  <a:cubicBezTo>
                    <a:pt x="659" y="199"/>
                    <a:pt x="629" y="229"/>
                    <a:pt x="629" y="265"/>
                  </a:cubicBezTo>
                  <a:cubicBezTo>
                    <a:pt x="629" y="276"/>
                    <a:pt x="632" y="286"/>
                    <a:pt x="636" y="295"/>
                  </a:cubicBezTo>
                  <a:cubicBezTo>
                    <a:pt x="565" y="340"/>
                    <a:pt x="565" y="340"/>
                    <a:pt x="565" y="340"/>
                  </a:cubicBezTo>
                  <a:cubicBezTo>
                    <a:pt x="562" y="342"/>
                    <a:pt x="560" y="346"/>
                    <a:pt x="560" y="350"/>
                  </a:cubicBezTo>
                  <a:cubicBezTo>
                    <a:pt x="560" y="397"/>
                    <a:pt x="560" y="397"/>
                    <a:pt x="560" y="397"/>
                  </a:cubicBezTo>
                  <a:cubicBezTo>
                    <a:pt x="559" y="397"/>
                    <a:pt x="559" y="398"/>
                    <a:pt x="559" y="399"/>
                  </a:cubicBezTo>
                  <a:cubicBezTo>
                    <a:pt x="559" y="439"/>
                    <a:pt x="559" y="439"/>
                    <a:pt x="559" y="439"/>
                  </a:cubicBezTo>
                  <a:cubicBezTo>
                    <a:pt x="543" y="439"/>
                    <a:pt x="543" y="439"/>
                    <a:pt x="543" y="439"/>
                  </a:cubicBezTo>
                  <a:lnTo>
                    <a:pt x="543" y="113"/>
                  </a:lnTo>
                  <a:close/>
                  <a:moveTo>
                    <a:pt x="849" y="414"/>
                  </a:moveTo>
                  <a:cubicBezTo>
                    <a:pt x="849" y="437"/>
                    <a:pt x="831" y="456"/>
                    <a:pt x="808" y="456"/>
                  </a:cubicBezTo>
                  <a:cubicBezTo>
                    <a:pt x="785" y="456"/>
                    <a:pt x="766" y="437"/>
                    <a:pt x="766" y="414"/>
                  </a:cubicBezTo>
                  <a:cubicBezTo>
                    <a:pt x="766" y="391"/>
                    <a:pt x="785" y="372"/>
                    <a:pt x="808" y="372"/>
                  </a:cubicBezTo>
                  <a:cubicBezTo>
                    <a:pt x="831" y="372"/>
                    <a:pt x="849" y="391"/>
                    <a:pt x="849" y="414"/>
                  </a:cubicBezTo>
                  <a:close/>
                  <a:moveTo>
                    <a:pt x="711" y="808"/>
                  </a:moveTo>
                  <a:cubicBezTo>
                    <a:pt x="711" y="831"/>
                    <a:pt x="693" y="850"/>
                    <a:pt x="670" y="850"/>
                  </a:cubicBezTo>
                  <a:cubicBezTo>
                    <a:pt x="647" y="850"/>
                    <a:pt x="628" y="831"/>
                    <a:pt x="628" y="808"/>
                  </a:cubicBezTo>
                  <a:cubicBezTo>
                    <a:pt x="628" y="785"/>
                    <a:pt x="647" y="767"/>
                    <a:pt x="670" y="767"/>
                  </a:cubicBezTo>
                  <a:cubicBezTo>
                    <a:pt x="693" y="767"/>
                    <a:pt x="711" y="785"/>
                    <a:pt x="711" y="808"/>
                  </a:cubicBezTo>
                  <a:close/>
                  <a:moveTo>
                    <a:pt x="653" y="265"/>
                  </a:moveTo>
                  <a:cubicBezTo>
                    <a:pt x="653" y="242"/>
                    <a:pt x="672" y="223"/>
                    <a:pt x="695" y="223"/>
                  </a:cubicBezTo>
                  <a:cubicBezTo>
                    <a:pt x="718" y="223"/>
                    <a:pt x="737" y="242"/>
                    <a:pt x="737" y="265"/>
                  </a:cubicBezTo>
                  <a:cubicBezTo>
                    <a:pt x="737" y="288"/>
                    <a:pt x="718" y="307"/>
                    <a:pt x="695" y="307"/>
                  </a:cubicBezTo>
                  <a:cubicBezTo>
                    <a:pt x="672" y="307"/>
                    <a:pt x="653" y="288"/>
                    <a:pt x="653" y="265"/>
                  </a:cubicBezTo>
                  <a:close/>
                  <a:moveTo>
                    <a:pt x="485" y="486"/>
                  </a:moveTo>
                  <a:cubicBezTo>
                    <a:pt x="514" y="486"/>
                    <a:pt x="514" y="486"/>
                    <a:pt x="514" y="486"/>
                  </a:cubicBezTo>
                  <a:cubicBezTo>
                    <a:pt x="543" y="486"/>
                    <a:pt x="543" y="486"/>
                    <a:pt x="543" y="486"/>
                  </a:cubicBezTo>
                  <a:cubicBezTo>
                    <a:pt x="571" y="486"/>
                    <a:pt x="571" y="486"/>
                    <a:pt x="571" y="486"/>
                  </a:cubicBezTo>
                  <a:cubicBezTo>
                    <a:pt x="579" y="486"/>
                    <a:pt x="586" y="492"/>
                    <a:pt x="586" y="500"/>
                  </a:cubicBezTo>
                  <a:cubicBezTo>
                    <a:pt x="586" y="646"/>
                    <a:pt x="586" y="646"/>
                    <a:pt x="586" y="646"/>
                  </a:cubicBezTo>
                  <a:cubicBezTo>
                    <a:pt x="586" y="654"/>
                    <a:pt x="579" y="660"/>
                    <a:pt x="571" y="660"/>
                  </a:cubicBezTo>
                  <a:cubicBezTo>
                    <a:pt x="543" y="660"/>
                    <a:pt x="543" y="660"/>
                    <a:pt x="543" y="660"/>
                  </a:cubicBezTo>
                  <a:cubicBezTo>
                    <a:pt x="514" y="660"/>
                    <a:pt x="514" y="660"/>
                    <a:pt x="514" y="660"/>
                  </a:cubicBezTo>
                  <a:cubicBezTo>
                    <a:pt x="485" y="660"/>
                    <a:pt x="485" y="660"/>
                    <a:pt x="485" y="660"/>
                  </a:cubicBezTo>
                  <a:cubicBezTo>
                    <a:pt x="456" y="660"/>
                    <a:pt x="456" y="660"/>
                    <a:pt x="456" y="660"/>
                  </a:cubicBezTo>
                  <a:cubicBezTo>
                    <a:pt x="425" y="660"/>
                    <a:pt x="425" y="660"/>
                    <a:pt x="425" y="660"/>
                  </a:cubicBezTo>
                  <a:cubicBezTo>
                    <a:pt x="418" y="660"/>
                    <a:pt x="411" y="654"/>
                    <a:pt x="411" y="646"/>
                  </a:cubicBezTo>
                  <a:cubicBezTo>
                    <a:pt x="411" y="500"/>
                    <a:pt x="411" y="500"/>
                    <a:pt x="411" y="500"/>
                  </a:cubicBezTo>
                  <a:cubicBezTo>
                    <a:pt x="411" y="492"/>
                    <a:pt x="418" y="486"/>
                    <a:pt x="425" y="486"/>
                  </a:cubicBezTo>
                  <a:cubicBezTo>
                    <a:pt x="456" y="486"/>
                    <a:pt x="456" y="486"/>
                    <a:pt x="456" y="486"/>
                  </a:cubicBezTo>
                  <a:lnTo>
                    <a:pt x="485" y="486"/>
                  </a:lnTo>
                  <a:close/>
                  <a:moveTo>
                    <a:pt x="110" y="339"/>
                  </a:moveTo>
                  <a:cubicBezTo>
                    <a:pt x="117" y="356"/>
                    <a:pt x="129" y="367"/>
                    <a:pt x="139" y="374"/>
                  </a:cubicBezTo>
                  <a:cubicBezTo>
                    <a:pt x="131" y="385"/>
                    <a:pt x="126" y="399"/>
                    <a:pt x="126" y="414"/>
                  </a:cubicBezTo>
                  <a:cubicBezTo>
                    <a:pt x="126" y="450"/>
                    <a:pt x="155" y="480"/>
                    <a:pt x="192" y="480"/>
                  </a:cubicBezTo>
                  <a:cubicBezTo>
                    <a:pt x="228" y="480"/>
                    <a:pt x="258" y="450"/>
                    <a:pt x="258" y="414"/>
                  </a:cubicBezTo>
                  <a:cubicBezTo>
                    <a:pt x="258" y="377"/>
                    <a:pt x="228" y="348"/>
                    <a:pt x="192" y="348"/>
                  </a:cubicBezTo>
                  <a:cubicBezTo>
                    <a:pt x="181" y="348"/>
                    <a:pt x="171" y="350"/>
                    <a:pt x="163" y="355"/>
                  </a:cubicBezTo>
                  <a:cubicBezTo>
                    <a:pt x="155" y="351"/>
                    <a:pt x="137" y="340"/>
                    <a:pt x="134" y="317"/>
                  </a:cubicBezTo>
                  <a:cubicBezTo>
                    <a:pt x="134" y="317"/>
                    <a:pt x="134" y="317"/>
                    <a:pt x="134" y="317"/>
                  </a:cubicBezTo>
                  <a:cubicBezTo>
                    <a:pt x="134" y="317"/>
                    <a:pt x="134" y="316"/>
                    <a:pt x="134" y="315"/>
                  </a:cubicBezTo>
                  <a:cubicBezTo>
                    <a:pt x="133" y="311"/>
                    <a:pt x="103" y="204"/>
                    <a:pt x="225" y="163"/>
                  </a:cubicBezTo>
                  <a:cubicBezTo>
                    <a:pt x="231" y="160"/>
                    <a:pt x="235" y="155"/>
                    <a:pt x="234" y="148"/>
                  </a:cubicBezTo>
                  <a:cubicBezTo>
                    <a:pt x="234" y="148"/>
                    <a:pt x="232" y="99"/>
                    <a:pt x="261" y="68"/>
                  </a:cubicBezTo>
                  <a:cubicBezTo>
                    <a:pt x="277" y="51"/>
                    <a:pt x="300" y="42"/>
                    <a:pt x="331" y="42"/>
                  </a:cubicBezTo>
                  <a:cubicBezTo>
                    <a:pt x="332" y="42"/>
                    <a:pt x="336" y="42"/>
                    <a:pt x="343" y="42"/>
                  </a:cubicBezTo>
                  <a:cubicBezTo>
                    <a:pt x="371" y="42"/>
                    <a:pt x="438" y="49"/>
                    <a:pt x="456" y="113"/>
                  </a:cubicBezTo>
                  <a:cubicBezTo>
                    <a:pt x="456" y="439"/>
                    <a:pt x="456" y="439"/>
                    <a:pt x="456" y="439"/>
                  </a:cubicBezTo>
                  <a:cubicBezTo>
                    <a:pt x="437" y="439"/>
                    <a:pt x="437" y="439"/>
                    <a:pt x="437" y="439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37" y="350"/>
                    <a:pt x="437" y="350"/>
                    <a:pt x="437" y="350"/>
                  </a:cubicBezTo>
                  <a:cubicBezTo>
                    <a:pt x="437" y="346"/>
                    <a:pt x="435" y="342"/>
                    <a:pt x="432" y="340"/>
                  </a:cubicBezTo>
                  <a:cubicBezTo>
                    <a:pt x="363" y="295"/>
                    <a:pt x="363" y="295"/>
                    <a:pt x="363" y="295"/>
                  </a:cubicBezTo>
                  <a:cubicBezTo>
                    <a:pt x="368" y="286"/>
                    <a:pt x="370" y="276"/>
                    <a:pt x="370" y="265"/>
                  </a:cubicBezTo>
                  <a:cubicBezTo>
                    <a:pt x="370" y="229"/>
                    <a:pt x="341" y="199"/>
                    <a:pt x="304" y="199"/>
                  </a:cubicBezTo>
                  <a:cubicBezTo>
                    <a:pt x="268" y="199"/>
                    <a:pt x="239" y="229"/>
                    <a:pt x="239" y="265"/>
                  </a:cubicBezTo>
                  <a:cubicBezTo>
                    <a:pt x="239" y="302"/>
                    <a:pt x="268" y="331"/>
                    <a:pt x="304" y="331"/>
                  </a:cubicBezTo>
                  <a:cubicBezTo>
                    <a:pt x="321" y="331"/>
                    <a:pt x="337" y="325"/>
                    <a:pt x="349" y="314"/>
                  </a:cubicBezTo>
                  <a:cubicBezTo>
                    <a:pt x="413" y="356"/>
                    <a:pt x="413" y="356"/>
                    <a:pt x="413" y="356"/>
                  </a:cubicBezTo>
                  <a:cubicBezTo>
                    <a:pt x="413" y="399"/>
                    <a:pt x="413" y="399"/>
                    <a:pt x="413" y="399"/>
                  </a:cubicBezTo>
                  <a:cubicBezTo>
                    <a:pt x="413" y="439"/>
                    <a:pt x="413" y="439"/>
                    <a:pt x="413" y="439"/>
                  </a:cubicBezTo>
                  <a:cubicBezTo>
                    <a:pt x="365" y="439"/>
                    <a:pt x="365" y="439"/>
                    <a:pt x="365" y="439"/>
                  </a:cubicBezTo>
                  <a:cubicBezTo>
                    <a:pt x="365" y="488"/>
                    <a:pt x="365" y="488"/>
                    <a:pt x="365" y="488"/>
                  </a:cubicBezTo>
                  <a:cubicBezTo>
                    <a:pt x="365" y="488"/>
                    <a:pt x="365" y="488"/>
                    <a:pt x="365" y="488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17" y="488"/>
                    <a:pt x="312" y="494"/>
                    <a:pt x="312" y="500"/>
                  </a:cubicBezTo>
                  <a:cubicBezTo>
                    <a:pt x="312" y="507"/>
                    <a:pt x="317" y="512"/>
                    <a:pt x="324" y="512"/>
                  </a:cubicBezTo>
                  <a:cubicBezTo>
                    <a:pt x="365" y="512"/>
                    <a:pt x="365" y="512"/>
                    <a:pt x="365" y="512"/>
                  </a:cubicBezTo>
                  <a:cubicBezTo>
                    <a:pt x="365" y="512"/>
                    <a:pt x="365" y="512"/>
                    <a:pt x="365" y="512"/>
                  </a:cubicBezTo>
                  <a:cubicBezTo>
                    <a:pt x="365" y="634"/>
                    <a:pt x="365" y="634"/>
                    <a:pt x="365" y="634"/>
                  </a:cubicBezTo>
                  <a:cubicBezTo>
                    <a:pt x="365" y="634"/>
                    <a:pt x="365" y="634"/>
                    <a:pt x="365" y="634"/>
                  </a:cubicBezTo>
                  <a:cubicBezTo>
                    <a:pt x="324" y="634"/>
                    <a:pt x="324" y="634"/>
                    <a:pt x="324" y="634"/>
                  </a:cubicBezTo>
                  <a:cubicBezTo>
                    <a:pt x="317" y="634"/>
                    <a:pt x="312" y="639"/>
                    <a:pt x="312" y="646"/>
                  </a:cubicBezTo>
                  <a:cubicBezTo>
                    <a:pt x="312" y="653"/>
                    <a:pt x="317" y="658"/>
                    <a:pt x="324" y="658"/>
                  </a:cubicBezTo>
                  <a:cubicBezTo>
                    <a:pt x="365" y="658"/>
                    <a:pt x="365" y="658"/>
                    <a:pt x="365" y="658"/>
                  </a:cubicBezTo>
                  <a:cubicBezTo>
                    <a:pt x="365" y="658"/>
                    <a:pt x="365" y="658"/>
                    <a:pt x="365" y="658"/>
                  </a:cubicBezTo>
                  <a:cubicBezTo>
                    <a:pt x="365" y="707"/>
                    <a:pt x="365" y="707"/>
                    <a:pt x="365" y="707"/>
                  </a:cubicBezTo>
                  <a:cubicBezTo>
                    <a:pt x="413" y="707"/>
                    <a:pt x="413" y="707"/>
                    <a:pt x="413" y="707"/>
                  </a:cubicBezTo>
                  <a:cubicBezTo>
                    <a:pt x="413" y="747"/>
                    <a:pt x="413" y="747"/>
                    <a:pt x="413" y="747"/>
                  </a:cubicBezTo>
                  <a:cubicBezTo>
                    <a:pt x="413" y="754"/>
                    <a:pt x="419" y="759"/>
                    <a:pt x="425" y="759"/>
                  </a:cubicBezTo>
                  <a:cubicBezTo>
                    <a:pt x="432" y="759"/>
                    <a:pt x="437" y="754"/>
                    <a:pt x="437" y="747"/>
                  </a:cubicBezTo>
                  <a:cubicBezTo>
                    <a:pt x="437" y="707"/>
                    <a:pt x="437" y="707"/>
                    <a:pt x="437" y="707"/>
                  </a:cubicBezTo>
                  <a:cubicBezTo>
                    <a:pt x="456" y="707"/>
                    <a:pt x="456" y="707"/>
                    <a:pt x="456" y="707"/>
                  </a:cubicBezTo>
                  <a:cubicBezTo>
                    <a:pt x="456" y="849"/>
                    <a:pt x="456" y="849"/>
                    <a:pt x="456" y="849"/>
                  </a:cubicBezTo>
                  <a:cubicBezTo>
                    <a:pt x="445" y="862"/>
                    <a:pt x="402" y="910"/>
                    <a:pt x="332" y="910"/>
                  </a:cubicBezTo>
                  <a:cubicBezTo>
                    <a:pt x="321" y="910"/>
                    <a:pt x="310" y="909"/>
                    <a:pt x="300" y="907"/>
                  </a:cubicBezTo>
                  <a:cubicBezTo>
                    <a:pt x="297" y="907"/>
                    <a:pt x="242" y="890"/>
                    <a:pt x="232" y="831"/>
                  </a:cubicBezTo>
                  <a:cubicBezTo>
                    <a:pt x="238" y="832"/>
                    <a:pt x="243" y="833"/>
                    <a:pt x="248" y="833"/>
                  </a:cubicBezTo>
                  <a:cubicBezTo>
                    <a:pt x="256" y="833"/>
                    <a:pt x="262" y="832"/>
                    <a:pt x="268" y="830"/>
                  </a:cubicBezTo>
                  <a:cubicBezTo>
                    <a:pt x="277" y="856"/>
                    <a:pt x="301" y="874"/>
                    <a:pt x="330" y="874"/>
                  </a:cubicBezTo>
                  <a:cubicBezTo>
                    <a:pt x="366" y="874"/>
                    <a:pt x="396" y="845"/>
                    <a:pt x="396" y="808"/>
                  </a:cubicBezTo>
                  <a:cubicBezTo>
                    <a:pt x="396" y="772"/>
                    <a:pt x="366" y="743"/>
                    <a:pt x="330" y="743"/>
                  </a:cubicBezTo>
                  <a:cubicBezTo>
                    <a:pt x="296" y="743"/>
                    <a:pt x="269" y="768"/>
                    <a:pt x="265" y="800"/>
                  </a:cubicBezTo>
                  <a:cubicBezTo>
                    <a:pt x="264" y="800"/>
                    <a:pt x="264" y="800"/>
                    <a:pt x="264" y="800"/>
                  </a:cubicBezTo>
                  <a:cubicBezTo>
                    <a:pt x="264" y="800"/>
                    <a:pt x="255" y="809"/>
                    <a:pt x="221" y="799"/>
                  </a:cubicBezTo>
                  <a:cubicBezTo>
                    <a:pt x="201" y="790"/>
                    <a:pt x="150" y="761"/>
                    <a:pt x="136" y="733"/>
                  </a:cubicBezTo>
                  <a:cubicBezTo>
                    <a:pt x="136" y="732"/>
                    <a:pt x="116" y="684"/>
                    <a:pt x="137" y="626"/>
                  </a:cubicBezTo>
                  <a:cubicBezTo>
                    <a:pt x="139" y="619"/>
                    <a:pt x="135" y="611"/>
                    <a:pt x="128" y="608"/>
                  </a:cubicBezTo>
                  <a:cubicBezTo>
                    <a:pt x="124" y="607"/>
                    <a:pt x="29" y="569"/>
                    <a:pt x="29" y="470"/>
                  </a:cubicBezTo>
                  <a:cubicBezTo>
                    <a:pt x="29" y="469"/>
                    <a:pt x="31" y="377"/>
                    <a:pt x="110" y="339"/>
                  </a:cubicBezTo>
                  <a:close/>
                  <a:moveTo>
                    <a:pt x="150" y="414"/>
                  </a:moveTo>
                  <a:cubicBezTo>
                    <a:pt x="150" y="391"/>
                    <a:pt x="169" y="372"/>
                    <a:pt x="192" y="372"/>
                  </a:cubicBezTo>
                  <a:cubicBezTo>
                    <a:pt x="215" y="372"/>
                    <a:pt x="234" y="391"/>
                    <a:pt x="234" y="414"/>
                  </a:cubicBezTo>
                  <a:cubicBezTo>
                    <a:pt x="234" y="437"/>
                    <a:pt x="215" y="456"/>
                    <a:pt x="192" y="456"/>
                  </a:cubicBezTo>
                  <a:cubicBezTo>
                    <a:pt x="169" y="456"/>
                    <a:pt x="150" y="437"/>
                    <a:pt x="150" y="414"/>
                  </a:cubicBezTo>
                  <a:close/>
                  <a:moveTo>
                    <a:pt x="346" y="265"/>
                  </a:moveTo>
                  <a:cubicBezTo>
                    <a:pt x="346" y="288"/>
                    <a:pt x="328" y="307"/>
                    <a:pt x="304" y="307"/>
                  </a:cubicBezTo>
                  <a:cubicBezTo>
                    <a:pt x="281" y="307"/>
                    <a:pt x="263" y="288"/>
                    <a:pt x="263" y="265"/>
                  </a:cubicBezTo>
                  <a:cubicBezTo>
                    <a:pt x="263" y="242"/>
                    <a:pt x="281" y="223"/>
                    <a:pt x="304" y="223"/>
                  </a:cubicBezTo>
                  <a:cubicBezTo>
                    <a:pt x="328" y="223"/>
                    <a:pt x="346" y="242"/>
                    <a:pt x="346" y="265"/>
                  </a:cubicBezTo>
                  <a:close/>
                  <a:moveTo>
                    <a:pt x="288" y="808"/>
                  </a:moveTo>
                  <a:cubicBezTo>
                    <a:pt x="288" y="785"/>
                    <a:pt x="307" y="767"/>
                    <a:pt x="330" y="767"/>
                  </a:cubicBezTo>
                  <a:cubicBezTo>
                    <a:pt x="353" y="767"/>
                    <a:pt x="372" y="785"/>
                    <a:pt x="372" y="808"/>
                  </a:cubicBezTo>
                  <a:cubicBezTo>
                    <a:pt x="372" y="831"/>
                    <a:pt x="353" y="850"/>
                    <a:pt x="330" y="850"/>
                  </a:cubicBezTo>
                  <a:cubicBezTo>
                    <a:pt x="307" y="850"/>
                    <a:pt x="288" y="831"/>
                    <a:pt x="288" y="80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3" name="Freeform 204"/>
            <p:cNvSpPr>
              <a:spLocks noEditPoints="1"/>
            </p:cNvSpPr>
            <p:nvPr/>
          </p:nvSpPr>
          <p:spPr bwMode="auto">
            <a:xfrm>
              <a:off x="6882993" y="2671002"/>
              <a:ext cx="80211" cy="104554"/>
            </a:xfrm>
            <a:custGeom>
              <a:avLst/>
              <a:gdLst>
                <a:gd name="T0" fmla="*/ 588 w 602"/>
                <a:gd name="T1" fmla="*/ 0 h 786"/>
                <a:gd name="T2" fmla="*/ 14 w 602"/>
                <a:gd name="T3" fmla="*/ 0 h 786"/>
                <a:gd name="T4" fmla="*/ 0 w 602"/>
                <a:gd name="T5" fmla="*/ 14 h 786"/>
                <a:gd name="T6" fmla="*/ 0 w 602"/>
                <a:gd name="T7" fmla="*/ 755 h 786"/>
                <a:gd name="T8" fmla="*/ 14 w 602"/>
                <a:gd name="T9" fmla="*/ 769 h 786"/>
                <a:gd name="T10" fmla="*/ 32 w 602"/>
                <a:gd name="T11" fmla="*/ 769 h 786"/>
                <a:gd name="T12" fmla="*/ 31 w 602"/>
                <a:gd name="T13" fmla="*/ 772 h 786"/>
                <a:gd name="T14" fmla="*/ 46 w 602"/>
                <a:gd name="T15" fmla="*/ 786 h 786"/>
                <a:gd name="T16" fmla="*/ 140 w 602"/>
                <a:gd name="T17" fmla="*/ 786 h 786"/>
                <a:gd name="T18" fmla="*/ 154 w 602"/>
                <a:gd name="T19" fmla="*/ 772 h 786"/>
                <a:gd name="T20" fmla="*/ 154 w 602"/>
                <a:gd name="T21" fmla="*/ 769 h 786"/>
                <a:gd name="T22" fmla="*/ 449 w 602"/>
                <a:gd name="T23" fmla="*/ 769 h 786"/>
                <a:gd name="T24" fmla="*/ 448 w 602"/>
                <a:gd name="T25" fmla="*/ 772 h 786"/>
                <a:gd name="T26" fmla="*/ 463 w 602"/>
                <a:gd name="T27" fmla="*/ 786 h 786"/>
                <a:gd name="T28" fmla="*/ 557 w 602"/>
                <a:gd name="T29" fmla="*/ 786 h 786"/>
                <a:gd name="T30" fmla="*/ 571 w 602"/>
                <a:gd name="T31" fmla="*/ 772 h 786"/>
                <a:gd name="T32" fmla="*/ 571 w 602"/>
                <a:gd name="T33" fmla="*/ 769 h 786"/>
                <a:gd name="T34" fmla="*/ 588 w 602"/>
                <a:gd name="T35" fmla="*/ 769 h 786"/>
                <a:gd name="T36" fmla="*/ 602 w 602"/>
                <a:gd name="T37" fmla="*/ 755 h 786"/>
                <a:gd name="T38" fmla="*/ 602 w 602"/>
                <a:gd name="T39" fmla="*/ 14 h 786"/>
                <a:gd name="T40" fmla="*/ 588 w 602"/>
                <a:gd name="T41" fmla="*/ 0 h 786"/>
                <a:gd name="T42" fmla="*/ 574 w 602"/>
                <a:gd name="T43" fmla="*/ 741 h 786"/>
                <a:gd name="T44" fmla="*/ 29 w 602"/>
                <a:gd name="T45" fmla="*/ 741 h 786"/>
                <a:gd name="T46" fmla="*/ 29 w 602"/>
                <a:gd name="T47" fmla="*/ 161 h 786"/>
                <a:gd name="T48" fmla="*/ 574 w 602"/>
                <a:gd name="T49" fmla="*/ 161 h 786"/>
                <a:gd name="T50" fmla="*/ 574 w 602"/>
                <a:gd name="T51" fmla="*/ 741 h 786"/>
                <a:gd name="T52" fmla="*/ 574 w 602"/>
                <a:gd name="T53" fmla="*/ 137 h 786"/>
                <a:gd name="T54" fmla="*/ 29 w 602"/>
                <a:gd name="T55" fmla="*/ 137 h 786"/>
                <a:gd name="T56" fmla="*/ 29 w 602"/>
                <a:gd name="T57" fmla="*/ 29 h 786"/>
                <a:gd name="T58" fmla="*/ 574 w 602"/>
                <a:gd name="T59" fmla="*/ 29 h 786"/>
                <a:gd name="T60" fmla="*/ 574 w 602"/>
                <a:gd name="T61" fmla="*/ 137 h 786"/>
                <a:gd name="T62" fmla="*/ 305 w 602"/>
                <a:gd name="T63" fmla="*/ 598 h 786"/>
                <a:gd name="T64" fmla="*/ 518 w 602"/>
                <a:gd name="T65" fmla="*/ 384 h 786"/>
                <a:gd name="T66" fmla="*/ 305 w 602"/>
                <a:gd name="T67" fmla="*/ 171 h 786"/>
                <a:gd name="T68" fmla="*/ 91 w 602"/>
                <a:gd name="T69" fmla="*/ 384 h 786"/>
                <a:gd name="T70" fmla="*/ 305 w 602"/>
                <a:gd name="T71" fmla="*/ 598 h 786"/>
                <a:gd name="T72" fmla="*/ 305 w 602"/>
                <a:gd name="T73" fmla="*/ 200 h 786"/>
                <a:gd name="T74" fmla="*/ 489 w 602"/>
                <a:gd name="T75" fmla="*/ 384 h 786"/>
                <a:gd name="T76" fmla="*/ 305 w 602"/>
                <a:gd name="T77" fmla="*/ 569 h 786"/>
                <a:gd name="T78" fmla="*/ 120 w 602"/>
                <a:gd name="T79" fmla="*/ 384 h 786"/>
                <a:gd name="T80" fmla="*/ 305 w 602"/>
                <a:gd name="T81" fmla="*/ 200 h 786"/>
                <a:gd name="T82" fmla="*/ 305 w 602"/>
                <a:gd name="T83" fmla="*/ 375 h 786"/>
                <a:gd name="T84" fmla="*/ 305 w 602"/>
                <a:gd name="T85" fmla="*/ 375 h 786"/>
                <a:gd name="T86" fmla="*/ 362 w 602"/>
                <a:gd name="T87" fmla="*/ 375 h 786"/>
                <a:gd name="T88" fmla="*/ 402 w 602"/>
                <a:gd name="T89" fmla="*/ 258 h 786"/>
                <a:gd name="T90" fmla="*/ 305 w 602"/>
                <a:gd name="T91" fmla="*/ 225 h 786"/>
                <a:gd name="T92" fmla="*/ 207 w 602"/>
                <a:gd name="T93" fmla="*/ 258 h 786"/>
                <a:gd name="T94" fmla="*/ 248 w 602"/>
                <a:gd name="T95" fmla="*/ 375 h 786"/>
                <a:gd name="T96" fmla="*/ 305 w 602"/>
                <a:gd name="T97" fmla="*/ 375 h 786"/>
                <a:gd name="T98" fmla="*/ 372 w 602"/>
                <a:gd name="T99" fmla="*/ 56 h 786"/>
                <a:gd name="T100" fmla="*/ 237 w 602"/>
                <a:gd name="T101" fmla="*/ 56 h 786"/>
                <a:gd name="T102" fmla="*/ 237 w 602"/>
                <a:gd name="T103" fmla="*/ 115 h 786"/>
                <a:gd name="T104" fmla="*/ 372 w 602"/>
                <a:gd name="T105" fmla="*/ 115 h 786"/>
                <a:gd name="T106" fmla="*/ 372 w 602"/>
                <a:gd name="T107" fmla="*/ 56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2" h="786">
                  <a:moveTo>
                    <a:pt x="58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0" y="763"/>
                    <a:pt x="6" y="769"/>
                    <a:pt x="14" y="769"/>
                  </a:cubicBezTo>
                  <a:cubicBezTo>
                    <a:pt x="32" y="769"/>
                    <a:pt x="32" y="769"/>
                    <a:pt x="32" y="769"/>
                  </a:cubicBezTo>
                  <a:cubicBezTo>
                    <a:pt x="31" y="770"/>
                    <a:pt x="31" y="771"/>
                    <a:pt x="31" y="772"/>
                  </a:cubicBezTo>
                  <a:cubicBezTo>
                    <a:pt x="31" y="780"/>
                    <a:pt x="38" y="786"/>
                    <a:pt x="46" y="786"/>
                  </a:cubicBezTo>
                  <a:cubicBezTo>
                    <a:pt x="140" y="786"/>
                    <a:pt x="140" y="786"/>
                    <a:pt x="140" y="786"/>
                  </a:cubicBezTo>
                  <a:cubicBezTo>
                    <a:pt x="148" y="786"/>
                    <a:pt x="154" y="780"/>
                    <a:pt x="154" y="772"/>
                  </a:cubicBezTo>
                  <a:cubicBezTo>
                    <a:pt x="154" y="771"/>
                    <a:pt x="154" y="770"/>
                    <a:pt x="154" y="769"/>
                  </a:cubicBezTo>
                  <a:cubicBezTo>
                    <a:pt x="449" y="769"/>
                    <a:pt x="449" y="769"/>
                    <a:pt x="449" y="769"/>
                  </a:cubicBezTo>
                  <a:cubicBezTo>
                    <a:pt x="448" y="770"/>
                    <a:pt x="448" y="771"/>
                    <a:pt x="448" y="772"/>
                  </a:cubicBezTo>
                  <a:cubicBezTo>
                    <a:pt x="448" y="780"/>
                    <a:pt x="455" y="786"/>
                    <a:pt x="463" y="786"/>
                  </a:cubicBezTo>
                  <a:cubicBezTo>
                    <a:pt x="557" y="786"/>
                    <a:pt x="557" y="786"/>
                    <a:pt x="557" y="786"/>
                  </a:cubicBezTo>
                  <a:cubicBezTo>
                    <a:pt x="565" y="786"/>
                    <a:pt x="571" y="780"/>
                    <a:pt x="571" y="772"/>
                  </a:cubicBezTo>
                  <a:cubicBezTo>
                    <a:pt x="571" y="771"/>
                    <a:pt x="571" y="770"/>
                    <a:pt x="571" y="769"/>
                  </a:cubicBezTo>
                  <a:cubicBezTo>
                    <a:pt x="588" y="769"/>
                    <a:pt x="588" y="769"/>
                    <a:pt x="588" y="769"/>
                  </a:cubicBezTo>
                  <a:cubicBezTo>
                    <a:pt x="596" y="769"/>
                    <a:pt x="602" y="763"/>
                    <a:pt x="602" y="755"/>
                  </a:cubicBezTo>
                  <a:cubicBezTo>
                    <a:pt x="602" y="14"/>
                    <a:pt x="602" y="14"/>
                    <a:pt x="602" y="14"/>
                  </a:cubicBezTo>
                  <a:cubicBezTo>
                    <a:pt x="602" y="6"/>
                    <a:pt x="596" y="0"/>
                    <a:pt x="588" y="0"/>
                  </a:cubicBezTo>
                  <a:close/>
                  <a:moveTo>
                    <a:pt x="574" y="741"/>
                  </a:moveTo>
                  <a:cubicBezTo>
                    <a:pt x="29" y="741"/>
                    <a:pt x="29" y="741"/>
                    <a:pt x="29" y="74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574" y="161"/>
                    <a:pt x="574" y="161"/>
                    <a:pt x="574" y="161"/>
                  </a:cubicBezTo>
                  <a:lnTo>
                    <a:pt x="574" y="741"/>
                  </a:lnTo>
                  <a:close/>
                  <a:moveTo>
                    <a:pt x="574" y="137"/>
                  </a:moveTo>
                  <a:cubicBezTo>
                    <a:pt x="29" y="137"/>
                    <a:pt x="29" y="137"/>
                    <a:pt x="29" y="13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574" y="29"/>
                    <a:pt x="574" y="29"/>
                    <a:pt x="574" y="29"/>
                  </a:cubicBezTo>
                  <a:lnTo>
                    <a:pt x="574" y="137"/>
                  </a:lnTo>
                  <a:close/>
                  <a:moveTo>
                    <a:pt x="305" y="598"/>
                  </a:moveTo>
                  <a:cubicBezTo>
                    <a:pt x="422" y="598"/>
                    <a:pt x="518" y="502"/>
                    <a:pt x="518" y="384"/>
                  </a:cubicBezTo>
                  <a:cubicBezTo>
                    <a:pt x="518" y="267"/>
                    <a:pt x="422" y="171"/>
                    <a:pt x="305" y="171"/>
                  </a:cubicBezTo>
                  <a:cubicBezTo>
                    <a:pt x="187" y="171"/>
                    <a:pt x="91" y="267"/>
                    <a:pt x="91" y="384"/>
                  </a:cubicBezTo>
                  <a:cubicBezTo>
                    <a:pt x="91" y="502"/>
                    <a:pt x="187" y="598"/>
                    <a:pt x="305" y="598"/>
                  </a:cubicBezTo>
                  <a:close/>
                  <a:moveTo>
                    <a:pt x="305" y="200"/>
                  </a:moveTo>
                  <a:cubicBezTo>
                    <a:pt x="406" y="200"/>
                    <a:pt x="489" y="283"/>
                    <a:pt x="489" y="384"/>
                  </a:cubicBezTo>
                  <a:cubicBezTo>
                    <a:pt x="489" y="486"/>
                    <a:pt x="406" y="569"/>
                    <a:pt x="305" y="569"/>
                  </a:cubicBezTo>
                  <a:cubicBezTo>
                    <a:pt x="203" y="569"/>
                    <a:pt x="120" y="486"/>
                    <a:pt x="120" y="384"/>
                  </a:cubicBezTo>
                  <a:cubicBezTo>
                    <a:pt x="120" y="283"/>
                    <a:pt x="203" y="200"/>
                    <a:pt x="305" y="200"/>
                  </a:cubicBezTo>
                  <a:close/>
                  <a:moveTo>
                    <a:pt x="305" y="375"/>
                  </a:moveTo>
                  <a:cubicBezTo>
                    <a:pt x="305" y="375"/>
                    <a:pt x="305" y="375"/>
                    <a:pt x="305" y="375"/>
                  </a:cubicBezTo>
                  <a:cubicBezTo>
                    <a:pt x="362" y="375"/>
                    <a:pt x="362" y="375"/>
                    <a:pt x="362" y="375"/>
                  </a:cubicBezTo>
                  <a:cubicBezTo>
                    <a:pt x="402" y="258"/>
                    <a:pt x="402" y="258"/>
                    <a:pt x="402" y="258"/>
                  </a:cubicBezTo>
                  <a:cubicBezTo>
                    <a:pt x="375" y="237"/>
                    <a:pt x="341" y="225"/>
                    <a:pt x="305" y="225"/>
                  </a:cubicBezTo>
                  <a:cubicBezTo>
                    <a:pt x="268" y="225"/>
                    <a:pt x="234" y="237"/>
                    <a:pt x="207" y="258"/>
                  </a:cubicBezTo>
                  <a:cubicBezTo>
                    <a:pt x="248" y="375"/>
                    <a:pt x="248" y="375"/>
                    <a:pt x="248" y="375"/>
                  </a:cubicBezTo>
                  <a:lnTo>
                    <a:pt x="305" y="375"/>
                  </a:lnTo>
                  <a:close/>
                  <a:moveTo>
                    <a:pt x="372" y="56"/>
                  </a:moveTo>
                  <a:cubicBezTo>
                    <a:pt x="237" y="56"/>
                    <a:pt x="237" y="56"/>
                    <a:pt x="237" y="56"/>
                  </a:cubicBezTo>
                  <a:cubicBezTo>
                    <a:pt x="237" y="115"/>
                    <a:pt x="237" y="115"/>
                    <a:pt x="237" y="115"/>
                  </a:cubicBezTo>
                  <a:cubicBezTo>
                    <a:pt x="372" y="115"/>
                    <a:pt x="372" y="115"/>
                    <a:pt x="372" y="115"/>
                  </a:cubicBezTo>
                  <a:lnTo>
                    <a:pt x="372" y="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4" name="Freeform 241"/>
            <p:cNvSpPr>
              <a:spLocks noEditPoints="1"/>
            </p:cNvSpPr>
            <p:nvPr/>
          </p:nvSpPr>
          <p:spPr bwMode="auto">
            <a:xfrm>
              <a:off x="6979587" y="2244007"/>
              <a:ext cx="91134" cy="91416"/>
            </a:xfrm>
            <a:custGeom>
              <a:avLst/>
              <a:gdLst>
                <a:gd name="T0" fmla="*/ 596 w 977"/>
                <a:gd name="T1" fmla="*/ 966 h 977"/>
                <a:gd name="T2" fmla="*/ 381 w 977"/>
                <a:gd name="T3" fmla="*/ 966 h 977"/>
                <a:gd name="T4" fmla="*/ 232 w 977"/>
                <a:gd name="T5" fmla="*/ 920 h 977"/>
                <a:gd name="T6" fmla="*/ 197 w 977"/>
                <a:gd name="T7" fmla="*/ 780 h 977"/>
                <a:gd name="T8" fmla="*/ 57 w 977"/>
                <a:gd name="T9" fmla="*/ 745 h 977"/>
                <a:gd name="T10" fmla="*/ 10 w 977"/>
                <a:gd name="T11" fmla="*/ 596 h 977"/>
                <a:gd name="T12" fmla="*/ 10 w 977"/>
                <a:gd name="T13" fmla="*/ 381 h 977"/>
                <a:gd name="T14" fmla="*/ 57 w 977"/>
                <a:gd name="T15" fmla="*/ 232 h 977"/>
                <a:gd name="T16" fmla="*/ 197 w 977"/>
                <a:gd name="T17" fmla="*/ 197 h 977"/>
                <a:gd name="T18" fmla="*/ 232 w 977"/>
                <a:gd name="T19" fmla="*/ 56 h 977"/>
                <a:gd name="T20" fmla="*/ 381 w 977"/>
                <a:gd name="T21" fmla="*/ 10 h 977"/>
                <a:gd name="T22" fmla="*/ 596 w 977"/>
                <a:gd name="T23" fmla="*/ 10 h 977"/>
                <a:gd name="T24" fmla="*/ 745 w 977"/>
                <a:gd name="T25" fmla="*/ 56 h 977"/>
                <a:gd name="T26" fmla="*/ 780 w 977"/>
                <a:gd name="T27" fmla="*/ 197 h 977"/>
                <a:gd name="T28" fmla="*/ 921 w 977"/>
                <a:gd name="T29" fmla="*/ 232 h 977"/>
                <a:gd name="T30" fmla="*/ 967 w 977"/>
                <a:gd name="T31" fmla="*/ 381 h 977"/>
                <a:gd name="T32" fmla="*/ 967 w 977"/>
                <a:gd name="T33" fmla="*/ 596 h 977"/>
                <a:gd name="T34" fmla="*/ 921 w 977"/>
                <a:gd name="T35" fmla="*/ 745 h 977"/>
                <a:gd name="T36" fmla="*/ 780 w 977"/>
                <a:gd name="T37" fmla="*/ 780 h 977"/>
                <a:gd name="T38" fmla="*/ 745 w 977"/>
                <a:gd name="T39" fmla="*/ 920 h 977"/>
                <a:gd name="T40" fmla="*/ 609 w 977"/>
                <a:gd name="T41" fmla="*/ 976 h 977"/>
                <a:gd name="T42" fmla="*/ 618 w 977"/>
                <a:gd name="T43" fmla="*/ 944 h 977"/>
                <a:gd name="T44" fmla="*/ 760 w 977"/>
                <a:gd name="T45" fmla="*/ 759 h 977"/>
                <a:gd name="T46" fmla="*/ 945 w 977"/>
                <a:gd name="T47" fmla="*/ 617 h 977"/>
                <a:gd name="T48" fmla="*/ 944 w 977"/>
                <a:gd name="T49" fmla="*/ 359 h 977"/>
                <a:gd name="T50" fmla="*/ 760 w 977"/>
                <a:gd name="T51" fmla="*/ 217 h 977"/>
                <a:gd name="T52" fmla="*/ 618 w 977"/>
                <a:gd name="T53" fmla="*/ 32 h 977"/>
                <a:gd name="T54" fmla="*/ 360 w 977"/>
                <a:gd name="T55" fmla="*/ 32 h 977"/>
                <a:gd name="T56" fmla="*/ 218 w 977"/>
                <a:gd name="T57" fmla="*/ 217 h 977"/>
                <a:gd name="T58" fmla="*/ 33 w 977"/>
                <a:gd name="T59" fmla="*/ 359 h 977"/>
                <a:gd name="T60" fmla="*/ 33 w 977"/>
                <a:gd name="T61" fmla="*/ 617 h 977"/>
                <a:gd name="T62" fmla="*/ 218 w 977"/>
                <a:gd name="T63" fmla="*/ 759 h 977"/>
                <a:gd name="T64" fmla="*/ 360 w 977"/>
                <a:gd name="T65" fmla="*/ 944 h 977"/>
                <a:gd name="T66" fmla="*/ 489 w 977"/>
                <a:gd name="T67" fmla="*/ 159 h 977"/>
                <a:gd name="T68" fmla="*/ 489 w 977"/>
                <a:gd name="T69" fmla="*/ 817 h 977"/>
                <a:gd name="T70" fmla="*/ 489 w 977"/>
                <a:gd name="T71" fmla="*/ 159 h 977"/>
                <a:gd name="T72" fmla="*/ 489 w 977"/>
                <a:gd name="T73" fmla="*/ 220 h 977"/>
                <a:gd name="T74" fmla="*/ 581 w 977"/>
                <a:gd name="T75" fmla="*/ 402 h 977"/>
                <a:gd name="T76" fmla="*/ 557 w 977"/>
                <a:gd name="T77" fmla="*/ 329 h 977"/>
                <a:gd name="T78" fmla="*/ 420 w 977"/>
                <a:gd name="T79" fmla="*/ 329 h 977"/>
                <a:gd name="T80" fmla="*/ 396 w 977"/>
                <a:gd name="T81" fmla="*/ 402 h 977"/>
                <a:gd name="T82" fmla="*/ 652 w 977"/>
                <a:gd name="T83" fmla="*/ 670 h 977"/>
                <a:gd name="T84" fmla="*/ 347 w 977"/>
                <a:gd name="T85" fmla="*/ 692 h 977"/>
                <a:gd name="T86" fmla="*/ 325 w 977"/>
                <a:gd name="T87" fmla="*/ 435 h 977"/>
                <a:gd name="T88" fmla="*/ 630 w 977"/>
                <a:gd name="T89" fmla="*/ 413 h 977"/>
                <a:gd name="T90" fmla="*/ 652 w 977"/>
                <a:gd name="T91" fmla="*/ 670 h 977"/>
                <a:gd name="T92" fmla="*/ 489 w 977"/>
                <a:gd name="T93" fmla="*/ 475 h 977"/>
                <a:gd name="T94" fmla="*/ 467 w 977"/>
                <a:gd name="T95" fmla="*/ 558 h 977"/>
                <a:gd name="T96" fmla="*/ 468 w 977"/>
                <a:gd name="T97" fmla="*/ 626 h 977"/>
                <a:gd name="T98" fmla="*/ 501 w 977"/>
                <a:gd name="T99" fmla="*/ 630 h 977"/>
                <a:gd name="T100" fmla="*/ 513 w 977"/>
                <a:gd name="T101" fmla="*/ 618 h 977"/>
                <a:gd name="T102" fmla="*/ 533 w 977"/>
                <a:gd name="T103" fmla="*/ 520 h 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7" h="977">
                  <a:moveTo>
                    <a:pt x="609" y="976"/>
                  </a:moveTo>
                  <a:cubicBezTo>
                    <a:pt x="604" y="976"/>
                    <a:pt x="598" y="972"/>
                    <a:pt x="596" y="966"/>
                  </a:cubicBezTo>
                  <a:cubicBezTo>
                    <a:pt x="581" y="928"/>
                    <a:pt x="537" y="900"/>
                    <a:pt x="489" y="900"/>
                  </a:cubicBezTo>
                  <a:cubicBezTo>
                    <a:pt x="440" y="900"/>
                    <a:pt x="396" y="928"/>
                    <a:pt x="381" y="966"/>
                  </a:cubicBezTo>
                  <a:cubicBezTo>
                    <a:pt x="379" y="973"/>
                    <a:pt x="371" y="977"/>
                    <a:pt x="364" y="975"/>
                  </a:cubicBezTo>
                  <a:cubicBezTo>
                    <a:pt x="318" y="964"/>
                    <a:pt x="274" y="945"/>
                    <a:pt x="232" y="920"/>
                  </a:cubicBezTo>
                  <a:cubicBezTo>
                    <a:pt x="226" y="917"/>
                    <a:pt x="224" y="909"/>
                    <a:pt x="227" y="902"/>
                  </a:cubicBezTo>
                  <a:cubicBezTo>
                    <a:pt x="243" y="864"/>
                    <a:pt x="231" y="814"/>
                    <a:pt x="197" y="780"/>
                  </a:cubicBezTo>
                  <a:cubicBezTo>
                    <a:pt x="164" y="746"/>
                    <a:pt x="112" y="734"/>
                    <a:pt x="75" y="750"/>
                  </a:cubicBezTo>
                  <a:cubicBezTo>
                    <a:pt x="68" y="753"/>
                    <a:pt x="60" y="751"/>
                    <a:pt x="57" y="745"/>
                  </a:cubicBezTo>
                  <a:cubicBezTo>
                    <a:pt x="32" y="703"/>
                    <a:pt x="13" y="659"/>
                    <a:pt x="2" y="613"/>
                  </a:cubicBezTo>
                  <a:cubicBezTo>
                    <a:pt x="0" y="606"/>
                    <a:pt x="4" y="598"/>
                    <a:pt x="10" y="596"/>
                  </a:cubicBezTo>
                  <a:cubicBezTo>
                    <a:pt x="49" y="581"/>
                    <a:pt x="77" y="537"/>
                    <a:pt x="77" y="488"/>
                  </a:cubicBezTo>
                  <a:cubicBezTo>
                    <a:pt x="77" y="440"/>
                    <a:pt x="49" y="396"/>
                    <a:pt x="10" y="381"/>
                  </a:cubicBezTo>
                  <a:cubicBezTo>
                    <a:pt x="4" y="378"/>
                    <a:pt x="0" y="371"/>
                    <a:pt x="2" y="364"/>
                  </a:cubicBezTo>
                  <a:cubicBezTo>
                    <a:pt x="13" y="318"/>
                    <a:pt x="32" y="273"/>
                    <a:pt x="57" y="232"/>
                  </a:cubicBezTo>
                  <a:cubicBezTo>
                    <a:pt x="60" y="226"/>
                    <a:pt x="68" y="223"/>
                    <a:pt x="75" y="226"/>
                  </a:cubicBezTo>
                  <a:cubicBezTo>
                    <a:pt x="112" y="243"/>
                    <a:pt x="163" y="231"/>
                    <a:pt x="197" y="197"/>
                  </a:cubicBezTo>
                  <a:cubicBezTo>
                    <a:pt x="231" y="163"/>
                    <a:pt x="243" y="113"/>
                    <a:pt x="227" y="74"/>
                  </a:cubicBezTo>
                  <a:cubicBezTo>
                    <a:pt x="224" y="68"/>
                    <a:pt x="226" y="60"/>
                    <a:pt x="232" y="56"/>
                  </a:cubicBezTo>
                  <a:cubicBezTo>
                    <a:pt x="273" y="32"/>
                    <a:pt x="318" y="13"/>
                    <a:pt x="364" y="1"/>
                  </a:cubicBezTo>
                  <a:cubicBezTo>
                    <a:pt x="371" y="0"/>
                    <a:pt x="379" y="3"/>
                    <a:pt x="381" y="10"/>
                  </a:cubicBezTo>
                  <a:cubicBezTo>
                    <a:pt x="396" y="49"/>
                    <a:pt x="440" y="76"/>
                    <a:pt x="489" y="76"/>
                  </a:cubicBezTo>
                  <a:cubicBezTo>
                    <a:pt x="537" y="76"/>
                    <a:pt x="581" y="49"/>
                    <a:pt x="596" y="10"/>
                  </a:cubicBezTo>
                  <a:cubicBezTo>
                    <a:pt x="599" y="3"/>
                    <a:pt x="606" y="0"/>
                    <a:pt x="613" y="1"/>
                  </a:cubicBezTo>
                  <a:cubicBezTo>
                    <a:pt x="660" y="13"/>
                    <a:pt x="704" y="32"/>
                    <a:pt x="745" y="56"/>
                  </a:cubicBezTo>
                  <a:cubicBezTo>
                    <a:pt x="751" y="60"/>
                    <a:pt x="754" y="68"/>
                    <a:pt x="751" y="74"/>
                  </a:cubicBezTo>
                  <a:cubicBezTo>
                    <a:pt x="734" y="112"/>
                    <a:pt x="746" y="163"/>
                    <a:pt x="780" y="197"/>
                  </a:cubicBezTo>
                  <a:cubicBezTo>
                    <a:pt x="814" y="231"/>
                    <a:pt x="865" y="243"/>
                    <a:pt x="903" y="226"/>
                  </a:cubicBezTo>
                  <a:cubicBezTo>
                    <a:pt x="909" y="223"/>
                    <a:pt x="917" y="226"/>
                    <a:pt x="921" y="232"/>
                  </a:cubicBezTo>
                  <a:cubicBezTo>
                    <a:pt x="945" y="273"/>
                    <a:pt x="964" y="318"/>
                    <a:pt x="976" y="364"/>
                  </a:cubicBezTo>
                  <a:cubicBezTo>
                    <a:pt x="977" y="371"/>
                    <a:pt x="974" y="378"/>
                    <a:pt x="967" y="381"/>
                  </a:cubicBezTo>
                  <a:cubicBezTo>
                    <a:pt x="928" y="396"/>
                    <a:pt x="901" y="440"/>
                    <a:pt x="901" y="488"/>
                  </a:cubicBezTo>
                  <a:cubicBezTo>
                    <a:pt x="901" y="537"/>
                    <a:pt x="928" y="581"/>
                    <a:pt x="967" y="596"/>
                  </a:cubicBezTo>
                  <a:cubicBezTo>
                    <a:pt x="974" y="598"/>
                    <a:pt x="977" y="606"/>
                    <a:pt x="976" y="613"/>
                  </a:cubicBezTo>
                  <a:cubicBezTo>
                    <a:pt x="964" y="659"/>
                    <a:pt x="945" y="703"/>
                    <a:pt x="921" y="745"/>
                  </a:cubicBezTo>
                  <a:cubicBezTo>
                    <a:pt x="917" y="751"/>
                    <a:pt x="909" y="753"/>
                    <a:pt x="903" y="750"/>
                  </a:cubicBezTo>
                  <a:cubicBezTo>
                    <a:pt x="865" y="734"/>
                    <a:pt x="814" y="746"/>
                    <a:pt x="780" y="780"/>
                  </a:cubicBezTo>
                  <a:cubicBezTo>
                    <a:pt x="746" y="814"/>
                    <a:pt x="734" y="864"/>
                    <a:pt x="751" y="902"/>
                  </a:cubicBezTo>
                  <a:cubicBezTo>
                    <a:pt x="754" y="909"/>
                    <a:pt x="751" y="917"/>
                    <a:pt x="745" y="920"/>
                  </a:cubicBezTo>
                  <a:cubicBezTo>
                    <a:pt x="704" y="945"/>
                    <a:pt x="659" y="964"/>
                    <a:pt x="613" y="975"/>
                  </a:cubicBezTo>
                  <a:cubicBezTo>
                    <a:pt x="612" y="976"/>
                    <a:pt x="611" y="976"/>
                    <a:pt x="609" y="976"/>
                  </a:cubicBezTo>
                  <a:close/>
                  <a:moveTo>
                    <a:pt x="489" y="872"/>
                  </a:moveTo>
                  <a:cubicBezTo>
                    <a:pt x="545" y="872"/>
                    <a:pt x="595" y="900"/>
                    <a:pt x="618" y="944"/>
                  </a:cubicBezTo>
                  <a:cubicBezTo>
                    <a:pt x="653" y="934"/>
                    <a:pt x="687" y="920"/>
                    <a:pt x="720" y="902"/>
                  </a:cubicBezTo>
                  <a:cubicBezTo>
                    <a:pt x="705" y="855"/>
                    <a:pt x="720" y="799"/>
                    <a:pt x="760" y="759"/>
                  </a:cubicBezTo>
                  <a:cubicBezTo>
                    <a:pt x="798" y="721"/>
                    <a:pt x="856" y="705"/>
                    <a:pt x="902" y="719"/>
                  </a:cubicBezTo>
                  <a:cubicBezTo>
                    <a:pt x="920" y="687"/>
                    <a:pt x="934" y="653"/>
                    <a:pt x="945" y="617"/>
                  </a:cubicBezTo>
                  <a:cubicBezTo>
                    <a:pt x="901" y="594"/>
                    <a:pt x="872" y="544"/>
                    <a:pt x="872" y="488"/>
                  </a:cubicBezTo>
                  <a:cubicBezTo>
                    <a:pt x="872" y="432"/>
                    <a:pt x="901" y="382"/>
                    <a:pt x="944" y="359"/>
                  </a:cubicBezTo>
                  <a:cubicBezTo>
                    <a:pt x="934" y="324"/>
                    <a:pt x="920" y="290"/>
                    <a:pt x="902" y="257"/>
                  </a:cubicBezTo>
                  <a:cubicBezTo>
                    <a:pt x="856" y="272"/>
                    <a:pt x="798" y="256"/>
                    <a:pt x="760" y="217"/>
                  </a:cubicBezTo>
                  <a:cubicBezTo>
                    <a:pt x="720" y="178"/>
                    <a:pt x="705" y="122"/>
                    <a:pt x="720" y="75"/>
                  </a:cubicBezTo>
                  <a:cubicBezTo>
                    <a:pt x="688" y="57"/>
                    <a:pt x="653" y="43"/>
                    <a:pt x="618" y="32"/>
                  </a:cubicBezTo>
                  <a:cubicBezTo>
                    <a:pt x="595" y="76"/>
                    <a:pt x="545" y="105"/>
                    <a:pt x="489" y="105"/>
                  </a:cubicBezTo>
                  <a:cubicBezTo>
                    <a:pt x="433" y="105"/>
                    <a:pt x="383" y="76"/>
                    <a:pt x="360" y="32"/>
                  </a:cubicBezTo>
                  <a:cubicBezTo>
                    <a:pt x="324" y="43"/>
                    <a:pt x="290" y="57"/>
                    <a:pt x="258" y="75"/>
                  </a:cubicBezTo>
                  <a:cubicBezTo>
                    <a:pt x="272" y="122"/>
                    <a:pt x="257" y="178"/>
                    <a:pt x="218" y="217"/>
                  </a:cubicBezTo>
                  <a:cubicBezTo>
                    <a:pt x="179" y="256"/>
                    <a:pt x="122" y="272"/>
                    <a:pt x="75" y="257"/>
                  </a:cubicBezTo>
                  <a:cubicBezTo>
                    <a:pt x="57" y="290"/>
                    <a:pt x="43" y="324"/>
                    <a:pt x="33" y="359"/>
                  </a:cubicBezTo>
                  <a:cubicBezTo>
                    <a:pt x="77" y="382"/>
                    <a:pt x="105" y="432"/>
                    <a:pt x="105" y="488"/>
                  </a:cubicBezTo>
                  <a:cubicBezTo>
                    <a:pt x="105" y="544"/>
                    <a:pt x="77" y="594"/>
                    <a:pt x="33" y="617"/>
                  </a:cubicBezTo>
                  <a:cubicBezTo>
                    <a:pt x="43" y="653"/>
                    <a:pt x="57" y="687"/>
                    <a:pt x="75" y="719"/>
                  </a:cubicBezTo>
                  <a:cubicBezTo>
                    <a:pt x="122" y="705"/>
                    <a:pt x="179" y="721"/>
                    <a:pt x="218" y="759"/>
                  </a:cubicBezTo>
                  <a:cubicBezTo>
                    <a:pt x="257" y="799"/>
                    <a:pt x="272" y="855"/>
                    <a:pt x="258" y="902"/>
                  </a:cubicBezTo>
                  <a:cubicBezTo>
                    <a:pt x="290" y="920"/>
                    <a:pt x="324" y="934"/>
                    <a:pt x="360" y="944"/>
                  </a:cubicBezTo>
                  <a:cubicBezTo>
                    <a:pt x="383" y="900"/>
                    <a:pt x="433" y="872"/>
                    <a:pt x="489" y="872"/>
                  </a:cubicBezTo>
                  <a:close/>
                  <a:moveTo>
                    <a:pt x="489" y="159"/>
                  </a:moveTo>
                  <a:cubicBezTo>
                    <a:pt x="307" y="159"/>
                    <a:pt x="160" y="307"/>
                    <a:pt x="160" y="488"/>
                  </a:cubicBezTo>
                  <a:cubicBezTo>
                    <a:pt x="160" y="670"/>
                    <a:pt x="307" y="817"/>
                    <a:pt x="489" y="817"/>
                  </a:cubicBezTo>
                  <a:cubicBezTo>
                    <a:pt x="670" y="817"/>
                    <a:pt x="817" y="670"/>
                    <a:pt x="817" y="488"/>
                  </a:cubicBezTo>
                  <a:cubicBezTo>
                    <a:pt x="817" y="307"/>
                    <a:pt x="670" y="159"/>
                    <a:pt x="489" y="159"/>
                  </a:cubicBezTo>
                  <a:close/>
                  <a:moveTo>
                    <a:pt x="396" y="329"/>
                  </a:moveTo>
                  <a:cubicBezTo>
                    <a:pt x="396" y="263"/>
                    <a:pt x="432" y="220"/>
                    <a:pt x="489" y="220"/>
                  </a:cubicBezTo>
                  <a:cubicBezTo>
                    <a:pt x="545" y="220"/>
                    <a:pt x="581" y="263"/>
                    <a:pt x="581" y="329"/>
                  </a:cubicBezTo>
                  <a:cubicBezTo>
                    <a:pt x="581" y="402"/>
                    <a:pt x="581" y="402"/>
                    <a:pt x="581" y="402"/>
                  </a:cubicBezTo>
                  <a:cubicBezTo>
                    <a:pt x="557" y="402"/>
                    <a:pt x="557" y="402"/>
                    <a:pt x="557" y="402"/>
                  </a:cubicBezTo>
                  <a:cubicBezTo>
                    <a:pt x="557" y="329"/>
                    <a:pt x="557" y="329"/>
                    <a:pt x="557" y="329"/>
                  </a:cubicBezTo>
                  <a:cubicBezTo>
                    <a:pt x="557" y="288"/>
                    <a:pt x="539" y="244"/>
                    <a:pt x="489" y="244"/>
                  </a:cubicBezTo>
                  <a:cubicBezTo>
                    <a:pt x="438" y="244"/>
                    <a:pt x="420" y="288"/>
                    <a:pt x="420" y="329"/>
                  </a:cubicBezTo>
                  <a:cubicBezTo>
                    <a:pt x="420" y="402"/>
                    <a:pt x="420" y="402"/>
                    <a:pt x="420" y="402"/>
                  </a:cubicBezTo>
                  <a:cubicBezTo>
                    <a:pt x="396" y="402"/>
                    <a:pt x="396" y="402"/>
                    <a:pt x="396" y="402"/>
                  </a:cubicBezTo>
                  <a:lnTo>
                    <a:pt x="396" y="329"/>
                  </a:lnTo>
                  <a:close/>
                  <a:moveTo>
                    <a:pt x="652" y="670"/>
                  </a:moveTo>
                  <a:cubicBezTo>
                    <a:pt x="652" y="682"/>
                    <a:pt x="642" y="692"/>
                    <a:pt x="630" y="692"/>
                  </a:cubicBezTo>
                  <a:cubicBezTo>
                    <a:pt x="347" y="692"/>
                    <a:pt x="347" y="692"/>
                    <a:pt x="347" y="692"/>
                  </a:cubicBezTo>
                  <a:cubicBezTo>
                    <a:pt x="335" y="692"/>
                    <a:pt x="325" y="682"/>
                    <a:pt x="325" y="670"/>
                  </a:cubicBezTo>
                  <a:cubicBezTo>
                    <a:pt x="325" y="435"/>
                    <a:pt x="325" y="435"/>
                    <a:pt x="325" y="435"/>
                  </a:cubicBezTo>
                  <a:cubicBezTo>
                    <a:pt x="325" y="423"/>
                    <a:pt x="335" y="413"/>
                    <a:pt x="347" y="413"/>
                  </a:cubicBezTo>
                  <a:cubicBezTo>
                    <a:pt x="630" y="413"/>
                    <a:pt x="630" y="413"/>
                    <a:pt x="630" y="413"/>
                  </a:cubicBezTo>
                  <a:cubicBezTo>
                    <a:pt x="642" y="413"/>
                    <a:pt x="652" y="423"/>
                    <a:pt x="652" y="435"/>
                  </a:cubicBezTo>
                  <a:lnTo>
                    <a:pt x="652" y="670"/>
                  </a:lnTo>
                  <a:close/>
                  <a:moveTo>
                    <a:pt x="533" y="520"/>
                  </a:moveTo>
                  <a:cubicBezTo>
                    <a:pt x="533" y="495"/>
                    <a:pt x="513" y="475"/>
                    <a:pt x="489" y="475"/>
                  </a:cubicBezTo>
                  <a:cubicBezTo>
                    <a:pt x="464" y="475"/>
                    <a:pt x="444" y="495"/>
                    <a:pt x="444" y="520"/>
                  </a:cubicBezTo>
                  <a:cubicBezTo>
                    <a:pt x="444" y="536"/>
                    <a:pt x="453" y="551"/>
                    <a:pt x="467" y="558"/>
                  </a:cubicBezTo>
                  <a:cubicBezTo>
                    <a:pt x="464" y="618"/>
                    <a:pt x="464" y="618"/>
                    <a:pt x="464" y="618"/>
                  </a:cubicBezTo>
                  <a:cubicBezTo>
                    <a:pt x="464" y="621"/>
                    <a:pt x="465" y="624"/>
                    <a:pt x="468" y="626"/>
                  </a:cubicBezTo>
                  <a:cubicBezTo>
                    <a:pt x="470" y="629"/>
                    <a:pt x="473" y="630"/>
                    <a:pt x="476" y="630"/>
                  </a:cubicBezTo>
                  <a:cubicBezTo>
                    <a:pt x="501" y="630"/>
                    <a:pt x="501" y="630"/>
                    <a:pt x="501" y="630"/>
                  </a:cubicBezTo>
                  <a:cubicBezTo>
                    <a:pt x="504" y="630"/>
                    <a:pt x="507" y="629"/>
                    <a:pt x="510" y="626"/>
                  </a:cubicBezTo>
                  <a:cubicBezTo>
                    <a:pt x="512" y="624"/>
                    <a:pt x="513" y="621"/>
                    <a:pt x="513" y="618"/>
                  </a:cubicBezTo>
                  <a:cubicBezTo>
                    <a:pt x="510" y="558"/>
                    <a:pt x="510" y="558"/>
                    <a:pt x="510" y="558"/>
                  </a:cubicBezTo>
                  <a:cubicBezTo>
                    <a:pt x="524" y="551"/>
                    <a:pt x="533" y="536"/>
                    <a:pt x="533" y="5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5" name="Freeform 203"/>
            <p:cNvSpPr>
              <a:spLocks noEditPoints="1"/>
            </p:cNvSpPr>
            <p:nvPr/>
          </p:nvSpPr>
          <p:spPr bwMode="auto">
            <a:xfrm>
              <a:off x="7079844" y="2140485"/>
              <a:ext cx="152155" cy="264944"/>
            </a:xfrm>
            <a:custGeom>
              <a:avLst/>
              <a:gdLst>
                <a:gd name="T0" fmla="*/ 588 w 602"/>
                <a:gd name="T1" fmla="*/ 0 h 1051"/>
                <a:gd name="T2" fmla="*/ 14 w 602"/>
                <a:gd name="T3" fmla="*/ 0 h 1051"/>
                <a:gd name="T4" fmla="*/ 0 w 602"/>
                <a:gd name="T5" fmla="*/ 14 h 1051"/>
                <a:gd name="T6" fmla="*/ 0 w 602"/>
                <a:gd name="T7" fmla="*/ 1020 h 1051"/>
                <a:gd name="T8" fmla="*/ 14 w 602"/>
                <a:gd name="T9" fmla="*/ 1034 h 1051"/>
                <a:gd name="T10" fmla="*/ 31 w 602"/>
                <a:gd name="T11" fmla="*/ 1034 h 1051"/>
                <a:gd name="T12" fmla="*/ 31 w 602"/>
                <a:gd name="T13" fmla="*/ 1037 h 1051"/>
                <a:gd name="T14" fmla="*/ 45 w 602"/>
                <a:gd name="T15" fmla="*/ 1051 h 1051"/>
                <a:gd name="T16" fmla="*/ 139 w 602"/>
                <a:gd name="T17" fmla="*/ 1051 h 1051"/>
                <a:gd name="T18" fmla="*/ 154 w 602"/>
                <a:gd name="T19" fmla="*/ 1037 h 1051"/>
                <a:gd name="T20" fmla="*/ 153 w 602"/>
                <a:gd name="T21" fmla="*/ 1034 h 1051"/>
                <a:gd name="T22" fmla="*/ 448 w 602"/>
                <a:gd name="T23" fmla="*/ 1034 h 1051"/>
                <a:gd name="T24" fmla="*/ 448 w 602"/>
                <a:gd name="T25" fmla="*/ 1037 h 1051"/>
                <a:gd name="T26" fmla="*/ 462 w 602"/>
                <a:gd name="T27" fmla="*/ 1051 h 1051"/>
                <a:gd name="T28" fmla="*/ 556 w 602"/>
                <a:gd name="T29" fmla="*/ 1051 h 1051"/>
                <a:gd name="T30" fmla="*/ 571 w 602"/>
                <a:gd name="T31" fmla="*/ 1037 h 1051"/>
                <a:gd name="T32" fmla="*/ 570 w 602"/>
                <a:gd name="T33" fmla="*/ 1034 h 1051"/>
                <a:gd name="T34" fmla="*/ 588 w 602"/>
                <a:gd name="T35" fmla="*/ 1034 h 1051"/>
                <a:gd name="T36" fmla="*/ 602 w 602"/>
                <a:gd name="T37" fmla="*/ 1020 h 1051"/>
                <a:gd name="T38" fmla="*/ 602 w 602"/>
                <a:gd name="T39" fmla="*/ 14 h 1051"/>
                <a:gd name="T40" fmla="*/ 588 w 602"/>
                <a:gd name="T41" fmla="*/ 0 h 1051"/>
                <a:gd name="T42" fmla="*/ 573 w 602"/>
                <a:gd name="T43" fmla="*/ 565 h 1051"/>
                <a:gd name="T44" fmla="*/ 336 w 602"/>
                <a:gd name="T45" fmla="*/ 565 h 1051"/>
                <a:gd name="T46" fmla="*/ 336 w 602"/>
                <a:gd name="T47" fmla="*/ 107 h 1051"/>
                <a:gd name="T48" fmla="*/ 313 w 602"/>
                <a:gd name="T49" fmla="*/ 107 h 1051"/>
                <a:gd name="T50" fmla="*/ 313 w 602"/>
                <a:gd name="T51" fmla="*/ 28 h 1051"/>
                <a:gd name="T52" fmla="*/ 573 w 602"/>
                <a:gd name="T53" fmla="*/ 28 h 1051"/>
                <a:gd name="T54" fmla="*/ 573 w 602"/>
                <a:gd name="T55" fmla="*/ 565 h 1051"/>
                <a:gd name="T56" fmla="*/ 289 w 602"/>
                <a:gd name="T57" fmla="*/ 28 h 1051"/>
                <a:gd name="T58" fmla="*/ 289 w 602"/>
                <a:gd name="T59" fmla="*/ 107 h 1051"/>
                <a:gd name="T60" fmla="*/ 266 w 602"/>
                <a:gd name="T61" fmla="*/ 107 h 1051"/>
                <a:gd name="T62" fmla="*/ 266 w 602"/>
                <a:gd name="T63" fmla="*/ 565 h 1051"/>
                <a:gd name="T64" fmla="*/ 28 w 602"/>
                <a:gd name="T65" fmla="*/ 565 h 1051"/>
                <a:gd name="T66" fmla="*/ 28 w 602"/>
                <a:gd name="T67" fmla="*/ 28 h 1051"/>
                <a:gd name="T68" fmla="*/ 289 w 602"/>
                <a:gd name="T69" fmla="*/ 28 h 1051"/>
                <a:gd name="T70" fmla="*/ 28 w 602"/>
                <a:gd name="T71" fmla="*/ 589 h 1051"/>
                <a:gd name="T72" fmla="*/ 266 w 602"/>
                <a:gd name="T73" fmla="*/ 589 h 1051"/>
                <a:gd name="T74" fmla="*/ 266 w 602"/>
                <a:gd name="T75" fmla="*/ 899 h 1051"/>
                <a:gd name="T76" fmla="*/ 289 w 602"/>
                <a:gd name="T77" fmla="*/ 899 h 1051"/>
                <a:gd name="T78" fmla="*/ 289 w 602"/>
                <a:gd name="T79" fmla="*/ 1005 h 1051"/>
                <a:gd name="T80" fmla="*/ 289 w 602"/>
                <a:gd name="T81" fmla="*/ 1005 h 1051"/>
                <a:gd name="T82" fmla="*/ 28 w 602"/>
                <a:gd name="T83" fmla="*/ 1005 h 1051"/>
                <a:gd name="T84" fmla="*/ 28 w 602"/>
                <a:gd name="T85" fmla="*/ 589 h 1051"/>
                <a:gd name="T86" fmla="*/ 313 w 602"/>
                <a:gd name="T87" fmla="*/ 1005 h 1051"/>
                <a:gd name="T88" fmla="*/ 313 w 602"/>
                <a:gd name="T89" fmla="*/ 1005 h 1051"/>
                <a:gd name="T90" fmla="*/ 313 w 602"/>
                <a:gd name="T91" fmla="*/ 899 h 1051"/>
                <a:gd name="T92" fmla="*/ 336 w 602"/>
                <a:gd name="T93" fmla="*/ 899 h 1051"/>
                <a:gd name="T94" fmla="*/ 336 w 602"/>
                <a:gd name="T95" fmla="*/ 589 h 1051"/>
                <a:gd name="T96" fmla="*/ 573 w 602"/>
                <a:gd name="T97" fmla="*/ 589 h 1051"/>
                <a:gd name="T98" fmla="*/ 573 w 602"/>
                <a:gd name="T99" fmla="*/ 1005 h 1051"/>
                <a:gd name="T100" fmla="*/ 313 w 602"/>
                <a:gd name="T101" fmla="*/ 1005 h 1051"/>
                <a:gd name="T102" fmla="*/ 536 w 602"/>
                <a:gd name="T103" fmla="*/ 107 h 1051"/>
                <a:gd name="T104" fmla="*/ 377 w 602"/>
                <a:gd name="T105" fmla="*/ 107 h 1051"/>
                <a:gd name="T106" fmla="*/ 377 w 602"/>
                <a:gd name="T107" fmla="*/ 493 h 1051"/>
                <a:gd name="T108" fmla="*/ 536 w 602"/>
                <a:gd name="T109" fmla="*/ 493 h 1051"/>
                <a:gd name="T110" fmla="*/ 536 w 602"/>
                <a:gd name="T111" fmla="*/ 107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2" h="1051">
                  <a:moveTo>
                    <a:pt x="588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020"/>
                    <a:pt x="0" y="1020"/>
                    <a:pt x="0" y="1020"/>
                  </a:cubicBezTo>
                  <a:cubicBezTo>
                    <a:pt x="0" y="1027"/>
                    <a:pt x="6" y="1034"/>
                    <a:pt x="14" y="1034"/>
                  </a:cubicBezTo>
                  <a:cubicBezTo>
                    <a:pt x="31" y="1034"/>
                    <a:pt x="31" y="1034"/>
                    <a:pt x="31" y="1034"/>
                  </a:cubicBezTo>
                  <a:cubicBezTo>
                    <a:pt x="31" y="1035"/>
                    <a:pt x="31" y="1036"/>
                    <a:pt x="31" y="1037"/>
                  </a:cubicBezTo>
                  <a:cubicBezTo>
                    <a:pt x="31" y="1044"/>
                    <a:pt x="37" y="1051"/>
                    <a:pt x="45" y="1051"/>
                  </a:cubicBezTo>
                  <a:cubicBezTo>
                    <a:pt x="139" y="1051"/>
                    <a:pt x="139" y="1051"/>
                    <a:pt x="139" y="1051"/>
                  </a:cubicBezTo>
                  <a:cubicBezTo>
                    <a:pt x="147" y="1051"/>
                    <a:pt x="154" y="1044"/>
                    <a:pt x="154" y="1037"/>
                  </a:cubicBezTo>
                  <a:cubicBezTo>
                    <a:pt x="154" y="1036"/>
                    <a:pt x="154" y="1035"/>
                    <a:pt x="153" y="1034"/>
                  </a:cubicBezTo>
                  <a:cubicBezTo>
                    <a:pt x="448" y="1034"/>
                    <a:pt x="448" y="1034"/>
                    <a:pt x="448" y="1034"/>
                  </a:cubicBezTo>
                  <a:cubicBezTo>
                    <a:pt x="448" y="1035"/>
                    <a:pt x="448" y="1036"/>
                    <a:pt x="448" y="1037"/>
                  </a:cubicBezTo>
                  <a:cubicBezTo>
                    <a:pt x="448" y="1044"/>
                    <a:pt x="454" y="1051"/>
                    <a:pt x="462" y="1051"/>
                  </a:cubicBezTo>
                  <a:cubicBezTo>
                    <a:pt x="556" y="1051"/>
                    <a:pt x="556" y="1051"/>
                    <a:pt x="556" y="1051"/>
                  </a:cubicBezTo>
                  <a:cubicBezTo>
                    <a:pt x="564" y="1051"/>
                    <a:pt x="571" y="1044"/>
                    <a:pt x="571" y="1037"/>
                  </a:cubicBezTo>
                  <a:cubicBezTo>
                    <a:pt x="571" y="1036"/>
                    <a:pt x="571" y="1035"/>
                    <a:pt x="570" y="1034"/>
                  </a:cubicBezTo>
                  <a:cubicBezTo>
                    <a:pt x="588" y="1034"/>
                    <a:pt x="588" y="1034"/>
                    <a:pt x="588" y="1034"/>
                  </a:cubicBezTo>
                  <a:cubicBezTo>
                    <a:pt x="596" y="1034"/>
                    <a:pt x="602" y="1027"/>
                    <a:pt x="602" y="1020"/>
                  </a:cubicBezTo>
                  <a:cubicBezTo>
                    <a:pt x="602" y="14"/>
                    <a:pt x="602" y="14"/>
                    <a:pt x="602" y="14"/>
                  </a:cubicBezTo>
                  <a:cubicBezTo>
                    <a:pt x="602" y="6"/>
                    <a:pt x="596" y="0"/>
                    <a:pt x="588" y="0"/>
                  </a:cubicBezTo>
                  <a:close/>
                  <a:moveTo>
                    <a:pt x="573" y="565"/>
                  </a:moveTo>
                  <a:cubicBezTo>
                    <a:pt x="336" y="565"/>
                    <a:pt x="336" y="565"/>
                    <a:pt x="336" y="565"/>
                  </a:cubicBezTo>
                  <a:cubicBezTo>
                    <a:pt x="336" y="107"/>
                    <a:pt x="336" y="107"/>
                    <a:pt x="336" y="107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13" y="28"/>
                    <a:pt x="313" y="28"/>
                    <a:pt x="313" y="28"/>
                  </a:cubicBezTo>
                  <a:cubicBezTo>
                    <a:pt x="573" y="28"/>
                    <a:pt x="573" y="28"/>
                    <a:pt x="573" y="28"/>
                  </a:cubicBezTo>
                  <a:lnTo>
                    <a:pt x="573" y="565"/>
                  </a:lnTo>
                  <a:close/>
                  <a:moveTo>
                    <a:pt x="289" y="28"/>
                  </a:moveTo>
                  <a:cubicBezTo>
                    <a:pt x="289" y="107"/>
                    <a:pt x="289" y="107"/>
                    <a:pt x="289" y="107"/>
                  </a:cubicBezTo>
                  <a:cubicBezTo>
                    <a:pt x="266" y="107"/>
                    <a:pt x="266" y="107"/>
                    <a:pt x="266" y="107"/>
                  </a:cubicBezTo>
                  <a:cubicBezTo>
                    <a:pt x="266" y="565"/>
                    <a:pt x="266" y="565"/>
                    <a:pt x="266" y="565"/>
                  </a:cubicBezTo>
                  <a:cubicBezTo>
                    <a:pt x="28" y="565"/>
                    <a:pt x="28" y="565"/>
                    <a:pt x="28" y="565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9" y="28"/>
                  </a:lnTo>
                  <a:close/>
                  <a:moveTo>
                    <a:pt x="28" y="589"/>
                  </a:moveTo>
                  <a:cubicBezTo>
                    <a:pt x="266" y="589"/>
                    <a:pt x="266" y="589"/>
                    <a:pt x="266" y="589"/>
                  </a:cubicBezTo>
                  <a:cubicBezTo>
                    <a:pt x="266" y="899"/>
                    <a:pt x="266" y="899"/>
                    <a:pt x="266" y="899"/>
                  </a:cubicBezTo>
                  <a:cubicBezTo>
                    <a:pt x="289" y="899"/>
                    <a:pt x="289" y="899"/>
                    <a:pt x="289" y="899"/>
                  </a:cubicBezTo>
                  <a:cubicBezTo>
                    <a:pt x="289" y="1005"/>
                    <a:pt x="289" y="1005"/>
                    <a:pt x="289" y="1005"/>
                  </a:cubicBezTo>
                  <a:cubicBezTo>
                    <a:pt x="289" y="1005"/>
                    <a:pt x="289" y="1005"/>
                    <a:pt x="289" y="1005"/>
                  </a:cubicBezTo>
                  <a:cubicBezTo>
                    <a:pt x="28" y="1005"/>
                    <a:pt x="28" y="1005"/>
                    <a:pt x="28" y="1005"/>
                  </a:cubicBezTo>
                  <a:lnTo>
                    <a:pt x="28" y="589"/>
                  </a:lnTo>
                  <a:close/>
                  <a:moveTo>
                    <a:pt x="313" y="1005"/>
                  </a:moveTo>
                  <a:cubicBezTo>
                    <a:pt x="313" y="1005"/>
                    <a:pt x="313" y="1005"/>
                    <a:pt x="313" y="1005"/>
                  </a:cubicBezTo>
                  <a:cubicBezTo>
                    <a:pt x="313" y="899"/>
                    <a:pt x="313" y="899"/>
                    <a:pt x="313" y="899"/>
                  </a:cubicBezTo>
                  <a:cubicBezTo>
                    <a:pt x="336" y="899"/>
                    <a:pt x="336" y="899"/>
                    <a:pt x="336" y="899"/>
                  </a:cubicBezTo>
                  <a:cubicBezTo>
                    <a:pt x="336" y="589"/>
                    <a:pt x="336" y="589"/>
                    <a:pt x="336" y="589"/>
                  </a:cubicBezTo>
                  <a:cubicBezTo>
                    <a:pt x="573" y="589"/>
                    <a:pt x="573" y="589"/>
                    <a:pt x="573" y="589"/>
                  </a:cubicBezTo>
                  <a:cubicBezTo>
                    <a:pt x="573" y="1005"/>
                    <a:pt x="573" y="1005"/>
                    <a:pt x="573" y="1005"/>
                  </a:cubicBezTo>
                  <a:lnTo>
                    <a:pt x="313" y="1005"/>
                  </a:lnTo>
                  <a:close/>
                  <a:moveTo>
                    <a:pt x="536" y="107"/>
                  </a:moveTo>
                  <a:cubicBezTo>
                    <a:pt x="377" y="107"/>
                    <a:pt x="377" y="107"/>
                    <a:pt x="377" y="107"/>
                  </a:cubicBezTo>
                  <a:cubicBezTo>
                    <a:pt x="377" y="493"/>
                    <a:pt x="377" y="493"/>
                    <a:pt x="377" y="493"/>
                  </a:cubicBezTo>
                  <a:cubicBezTo>
                    <a:pt x="536" y="493"/>
                    <a:pt x="536" y="493"/>
                    <a:pt x="536" y="493"/>
                  </a:cubicBezTo>
                  <a:lnTo>
                    <a:pt x="536" y="10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6" name="Freeform 281"/>
            <p:cNvSpPr>
              <a:spLocks noEditPoints="1"/>
            </p:cNvSpPr>
            <p:nvPr/>
          </p:nvSpPr>
          <p:spPr bwMode="auto">
            <a:xfrm>
              <a:off x="7437517" y="2112756"/>
              <a:ext cx="109354" cy="110053"/>
            </a:xfrm>
            <a:custGeom>
              <a:avLst/>
              <a:gdLst>
                <a:gd name="T0" fmla="*/ 815 w 940"/>
                <a:gd name="T1" fmla="*/ 787 h 946"/>
                <a:gd name="T2" fmla="*/ 567 w 940"/>
                <a:gd name="T3" fmla="*/ 738 h 946"/>
                <a:gd name="T4" fmla="*/ 919 w 940"/>
                <a:gd name="T5" fmla="*/ 561 h 946"/>
                <a:gd name="T6" fmla="*/ 567 w 940"/>
                <a:gd name="T7" fmla="*/ 314 h 946"/>
                <a:gd name="T8" fmla="*/ 644 w 940"/>
                <a:gd name="T9" fmla="*/ 176 h 946"/>
                <a:gd name="T10" fmla="*/ 661 w 940"/>
                <a:gd name="T11" fmla="*/ 460 h 946"/>
                <a:gd name="T12" fmla="*/ 773 w 940"/>
                <a:gd name="T13" fmla="*/ 460 h 946"/>
                <a:gd name="T14" fmla="*/ 789 w 940"/>
                <a:gd name="T15" fmla="*/ 82 h 946"/>
                <a:gd name="T16" fmla="*/ 755 w 940"/>
                <a:gd name="T17" fmla="*/ 0 h 946"/>
                <a:gd name="T18" fmla="*/ 666 w 940"/>
                <a:gd name="T19" fmla="*/ 53 h 946"/>
                <a:gd name="T20" fmla="*/ 387 w 940"/>
                <a:gd name="T21" fmla="*/ 299 h 946"/>
                <a:gd name="T22" fmla="*/ 232 w 940"/>
                <a:gd name="T23" fmla="*/ 309 h 946"/>
                <a:gd name="T24" fmla="*/ 227 w 940"/>
                <a:gd name="T25" fmla="*/ 417 h 946"/>
                <a:gd name="T26" fmla="*/ 79 w 940"/>
                <a:gd name="T27" fmla="*/ 417 h 946"/>
                <a:gd name="T28" fmla="*/ 49 w 940"/>
                <a:gd name="T29" fmla="*/ 496 h 946"/>
                <a:gd name="T30" fmla="*/ 0 w 940"/>
                <a:gd name="T31" fmla="*/ 932 h 946"/>
                <a:gd name="T32" fmla="*/ 242 w 940"/>
                <a:gd name="T33" fmla="*/ 946 h 946"/>
                <a:gd name="T34" fmla="*/ 925 w 940"/>
                <a:gd name="T35" fmla="*/ 946 h 946"/>
                <a:gd name="T36" fmla="*/ 668 w 940"/>
                <a:gd name="T37" fmla="*/ 82 h 946"/>
                <a:gd name="T38" fmla="*/ 765 w 940"/>
                <a:gd name="T39" fmla="*/ 82 h 946"/>
                <a:gd name="T40" fmla="*/ 675 w 940"/>
                <a:gd name="T41" fmla="*/ 393 h 946"/>
                <a:gd name="T42" fmla="*/ 685 w 940"/>
                <a:gd name="T43" fmla="*/ 448 h 946"/>
                <a:gd name="T44" fmla="*/ 749 w 940"/>
                <a:gd name="T45" fmla="*/ 448 h 946"/>
                <a:gd name="T46" fmla="*/ 743 w 940"/>
                <a:gd name="T47" fmla="*/ 52 h 946"/>
                <a:gd name="T48" fmla="*/ 743 w 940"/>
                <a:gd name="T49" fmla="*/ 24 h 946"/>
                <a:gd name="T50" fmla="*/ 639 w 940"/>
                <a:gd name="T51" fmla="*/ 918 h 946"/>
                <a:gd name="T52" fmla="*/ 640 w 940"/>
                <a:gd name="T53" fmla="*/ 778 h 946"/>
                <a:gd name="T54" fmla="*/ 493 w 940"/>
                <a:gd name="T55" fmla="*/ 703 h 946"/>
                <a:gd name="T56" fmla="*/ 366 w 940"/>
                <a:gd name="T57" fmla="*/ 464 h 946"/>
                <a:gd name="T58" fmla="*/ 373 w 940"/>
                <a:gd name="T59" fmla="*/ 323 h 946"/>
                <a:gd name="T60" fmla="*/ 302 w 940"/>
                <a:gd name="T61" fmla="*/ 424 h 946"/>
                <a:gd name="T62" fmla="*/ 340 w 940"/>
                <a:gd name="T63" fmla="*/ 477 h 946"/>
                <a:gd name="T64" fmla="*/ 348 w 940"/>
                <a:gd name="T65" fmla="*/ 535 h 946"/>
                <a:gd name="T66" fmla="*/ 435 w 940"/>
                <a:gd name="T67" fmla="*/ 757 h 946"/>
                <a:gd name="T68" fmla="*/ 543 w 940"/>
                <a:gd name="T69" fmla="*/ 757 h 946"/>
                <a:gd name="T70" fmla="*/ 257 w 940"/>
                <a:gd name="T71" fmla="*/ 496 h 946"/>
                <a:gd name="T72" fmla="*/ 373 w 940"/>
                <a:gd name="T73" fmla="*/ 323 h 946"/>
                <a:gd name="T74" fmla="*/ 198 w 940"/>
                <a:gd name="T75" fmla="*/ 482 h 946"/>
                <a:gd name="T76" fmla="*/ 77 w 940"/>
                <a:gd name="T77" fmla="*/ 918 h 946"/>
                <a:gd name="T78" fmla="*/ 212 w 940"/>
                <a:gd name="T79" fmla="*/ 511 h 946"/>
                <a:gd name="T80" fmla="*/ 77 w 940"/>
                <a:gd name="T81" fmla="*/ 918 h 946"/>
                <a:gd name="T82" fmla="*/ 727 w 940"/>
                <a:gd name="T83" fmla="*/ 728 h 946"/>
                <a:gd name="T84" fmla="*/ 668 w 940"/>
                <a:gd name="T85" fmla="*/ 918 h 946"/>
                <a:gd name="T86" fmla="*/ 647 w 940"/>
                <a:gd name="T87" fmla="*/ 640 h 946"/>
                <a:gd name="T88" fmla="*/ 808 w 940"/>
                <a:gd name="T89" fmla="*/ 611 h 946"/>
                <a:gd name="T90" fmla="*/ 700 w 940"/>
                <a:gd name="T91" fmla="*/ 785 h 946"/>
                <a:gd name="T92" fmla="*/ 727 w 940"/>
                <a:gd name="T93" fmla="*/ 758 h 946"/>
                <a:gd name="T94" fmla="*/ 178 w 940"/>
                <a:gd name="T95" fmla="*/ 561 h 946"/>
                <a:gd name="T96" fmla="*/ 493 w 940"/>
                <a:gd name="T97" fmla="*/ 366 h 946"/>
                <a:gd name="T98" fmla="*/ 493 w 940"/>
                <a:gd name="T99" fmla="*/ 424 h 946"/>
                <a:gd name="T100" fmla="*/ 435 w 940"/>
                <a:gd name="T101" fmla="*/ 477 h 946"/>
                <a:gd name="T102" fmla="*/ 493 w 940"/>
                <a:gd name="T103" fmla="*/ 477 h 946"/>
                <a:gd name="T104" fmla="*/ 302 w 940"/>
                <a:gd name="T105" fmla="*/ 646 h 946"/>
                <a:gd name="T106" fmla="*/ 493 w 940"/>
                <a:gd name="T107" fmla="*/ 646 h 946"/>
                <a:gd name="T108" fmla="*/ 435 w 940"/>
                <a:gd name="T109" fmla="*/ 646 h 946"/>
                <a:gd name="T110" fmla="*/ 302 w 940"/>
                <a:gd name="T111" fmla="*/ 699 h 946"/>
                <a:gd name="T112" fmla="*/ 360 w 940"/>
                <a:gd name="T113" fmla="*/ 699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40" h="946">
                  <a:moveTo>
                    <a:pt x="925" y="918"/>
                  </a:moveTo>
                  <a:cubicBezTo>
                    <a:pt x="815" y="918"/>
                    <a:pt x="815" y="918"/>
                    <a:pt x="815" y="918"/>
                  </a:cubicBezTo>
                  <a:cubicBezTo>
                    <a:pt x="815" y="787"/>
                    <a:pt x="815" y="787"/>
                    <a:pt x="815" y="787"/>
                  </a:cubicBezTo>
                  <a:cubicBezTo>
                    <a:pt x="815" y="739"/>
                    <a:pt x="776" y="699"/>
                    <a:pt x="727" y="699"/>
                  </a:cubicBezTo>
                  <a:cubicBezTo>
                    <a:pt x="691" y="699"/>
                    <a:pt x="660" y="721"/>
                    <a:pt x="647" y="752"/>
                  </a:cubicBezTo>
                  <a:cubicBezTo>
                    <a:pt x="619" y="751"/>
                    <a:pt x="592" y="746"/>
                    <a:pt x="567" y="738"/>
                  </a:cubicBezTo>
                  <a:cubicBezTo>
                    <a:pt x="567" y="576"/>
                    <a:pt x="567" y="576"/>
                    <a:pt x="567" y="576"/>
                  </a:cubicBezTo>
                  <a:cubicBezTo>
                    <a:pt x="905" y="576"/>
                    <a:pt x="905" y="576"/>
                    <a:pt x="905" y="576"/>
                  </a:cubicBezTo>
                  <a:cubicBezTo>
                    <a:pt x="913" y="576"/>
                    <a:pt x="919" y="569"/>
                    <a:pt x="919" y="561"/>
                  </a:cubicBezTo>
                  <a:cubicBezTo>
                    <a:pt x="919" y="553"/>
                    <a:pt x="913" y="547"/>
                    <a:pt x="905" y="547"/>
                  </a:cubicBezTo>
                  <a:cubicBezTo>
                    <a:pt x="567" y="547"/>
                    <a:pt x="567" y="547"/>
                    <a:pt x="567" y="547"/>
                  </a:cubicBezTo>
                  <a:cubicBezTo>
                    <a:pt x="567" y="314"/>
                    <a:pt x="567" y="314"/>
                    <a:pt x="567" y="314"/>
                  </a:cubicBezTo>
                  <a:cubicBezTo>
                    <a:pt x="567" y="308"/>
                    <a:pt x="561" y="302"/>
                    <a:pt x="555" y="302"/>
                  </a:cubicBezTo>
                  <a:cubicBezTo>
                    <a:pt x="417" y="300"/>
                    <a:pt x="417" y="300"/>
                    <a:pt x="417" y="300"/>
                  </a:cubicBezTo>
                  <a:cubicBezTo>
                    <a:pt x="467" y="228"/>
                    <a:pt x="550" y="179"/>
                    <a:pt x="644" y="176"/>
                  </a:cubicBezTo>
                  <a:cubicBezTo>
                    <a:pt x="644" y="386"/>
                    <a:pt x="644" y="386"/>
                    <a:pt x="644" y="386"/>
                  </a:cubicBezTo>
                  <a:cubicBezTo>
                    <a:pt x="644" y="398"/>
                    <a:pt x="651" y="409"/>
                    <a:pt x="661" y="414"/>
                  </a:cubicBezTo>
                  <a:cubicBezTo>
                    <a:pt x="661" y="460"/>
                    <a:pt x="661" y="460"/>
                    <a:pt x="661" y="460"/>
                  </a:cubicBezTo>
                  <a:cubicBezTo>
                    <a:pt x="661" y="467"/>
                    <a:pt x="666" y="472"/>
                    <a:pt x="673" y="472"/>
                  </a:cubicBezTo>
                  <a:cubicBezTo>
                    <a:pt x="761" y="472"/>
                    <a:pt x="761" y="472"/>
                    <a:pt x="761" y="472"/>
                  </a:cubicBezTo>
                  <a:cubicBezTo>
                    <a:pt x="767" y="472"/>
                    <a:pt x="773" y="467"/>
                    <a:pt x="773" y="460"/>
                  </a:cubicBezTo>
                  <a:cubicBezTo>
                    <a:pt x="773" y="414"/>
                    <a:pt x="773" y="414"/>
                    <a:pt x="773" y="414"/>
                  </a:cubicBezTo>
                  <a:cubicBezTo>
                    <a:pt x="783" y="409"/>
                    <a:pt x="789" y="398"/>
                    <a:pt x="789" y="386"/>
                  </a:cubicBezTo>
                  <a:cubicBezTo>
                    <a:pt x="789" y="82"/>
                    <a:pt x="789" y="82"/>
                    <a:pt x="789" y="82"/>
                  </a:cubicBezTo>
                  <a:cubicBezTo>
                    <a:pt x="789" y="68"/>
                    <a:pt x="780" y="56"/>
                    <a:pt x="767" y="53"/>
                  </a:cubicBezTo>
                  <a:cubicBezTo>
                    <a:pt x="767" y="12"/>
                    <a:pt x="767" y="12"/>
                    <a:pt x="767" y="12"/>
                  </a:cubicBezTo>
                  <a:cubicBezTo>
                    <a:pt x="767" y="6"/>
                    <a:pt x="762" y="0"/>
                    <a:pt x="755" y="0"/>
                  </a:cubicBezTo>
                  <a:cubicBezTo>
                    <a:pt x="678" y="0"/>
                    <a:pt x="678" y="0"/>
                    <a:pt x="678" y="0"/>
                  </a:cubicBezTo>
                  <a:cubicBezTo>
                    <a:pt x="671" y="0"/>
                    <a:pt x="666" y="6"/>
                    <a:pt x="666" y="12"/>
                  </a:cubicBezTo>
                  <a:cubicBezTo>
                    <a:pt x="666" y="53"/>
                    <a:pt x="666" y="53"/>
                    <a:pt x="666" y="53"/>
                  </a:cubicBezTo>
                  <a:cubicBezTo>
                    <a:pt x="653" y="56"/>
                    <a:pt x="644" y="68"/>
                    <a:pt x="644" y="82"/>
                  </a:cubicBezTo>
                  <a:cubicBezTo>
                    <a:pt x="644" y="150"/>
                    <a:pt x="644" y="150"/>
                    <a:pt x="644" y="150"/>
                  </a:cubicBezTo>
                  <a:cubicBezTo>
                    <a:pt x="535" y="154"/>
                    <a:pt x="440" y="212"/>
                    <a:pt x="387" y="299"/>
                  </a:cubicBezTo>
                  <a:cubicBezTo>
                    <a:pt x="244" y="297"/>
                    <a:pt x="244" y="297"/>
                    <a:pt x="244" y="297"/>
                  </a:cubicBezTo>
                  <a:cubicBezTo>
                    <a:pt x="241" y="297"/>
                    <a:pt x="238" y="298"/>
                    <a:pt x="235" y="301"/>
                  </a:cubicBezTo>
                  <a:cubicBezTo>
                    <a:pt x="233" y="303"/>
                    <a:pt x="232" y="306"/>
                    <a:pt x="232" y="309"/>
                  </a:cubicBezTo>
                  <a:cubicBezTo>
                    <a:pt x="232" y="482"/>
                    <a:pt x="232" y="482"/>
                    <a:pt x="232" y="482"/>
                  </a:cubicBezTo>
                  <a:cubicBezTo>
                    <a:pt x="227" y="482"/>
                    <a:pt x="227" y="482"/>
                    <a:pt x="227" y="482"/>
                  </a:cubicBezTo>
                  <a:cubicBezTo>
                    <a:pt x="227" y="417"/>
                    <a:pt x="227" y="417"/>
                    <a:pt x="227" y="417"/>
                  </a:cubicBezTo>
                  <a:cubicBezTo>
                    <a:pt x="227" y="409"/>
                    <a:pt x="220" y="403"/>
                    <a:pt x="212" y="403"/>
                  </a:cubicBezTo>
                  <a:cubicBezTo>
                    <a:pt x="93" y="403"/>
                    <a:pt x="93" y="403"/>
                    <a:pt x="93" y="403"/>
                  </a:cubicBezTo>
                  <a:cubicBezTo>
                    <a:pt x="85" y="403"/>
                    <a:pt x="79" y="409"/>
                    <a:pt x="79" y="417"/>
                  </a:cubicBezTo>
                  <a:cubicBezTo>
                    <a:pt x="79" y="482"/>
                    <a:pt x="79" y="482"/>
                    <a:pt x="79" y="482"/>
                  </a:cubicBezTo>
                  <a:cubicBezTo>
                    <a:pt x="63" y="482"/>
                    <a:pt x="63" y="482"/>
                    <a:pt x="63" y="482"/>
                  </a:cubicBezTo>
                  <a:cubicBezTo>
                    <a:pt x="55" y="482"/>
                    <a:pt x="49" y="488"/>
                    <a:pt x="49" y="496"/>
                  </a:cubicBezTo>
                  <a:cubicBezTo>
                    <a:pt x="49" y="918"/>
                    <a:pt x="49" y="918"/>
                    <a:pt x="49" y="918"/>
                  </a:cubicBezTo>
                  <a:cubicBezTo>
                    <a:pt x="15" y="918"/>
                    <a:pt x="15" y="918"/>
                    <a:pt x="15" y="918"/>
                  </a:cubicBezTo>
                  <a:cubicBezTo>
                    <a:pt x="7" y="918"/>
                    <a:pt x="0" y="924"/>
                    <a:pt x="0" y="932"/>
                  </a:cubicBezTo>
                  <a:cubicBezTo>
                    <a:pt x="0" y="940"/>
                    <a:pt x="7" y="946"/>
                    <a:pt x="15" y="946"/>
                  </a:cubicBezTo>
                  <a:cubicBezTo>
                    <a:pt x="63" y="946"/>
                    <a:pt x="63" y="946"/>
                    <a:pt x="63" y="946"/>
                  </a:cubicBezTo>
                  <a:cubicBezTo>
                    <a:pt x="242" y="946"/>
                    <a:pt x="242" y="946"/>
                    <a:pt x="242" y="946"/>
                  </a:cubicBezTo>
                  <a:cubicBezTo>
                    <a:pt x="654" y="946"/>
                    <a:pt x="654" y="946"/>
                    <a:pt x="654" y="946"/>
                  </a:cubicBezTo>
                  <a:cubicBezTo>
                    <a:pt x="801" y="946"/>
                    <a:pt x="801" y="946"/>
                    <a:pt x="801" y="946"/>
                  </a:cubicBezTo>
                  <a:cubicBezTo>
                    <a:pt x="925" y="946"/>
                    <a:pt x="925" y="946"/>
                    <a:pt x="925" y="946"/>
                  </a:cubicBezTo>
                  <a:cubicBezTo>
                    <a:pt x="933" y="946"/>
                    <a:pt x="940" y="940"/>
                    <a:pt x="940" y="932"/>
                  </a:cubicBezTo>
                  <a:cubicBezTo>
                    <a:pt x="940" y="924"/>
                    <a:pt x="933" y="918"/>
                    <a:pt x="925" y="918"/>
                  </a:cubicBezTo>
                  <a:close/>
                  <a:moveTo>
                    <a:pt x="668" y="82"/>
                  </a:moveTo>
                  <a:cubicBezTo>
                    <a:pt x="668" y="79"/>
                    <a:pt x="671" y="76"/>
                    <a:pt x="675" y="76"/>
                  </a:cubicBezTo>
                  <a:cubicBezTo>
                    <a:pt x="759" y="76"/>
                    <a:pt x="759" y="76"/>
                    <a:pt x="759" y="76"/>
                  </a:cubicBezTo>
                  <a:cubicBezTo>
                    <a:pt x="762" y="76"/>
                    <a:pt x="765" y="79"/>
                    <a:pt x="765" y="82"/>
                  </a:cubicBezTo>
                  <a:cubicBezTo>
                    <a:pt x="765" y="386"/>
                    <a:pt x="765" y="386"/>
                    <a:pt x="765" y="386"/>
                  </a:cubicBezTo>
                  <a:cubicBezTo>
                    <a:pt x="765" y="390"/>
                    <a:pt x="762" y="393"/>
                    <a:pt x="759" y="393"/>
                  </a:cubicBezTo>
                  <a:cubicBezTo>
                    <a:pt x="675" y="393"/>
                    <a:pt x="675" y="393"/>
                    <a:pt x="675" y="393"/>
                  </a:cubicBezTo>
                  <a:cubicBezTo>
                    <a:pt x="671" y="393"/>
                    <a:pt x="668" y="390"/>
                    <a:pt x="668" y="386"/>
                  </a:cubicBezTo>
                  <a:lnTo>
                    <a:pt x="668" y="82"/>
                  </a:lnTo>
                  <a:close/>
                  <a:moveTo>
                    <a:pt x="685" y="448"/>
                  </a:moveTo>
                  <a:cubicBezTo>
                    <a:pt x="685" y="417"/>
                    <a:pt x="685" y="417"/>
                    <a:pt x="685" y="417"/>
                  </a:cubicBezTo>
                  <a:cubicBezTo>
                    <a:pt x="749" y="417"/>
                    <a:pt x="749" y="417"/>
                    <a:pt x="749" y="417"/>
                  </a:cubicBezTo>
                  <a:cubicBezTo>
                    <a:pt x="749" y="448"/>
                    <a:pt x="749" y="448"/>
                    <a:pt x="749" y="448"/>
                  </a:cubicBezTo>
                  <a:lnTo>
                    <a:pt x="685" y="448"/>
                  </a:lnTo>
                  <a:close/>
                  <a:moveTo>
                    <a:pt x="743" y="24"/>
                  </a:moveTo>
                  <a:cubicBezTo>
                    <a:pt x="743" y="52"/>
                    <a:pt x="743" y="52"/>
                    <a:pt x="743" y="52"/>
                  </a:cubicBezTo>
                  <a:cubicBezTo>
                    <a:pt x="690" y="52"/>
                    <a:pt x="690" y="52"/>
                    <a:pt x="690" y="52"/>
                  </a:cubicBezTo>
                  <a:cubicBezTo>
                    <a:pt x="690" y="24"/>
                    <a:pt x="690" y="24"/>
                    <a:pt x="690" y="24"/>
                  </a:cubicBezTo>
                  <a:lnTo>
                    <a:pt x="743" y="24"/>
                  </a:lnTo>
                  <a:close/>
                  <a:moveTo>
                    <a:pt x="640" y="778"/>
                  </a:moveTo>
                  <a:cubicBezTo>
                    <a:pt x="639" y="781"/>
                    <a:pt x="639" y="784"/>
                    <a:pt x="639" y="787"/>
                  </a:cubicBezTo>
                  <a:cubicBezTo>
                    <a:pt x="639" y="918"/>
                    <a:pt x="639" y="918"/>
                    <a:pt x="639" y="918"/>
                  </a:cubicBezTo>
                  <a:cubicBezTo>
                    <a:pt x="567" y="918"/>
                    <a:pt x="567" y="918"/>
                    <a:pt x="567" y="918"/>
                  </a:cubicBezTo>
                  <a:cubicBezTo>
                    <a:pt x="567" y="765"/>
                    <a:pt x="567" y="765"/>
                    <a:pt x="567" y="765"/>
                  </a:cubicBezTo>
                  <a:cubicBezTo>
                    <a:pt x="590" y="772"/>
                    <a:pt x="615" y="776"/>
                    <a:pt x="640" y="778"/>
                  </a:cubicBezTo>
                  <a:close/>
                  <a:moveTo>
                    <a:pt x="543" y="326"/>
                  </a:moveTo>
                  <a:cubicBezTo>
                    <a:pt x="543" y="730"/>
                    <a:pt x="543" y="730"/>
                    <a:pt x="543" y="730"/>
                  </a:cubicBezTo>
                  <a:cubicBezTo>
                    <a:pt x="525" y="722"/>
                    <a:pt x="509" y="713"/>
                    <a:pt x="493" y="703"/>
                  </a:cubicBezTo>
                  <a:cubicBezTo>
                    <a:pt x="493" y="699"/>
                    <a:pt x="493" y="699"/>
                    <a:pt x="493" y="699"/>
                  </a:cubicBezTo>
                  <a:cubicBezTo>
                    <a:pt x="488" y="699"/>
                    <a:pt x="488" y="699"/>
                    <a:pt x="488" y="699"/>
                  </a:cubicBezTo>
                  <a:cubicBezTo>
                    <a:pt x="414" y="647"/>
                    <a:pt x="366" y="561"/>
                    <a:pt x="366" y="464"/>
                  </a:cubicBezTo>
                  <a:cubicBezTo>
                    <a:pt x="366" y="413"/>
                    <a:pt x="379" y="365"/>
                    <a:pt x="402" y="324"/>
                  </a:cubicBezTo>
                  <a:lnTo>
                    <a:pt x="543" y="326"/>
                  </a:lnTo>
                  <a:close/>
                  <a:moveTo>
                    <a:pt x="373" y="323"/>
                  </a:moveTo>
                  <a:cubicBezTo>
                    <a:pt x="367" y="337"/>
                    <a:pt x="361" y="351"/>
                    <a:pt x="356" y="366"/>
                  </a:cubicBezTo>
                  <a:cubicBezTo>
                    <a:pt x="302" y="366"/>
                    <a:pt x="302" y="366"/>
                    <a:pt x="302" y="366"/>
                  </a:cubicBezTo>
                  <a:cubicBezTo>
                    <a:pt x="302" y="424"/>
                    <a:pt x="302" y="424"/>
                    <a:pt x="302" y="424"/>
                  </a:cubicBezTo>
                  <a:cubicBezTo>
                    <a:pt x="343" y="424"/>
                    <a:pt x="343" y="424"/>
                    <a:pt x="343" y="424"/>
                  </a:cubicBezTo>
                  <a:cubicBezTo>
                    <a:pt x="341" y="437"/>
                    <a:pt x="340" y="450"/>
                    <a:pt x="340" y="464"/>
                  </a:cubicBezTo>
                  <a:cubicBezTo>
                    <a:pt x="340" y="468"/>
                    <a:pt x="340" y="473"/>
                    <a:pt x="340" y="477"/>
                  </a:cubicBezTo>
                  <a:cubicBezTo>
                    <a:pt x="302" y="477"/>
                    <a:pt x="302" y="477"/>
                    <a:pt x="302" y="477"/>
                  </a:cubicBezTo>
                  <a:cubicBezTo>
                    <a:pt x="302" y="535"/>
                    <a:pt x="302" y="535"/>
                    <a:pt x="302" y="535"/>
                  </a:cubicBezTo>
                  <a:cubicBezTo>
                    <a:pt x="348" y="535"/>
                    <a:pt x="348" y="535"/>
                    <a:pt x="348" y="535"/>
                  </a:cubicBezTo>
                  <a:cubicBezTo>
                    <a:pt x="363" y="600"/>
                    <a:pt x="398" y="657"/>
                    <a:pt x="446" y="699"/>
                  </a:cubicBezTo>
                  <a:cubicBezTo>
                    <a:pt x="435" y="699"/>
                    <a:pt x="435" y="699"/>
                    <a:pt x="435" y="699"/>
                  </a:cubicBezTo>
                  <a:cubicBezTo>
                    <a:pt x="435" y="757"/>
                    <a:pt x="435" y="757"/>
                    <a:pt x="435" y="757"/>
                  </a:cubicBezTo>
                  <a:cubicBezTo>
                    <a:pt x="493" y="757"/>
                    <a:pt x="493" y="757"/>
                    <a:pt x="493" y="757"/>
                  </a:cubicBezTo>
                  <a:cubicBezTo>
                    <a:pt x="493" y="733"/>
                    <a:pt x="493" y="733"/>
                    <a:pt x="493" y="733"/>
                  </a:cubicBezTo>
                  <a:cubicBezTo>
                    <a:pt x="509" y="743"/>
                    <a:pt x="525" y="751"/>
                    <a:pt x="543" y="757"/>
                  </a:cubicBezTo>
                  <a:cubicBezTo>
                    <a:pt x="543" y="918"/>
                    <a:pt x="543" y="918"/>
                    <a:pt x="543" y="918"/>
                  </a:cubicBezTo>
                  <a:cubicBezTo>
                    <a:pt x="257" y="918"/>
                    <a:pt x="257" y="918"/>
                    <a:pt x="257" y="918"/>
                  </a:cubicBezTo>
                  <a:cubicBezTo>
                    <a:pt x="257" y="496"/>
                    <a:pt x="257" y="496"/>
                    <a:pt x="257" y="496"/>
                  </a:cubicBezTo>
                  <a:cubicBezTo>
                    <a:pt x="257" y="495"/>
                    <a:pt x="256" y="493"/>
                    <a:pt x="256" y="491"/>
                  </a:cubicBezTo>
                  <a:cubicBezTo>
                    <a:pt x="256" y="321"/>
                    <a:pt x="256" y="321"/>
                    <a:pt x="256" y="321"/>
                  </a:cubicBezTo>
                  <a:lnTo>
                    <a:pt x="373" y="323"/>
                  </a:lnTo>
                  <a:close/>
                  <a:moveTo>
                    <a:pt x="107" y="431"/>
                  </a:moveTo>
                  <a:cubicBezTo>
                    <a:pt x="198" y="431"/>
                    <a:pt x="198" y="431"/>
                    <a:pt x="198" y="431"/>
                  </a:cubicBezTo>
                  <a:cubicBezTo>
                    <a:pt x="198" y="482"/>
                    <a:pt x="198" y="482"/>
                    <a:pt x="198" y="482"/>
                  </a:cubicBezTo>
                  <a:cubicBezTo>
                    <a:pt x="107" y="482"/>
                    <a:pt x="107" y="482"/>
                    <a:pt x="107" y="482"/>
                  </a:cubicBezTo>
                  <a:lnTo>
                    <a:pt x="107" y="431"/>
                  </a:lnTo>
                  <a:close/>
                  <a:moveTo>
                    <a:pt x="77" y="918"/>
                  </a:moveTo>
                  <a:cubicBezTo>
                    <a:pt x="77" y="511"/>
                    <a:pt x="77" y="511"/>
                    <a:pt x="77" y="511"/>
                  </a:cubicBezTo>
                  <a:cubicBezTo>
                    <a:pt x="93" y="511"/>
                    <a:pt x="93" y="511"/>
                    <a:pt x="93" y="511"/>
                  </a:cubicBezTo>
                  <a:cubicBezTo>
                    <a:pt x="212" y="511"/>
                    <a:pt x="212" y="511"/>
                    <a:pt x="212" y="511"/>
                  </a:cubicBezTo>
                  <a:cubicBezTo>
                    <a:pt x="228" y="511"/>
                    <a:pt x="228" y="511"/>
                    <a:pt x="228" y="511"/>
                  </a:cubicBezTo>
                  <a:cubicBezTo>
                    <a:pt x="228" y="918"/>
                    <a:pt x="228" y="918"/>
                    <a:pt x="228" y="918"/>
                  </a:cubicBezTo>
                  <a:lnTo>
                    <a:pt x="77" y="918"/>
                  </a:lnTo>
                  <a:close/>
                  <a:moveTo>
                    <a:pt x="668" y="918"/>
                  </a:moveTo>
                  <a:cubicBezTo>
                    <a:pt x="668" y="787"/>
                    <a:pt x="668" y="787"/>
                    <a:pt x="668" y="787"/>
                  </a:cubicBezTo>
                  <a:cubicBezTo>
                    <a:pt x="668" y="754"/>
                    <a:pt x="695" y="728"/>
                    <a:pt x="727" y="728"/>
                  </a:cubicBezTo>
                  <a:cubicBezTo>
                    <a:pt x="760" y="728"/>
                    <a:pt x="787" y="754"/>
                    <a:pt x="787" y="787"/>
                  </a:cubicBezTo>
                  <a:cubicBezTo>
                    <a:pt x="787" y="918"/>
                    <a:pt x="787" y="918"/>
                    <a:pt x="787" y="918"/>
                  </a:cubicBezTo>
                  <a:lnTo>
                    <a:pt x="668" y="918"/>
                  </a:lnTo>
                  <a:close/>
                  <a:moveTo>
                    <a:pt x="647" y="611"/>
                  </a:moveTo>
                  <a:cubicBezTo>
                    <a:pt x="639" y="611"/>
                    <a:pt x="633" y="617"/>
                    <a:pt x="633" y="625"/>
                  </a:cubicBezTo>
                  <a:cubicBezTo>
                    <a:pt x="633" y="633"/>
                    <a:pt x="639" y="640"/>
                    <a:pt x="647" y="640"/>
                  </a:cubicBezTo>
                  <a:cubicBezTo>
                    <a:pt x="808" y="640"/>
                    <a:pt x="808" y="640"/>
                    <a:pt x="808" y="640"/>
                  </a:cubicBezTo>
                  <a:cubicBezTo>
                    <a:pt x="816" y="640"/>
                    <a:pt x="822" y="633"/>
                    <a:pt x="822" y="625"/>
                  </a:cubicBezTo>
                  <a:cubicBezTo>
                    <a:pt x="822" y="617"/>
                    <a:pt x="816" y="611"/>
                    <a:pt x="808" y="611"/>
                  </a:cubicBezTo>
                  <a:lnTo>
                    <a:pt x="647" y="611"/>
                  </a:lnTo>
                  <a:close/>
                  <a:moveTo>
                    <a:pt x="727" y="758"/>
                  </a:moveTo>
                  <a:cubicBezTo>
                    <a:pt x="712" y="758"/>
                    <a:pt x="700" y="770"/>
                    <a:pt x="700" y="785"/>
                  </a:cubicBezTo>
                  <a:cubicBezTo>
                    <a:pt x="700" y="801"/>
                    <a:pt x="712" y="813"/>
                    <a:pt x="727" y="813"/>
                  </a:cubicBezTo>
                  <a:cubicBezTo>
                    <a:pt x="743" y="813"/>
                    <a:pt x="755" y="801"/>
                    <a:pt x="755" y="785"/>
                  </a:cubicBezTo>
                  <a:cubicBezTo>
                    <a:pt x="755" y="770"/>
                    <a:pt x="743" y="758"/>
                    <a:pt x="727" y="758"/>
                  </a:cubicBezTo>
                  <a:close/>
                  <a:moveTo>
                    <a:pt x="120" y="861"/>
                  </a:moveTo>
                  <a:cubicBezTo>
                    <a:pt x="178" y="861"/>
                    <a:pt x="178" y="861"/>
                    <a:pt x="178" y="861"/>
                  </a:cubicBezTo>
                  <a:cubicBezTo>
                    <a:pt x="178" y="561"/>
                    <a:pt x="178" y="561"/>
                    <a:pt x="178" y="561"/>
                  </a:cubicBezTo>
                  <a:cubicBezTo>
                    <a:pt x="120" y="561"/>
                    <a:pt x="120" y="561"/>
                    <a:pt x="120" y="561"/>
                  </a:cubicBezTo>
                  <a:lnTo>
                    <a:pt x="120" y="861"/>
                  </a:lnTo>
                  <a:close/>
                  <a:moveTo>
                    <a:pt x="493" y="366"/>
                  </a:moveTo>
                  <a:cubicBezTo>
                    <a:pt x="435" y="366"/>
                    <a:pt x="435" y="366"/>
                    <a:pt x="435" y="366"/>
                  </a:cubicBezTo>
                  <a:cubicBezTo>
                    <a:pt x="435" y="424"/>
                    <a:pt x="435" y="424"/>
                    <a:pt x="435" y="424"/>
                  </a:cubicBezTo>
                  <a:cubicBezTo>
                    <a:pt x="493" y="424"/>
                    <a:pt x="493" y="424"/>
                    <a:pt x="493" y="424"/>
                  </a:cubicBezTo>
                  <a:lnTo>
                    <a:pt x="493" y="366"/>
                  </a:lnTo>
                  <a:close/>
                  <a:moveTo>
                    <a:pt x="493" y="477"/>
                  </a:moveTo>
                  <a:cubicBezTo>
                    <a:pt x="435" y="477"/>
                    <a:pt x="435" y="477"/>
                    <a:pt x="435" y="477"/>
                  </a:cubicBezTo>
                  <a:cubicBezTo>
                    <a:pt x="435" y="535"/>
                    <a:pt x="435" y="535"/>
                    <a:pt x="435" y="535"/>
                  </a:cubicBezTo>
                  <a:cubicBezTo>
                    <a:pt x="493" y="535"/>
                    <a:pt x="493" y="535"/>
                    <a:pt x="493" y="535"/>
                  </a:cubicBezTo>
                  <a:lnTo>
                    <a:pt x="493" y="477"/>
                  </a:lnTo>
                  <a:close/>
                  <a:moveTo>
                    <a:pt x="360" y="588"/>
                  </a:moveTo>
                  <a:cubicBezTo>
                    <a:pt x="302" y="588"/>
                    <a:pt x="302" y="588"/>
                    <a:pt x="302" y="588"/>
                  </a:cubicBezTo>
                  <a:cubicBezTo>
                    <a:pt x="302" y="646"/>
                    <a:pt x="302" y="646"/>
                    <a:pt x="302" y="646"/>
                  </a:cubicBezTo>
                  <a:cubicBezTo>
                    <a:pt x="360" y="646"/>
                    <a:pt x="360" y="646"/>
                    <a:pt x="360" y="646"/>
                  </a:cubicBezTo>
                  <a:lnTo>
                    <a:pt x="360" y="588"/>
                  </a:lnTo>
                  <a:close/>
                  <a:moveTo>
                    <a:pt x="493" y="646"/>
                  </a:moveTo>
                  <a:cubicBezTo>
                    <a:pt x="493" y="588"/>
                    <a:pt x="493" y="588"/>
                    <a:pt x="493" y="588"/>
                  </a:cubicBezTo>
                  <a:cubicBezTo>
                    <a:pt x="435" y="588"/>
                    <a:pt x="435" y="588"/>
                    <a:pt x="435" y="588"/>
                  </a:cubicBezTo>
                  <a:cubicBezTo>
                    <a:pt x="435" y="646"/>
                    <a:pt x="435" y="646"/>
                    <a:pt x="435" y="646"/>
                  </a:cubicBezTo>
                  <a:lnTo>
                    <a:pt x="493" y="646"/>
                  </a:lnTo>
                  <a:close/>
                  <a:moveTo>
                    <a:pt x="360" y="699"/>
                  </a:moveTo>
                  <a:cubicBezTo>
                    <a:pt x="302" y="699"/>
                    <a:pt x="302" y="699"/>
                    <a:pt x="302" y="699"/>
                  </a:cubicBezTo>
                  <a:cubicBezTo>
                    <a:pt x="302" y="757"/>
                    <a:pt x="302" y="757"/>
                    <a:pt x="302" y="757"/>
                  </a:cubicBezTo>
                  <a:cubicBezTo>
                    <a:pt x="360" y="757"/>
                    <a:pt x="360" y="757"/>
                    <a:pt x="360" y="757"/>
                  </a:cubicBezTo>
                  <a:lnTo>
                    <a:pt x="360" y="69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7" name="Freeform 249"/>
            <p:cNvSpPr>
              <a:spLocks noEditPoints="1"/>
            </p:cNvSpPr>
            <p:nvPr/>
          </p:nvSpPr>
          <p:spPr bwMode="auto">
            <a:xfrm>
              <a:off x="6965417" y="2452652"/>
              <a:ext cx="159916" cy="251950"/>
            </a:xfrm>
            <a:custGeom>
              <a:avLst/>
              <a:gdLst>
                <a:gd name="T0" fmla="*/ 573 w 737"/>
                <a:gd name="T1" fmla="*/ 129 h 1156"/>
                <a:gd name="T2" fmla="*/ 679 w 737"/>
                <a:gd name="T3" fmla="*/ 196 h 1156"/>
                <a:gd name="T4" fmla="*/ 301 w 737"/>
                <a:gd name="T5" fmla="*/ 346 h 1156"/>
                <a:gd name="T6" fmla="*/ 679 w 737"/>
                <a:gd name="T7" fmla="*/ 444 h 1156"/>
                <a:gd name="T8" fmla="*/ 172 w 737"/>
                <a:gd name="T9" fmla="*/ 440 h 1156"/>
                <a:gd name="T10" fmla="*/ 674 w 737"/>
                <a:gd name="T11" fmla="*/ 971 h 1156"/>
                <a:gd name="T12" fmla="*/ 279 w 737"/>
                <a:gd name="T13" fmla="*/ 506 h 1156"/>
                <a:gd name="T14" fmla="*/ 713 w 737"/>
                <a:gd name="T15" fmla="*/ 702 h 1156"/>
                <a:gd name="T16" fmla="*/ 261 w 737"/>
                <a:gd name="T17" fmla="*/ 650 h 1156"/>
                <a:gd name="T18" fmla="*/ 267 w 737"/>
                <a:gd name="T19" fmla="*/ 632 h 1156"/>
                <a:gd name="T20" fmla="*/ 273 w 737"/>
                <a:gd name="T21" fmla="*/ 530 h 1156"/>
                <a:gd name="T22" fmla="*/ 385 w 737"/>
                <a:gd name="T23" fmla="*/ 929 h 1156"/>
                <a:gd name="T24" fmla="*/ 379 w 737"/>
                <a:gd name="T25" fmla="*/ 911 h 1156"/>
                <a:gd name="T26" fmla="*/ 391 w 737"/>
                <a:gd name="T27" fmla="*/ 863 h 1156"/>
                <a:gd name="T28" fmla="*/ 391 w 737"/>
                <a:gd name="T29" fmla="*/ 743 h 1156"/>
                <a:gd name="T30" fmla="*/ 379 w 737"/>
                <a:gd name="T31" fmla="*/ 695 h 1156"/>
                <a:gd name="T32" fmla="*/ 378 w 737"/>
                <a:gd name="T33" fmla="*/ 674 h 1156"/>
                <a:gd name="T34" fmla="*/ 366 w 737"/>
                <a:gd name="T35" fmla="*/ 634 h 1156"/>
                <a:gd name="T36" fmla="*/ 632 w 737"/>
                <a:gd name="T37" fmla="*/ 887 h 1156"/>
                <a:gd name="T38" fmla="*/ 620 w 737"/>
                <a:gd name="T39" fmla="*/ 839 h 1156"/>
                <a:gd name="T40" fmla="*/ 626 w 737"/>
                <a:gd name="T41" fmla="*/ 821 h 1156"/>
                <a:gd name="T42" fmla="*/ 632 w 737"/>
                <a:gd name="T43" fmla="*/ 719 h 1156"/>
                <a:gd name="T44" fmla="*/ 641 w 737"/>
                <a:gd name="T45" fmla="*/ 645 h 1156"/>
                <a:gd name="T46" fmla="*/ 646 w 737"/>
                <a:gd name="T47" fmla="*/ 634 h 1156"/>
                <a:gd name="T48" fmla="*/ 324 w 737"/>
                <a:gd name="T49" fmla="*/ 1024 h 1156"/>
                <a:gd name="T50" fmla="*/ 526 w 737"/>
                <a:gd name="T51" fmla="*/ 811 h 1156"/>
                <a:gd name="T52" fmla="*/ 526 w 737"/>
                <a:gd name="T53" fmla="*/ 843 h 1156"/>
                <a:gd name="T54" fmla="*/ 87 w 737"/>
                <a:gd name="T55" fmla="*/ 443 h 1156"/>
                <a:gd name="T56" fmla="*/ 255 w 737"/>
                <a:gd name="T57" fmla="*/ 79 h 1156"/>
                <a:gd name="T58" fmla="*/ 279 w 737"/>
                <a:gd name="T59" fmla="*/ 91 h 1156"/>
                <a:gd name="T60" fmla="*/ 348 w 737"/>
                <a:gd name="T61" fmla="*/ 285 h 1156"/>
                <a:gd name="T62" fmla="*/ 267 w 737"/>
                <a:gd name="T63" fmla="*/ 322 h 1156"/>
                <a:gd name="T64" fmla="*/ 279 w 737"/>
                <a:gd name="T65" fmla="*/ 432 h 1156"/>
                <a:gd name="T66" fmla="*/ 725 w 737"/>
                <a:gd name="T67" fmla="*/ 208 h 1156"/>
                <a:gd name="T68" fmla="*/ 725 w 737"/>
                <a:gd name="T69" fmla="*/ 234 h 1156"/>
                <a:gd name="T70" fmla="*/ 713 w 737"/>
                <a:gd name="T71" fmla="*/ 312 h 1156"/>
                <a:gd name="T72" fmla="*/ 656 w 737"/>
                <a:gd name="T73" fmla="*/ 456 h 1156"/>
                <a:gd name="T74" fmla="*/ 608 w 737"/>
                <a:gd name="T75" fmla="*/ 51 h 1156"/>
                <a:gd name="T76" fmla="*/ 584 w 737"/>
                <a:gd name="T77" fmla="*/ 63 h 1156"/>
                <a:gd name="T78" fmla="*/ 514 w 737"/>
                <a:gd name="T79" fmla="*/ 257 h 1156"/>
                <a:gd name="T80" fmla="*/ 608 w 737"/>
                <a:gd name="T81" fmla="*/ 444 h 1156"/>
                <a:gd name="T82" fmla="*/ 538 w 737"/>
                <a:gd name="T83" fmla="*/ 318 h 1156"/>
                <a:gd name="T84" fmla="*/ 385 w 737"/>
                <a:gd name="T85" fmla="*/ 12 h 1156"/>
                <a:gd name="T86" fmla="*/ 409 w 737"/>
                <a:gd name="T87" fmla="*/ 24 h 1156"/>
                <a:gd name="T88" fmla="*/ 478 w 737"/>
                <a:gd name="T89" fmla="*/ 217 h 1156"/>
                <a:gd name="T90" fmla="*/ 397 w 737"/>
                <a:gd name="T91" fmla="*/ 255 h 1156"/>
                <a:gd name="T92" fmla="*/ 409 w 737"/>
                <a:gd name="T93" fmla="*/ 432 h 1156"/>
                <a:gd name="T94" fmla="*/ 466 w 737"/>
                <a:gd name="T95" fmla="*/ 586 h 1156"/>
                <a:gd name="T96" fmla="*/ 138 w 737"/>
                <a:gd name="T97" fmla="*/ 415 h 1156"/>
                <a:gd name="T98" fmla="*/ 67 w 737"/>
                <a:gd name="T99" fmla="*/ 501 h 1156"/>
                <a:gd name="T100" fmla="*/ 596 w 737"/>
                <a:gd name="T101" fmla="*/ 494 h 1156"/>
                <a:gd name="T102" fmla="*/ 584 w 737"/>
                <a:gd name="T103" fmla="*/ 562 h 1156"/>
                <a:gd name="T104" fmla="*/ 391 w 737"/>
                <a:gd name="T105" fmla="*/ 1150 h 1156"/>
                <a:gd name="T106" fmla="*/ 391 w 737"/>
                <a:gd name="T107" fmla="*/ 1030 h 1156"/>
                <a:gd name="T108" fmla="*/ 620 w 737"/>
                <a:gd name="T109" fmla="*/ 1120 h 1156"/>
                <a:gd name="T110" fmla="*/ 626 w 737"/>
                <a:gd name="T111" fmla="*/ 1102 h 1156"/>
                <a:gd name="T112" fmla="*/ 515 w 737"/>
                <a:gd name="T113" fmla="*/ 1024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7" h="1156">
                  <a:moveTo>
                    <a:pt x="432" y="971"/>
                  </a:moveTo>
                  <a:cubicBezTo>
                    <a:pt x="425" y="971"/>
                    <a:pt x="420" y="966"/>
                    <a:pt x="420" y="959"/>
                  </a:cubicBezTo>
                  <a:cubicBezTo>
                    <a:pt x="420" y="90"/>
                    <a:pt x="420" y="90"/>
                    <a:pt x="420" y="90"/>
                  </a:cubicBezTo>
                  <a:cubicBezTo>
                    <a:pt x="420" y="83"/>
                    <a:pt x="425" y="78"/>
                    <a:pt x="432" y="78"/>
                  </a:cubicBezTo>
                  <a:cubicBezTo>
                    <a:pt x="439" y="78"/>
                    <a:pt x="444" y="83"/>
                    <a:pt x="444" y="90"/>
                  </a:cubicBezTo>
                  <a:cubicBezTo>
                    <a:pt x="444" y="959"/>
                    <a:pt x="444" y="959"/>
                    <a:pt x="444" y="959"/>
                  </a:cubicBezTo>
                  <a:cubicBezTo>
                    <a:pt x="444" y="966"/>
                    <a:pt x="439" y="971"/>
                    <a:pt x="432" y="971"/>
                  </a:cubicBezTo>
                  <a:close/>
                  <a:moveTo>
                    <a:pt x="573" y="959"/>
                  </a:moveTo>
                  <a:cubicBezTo>
                    <a:pt x="573" y="129"/>
                    <a:pt x="573" y="129"/>
                    <a:pt x="573" y="129"/>
                  </a:cubicBezTo>
                  <a:cubicBezTo>
                    <a:pt x="573" y="122"/>
                    <a:pt x="568" y="117"/>
                    <a:pt x="561" y="117"/>
                  </a:cubicBezTo>
                  <a:cubicBezTo>
                    <a:pt x="554" y="117"/>
                    <a:pt x="549" y="122"/>
                    <a:pt x="549" y="129"/>
                  </a:cubicBezTo>
                  <a:cubicBezTo>
                    <a:pt x="549" y="959"/>
                    <a:pt x="549" y="959"/>
                    <a:pt x="549" y="959"/>
                  </a:cubicBezTo>
                  <a:cubicBezTo>
                    <a:pt x="549" y="966"/>
                    <a:pt x="554" y="971"/>
                    <a:pt x="561" y="971"/>
                  </a:cubicBezTo>
                  <a:cubicBezTo>
                    <a:pt x="568" y="971"/>
                    <a:pt x="573" y="966"/>
                    <a:pt x="573" y="959"/>
                  </a:cubicBezTo>
                  <a:close/>
                  <a:moveTo>
                    <a:pt x="703" y="373"/>
                  </a:moveTo>
                  <a:cubicBezTo>
                    <a:pt x="703" y="196"/>
                    <a:pt x="703" y="196"/>
                    <a:pt x="703" y="196"/>
                  </a:cubicBezTo>
                  <a:cubicBezTo>
                    <a:pt x="703" y="190"/>
                    <a:pt x="697" y="184"/>
                    <a:pt x="691" y="184"/>
                  </a:cubicBezTo>
                  <a:cubicBezTo>
                    <a:pt x="684" y="184"/>
                    <a:pt x="679" y="190"/>
                    <a:pt x="679" y="196"/>
                  </a:cubicBezTo>
                  <a:cubicBezTo>
                    <a:pt x="679" y="373"/>
                    <a:pt x="679" y="373"/>
                    <a:pt x="679" y="373"/>
                  </a:cubicBezTo>
                  <a:cubicBezTo>
                    <a:pt x="679" y="380"/>
                    <a:pt x="684" y="385"/>
                    <a:pt x="691" y="385"/>
                  </a:cubicBezTo>
                  <a:cubicBezTo>
                    <a:pt x="697" y="385"/>
                    <a:pt x="703" y="380"/>
                    <a:pt x="703" y="373"/>
                  </a:cubicBezTo>
                  <a:close/>
                  <a:moveTo>
                    <a:pt x="313" y="334"/>
                  </a:moveTo>
                  <a:cubicBezTo>
                    <a:pt x="313" y="157"/>
                    <a:pt x="313" y="157"/>
                    <a:pt x="313" y="157"/>
                  </a:cubicBezTo>
                  <a:cubicBezTo>
                    <a:pt x="313" y="151"/>
                    <a:pt x="308" y="145"/>
                    <a:pt x="301" y="145"/>
                  </a:cubicBezTo>
                  <a:cubicBezTo>
                    <a:pt x="295" y="145"/>
                    <a:pt x="289" y="151"/>
                    <a:pt x="289" y="157"/>
                  </a:cubicBezTo>
                  <a:cubicBezTo>
                    <a:pt x="289" y="334"/>
                    <a:pt x="289" y="334"/>
                    <a:pt x="289" y="334"/>
                  </a:cubicBezTo>
                  <a:cubicBezTo>
                    <a:pt x="289" y="341"/>
                    <a:pt x="295" y="346"/>
                    <a:pt x="301" y="346"/>
                  </a:cubicBezTo>
                  <a:cubicBezTo>
                    <a:pt x="308" y="346"/>
                    <a:pt x="313" y="341"/>
                    <a:pt x="313" y="334"/>
                  </a:cubicBezTo>
                  <a:close/>
                  <a:moveTo>
                    <a:pt x="686" y="959"/>
                  </a:moveTo>
                  <a:cubicBezTo>
                    <a:pt x="686" y="776"/>
                    <a:pt x="686" y="776"/>
                    <a:pt x="686" y="776"/>
                  </a:cubicBezTo>
                  <a:cubicBezTo>
                    <a:pt x="735" y="713"/>
                    <a:pt x="735" y="713"/>
                    <a:pt x="735" y="713"/>
                  </a:cubicBezTo>
                  <a:cubicBezTo>
                    <a:pt x="737" y="711"/>
                    <a:pt x="737" y="709"/>
                    <a:pt x="737" y="706"/>
                  </a:cubicBezTo>
                  <a:cubicBezTo>
                    <a:pt x="737" y="444"/>
                    <a:pt x="737" y="444"/>
                    <a:pt x="737" y="444"/>
                  </a:cubicBezTo>
                  <a:cubicBezTo>
                    <a:pt x="737" y="437"/>
                    <a:pt x="732" y="432"/>
                    <a:pt x="725" y="432"/>
                  </a:cubicBezTo>
                  <a:cubicBezTo>
                    <a:pt x="691" y="432"/>
                    <a:pt x="691" y="432"/>
                    <a:pt x="691" y="432"/>
                  </a:cubicBezTo>
                  <a:cubicBezTo>
                    <a:pt x="684" y="432"/>
                    <a:pt x="679" y="437"/>
                    <a:pt x="679" y="444"/>
                  </a:cubicBezTo>
                  <a:cubicBezTo>
                    <a:pt x="679" y="528"/>
                    <a:pt x="679" y="528"/>
                    <a:pt x="679" y="528"/>
                  </a:cubicBezTo>
                  <a:cubicBezTo>
                    <a:pt x="313" y="528"/>
                    <a:pt x="313" y="528"/>
                    <a:pt x="313" y="528"/>
                  </a:cubicBezTo>
                  <a:cubicBezTo>
                    <a:pt x="313" y="444"/>
                    <a:pt x="313" y="444"/>
                    <a:pt x="313" y="444"/>
                  </a:cubicBezTo>
                  <a:cubicBezTo>
                    <a:pt x="313" y="437"/>
                    <a:pt x="308" y="432"/>
                    <a:pt x="301" y="432"/>
                  </a:cubicBezTo>
                  <a:cubicBezTo>
                    <a:pt x="267" y="432"/>
                    <a:pt x="267" y="432"/>
                    <a:pt x="267" y="432"/>
                  </a:cubicBezTo>
                  <a:cubicBezTo>
                    <a:pt x="260" y="432"/>
                    <a:pt x="255" y="437"/>
                    <a:pt x="255" y="444"/>
                  </a:cubicBezTo>
                  <a:cubicBezTo>
                    <a:pt x="255" y="494"/>
                    <a:pt x="255" y="494"/>
                    <a:pt x="255" y="494"/>
                  </a:cubicBezTo>
                  <a:cubicBezTo>
                    <a:pt x="242" y="494"/>
                    <a:pt x="242" y="494"/>
                    <a:pt x="242" y="494"/>
                  </a:cubicBezTo>
                  <a:cubicBezTo>
                    <a:pt x="172" y="440"/>
                    <a:pt x="172" y="440"/>
                    <a:pt x="172" y="440"/>
                  </a:cubicBezTo>
                  <a:cubicBezTo>
                    <a:pt x="169" y="438"/>
                    <a:pt x="166" y="437"/>
                    <a:pt x="162" y="438"/>
                  </a:cubicBezTo>
                  <a:cubicBezTo>
                    <a:pt x="159" y="438"/>
                    <a:pt x="156" y="440"/>
                    <a:pt x="154" y="443"/>
                  </a:cubicBezTo>
                  <a:cubicBezTo>
                    <a:pt x="100" y="524"/>
                    <a:pt x="100" y="524"/>
                    <a:pt x="100" y="524"/>
                  </a:cubicBezTo>
                  <a:cubicBezTo>
                    <a:pt x="97" y="529"/>
                    <a:pt x="98" y="535"/>
                    <a:pt x="102" y="539"/>
                  </a:cubicBezTo>
                  <a:cubicBezTo>
                    <a:pt x="258" y="691"/>
                    <a:pt x="258" y="691"/>
                    <a:pt x="258" y="691"/>
                  </a:cubicBezTo>
                  <a:cubicBezTo>
                    <a:pt x="281" y="718"/>
                    <a:pt x="279" y="760"/>
                    <a:pt x="279" y="761"/>
                  </a:cubicBezTo>
                  <a:cubicBezTo>
                    <a:pt x="279" y="959"/>
                    <a:pt x="279" y="959"/>
                    <a:pt x="279" y="959"/>
                  </a:cubicBezTo>
                  <a:cubicBezTo>
                    <a:pt x="279" y="966"/>
                    <a:pt x="284" y="971"/>
                    <a:pt x="291" y="971"/>
                  </a:cubicBezTo>
                  <a:cubicBezTo>
                    <a:pt x="674" y="971"/>
                    <a:pt x="674" y="971"/>
                    <a:pt x="674" y="971"/>
                  </a:cubicBezTo>
                  <a:cubicBezTo>
                    <a:pt x="681" y="971"/>
                    <a:pt x="686" y="966"/>
                    <a:pt x="686" y="959"/>
                  </a:cubicBezTo>
                  <a:close/>
                  <a:moveTo>
                    <a:pt x="303" y="762"/>
                  </a:moveTo>
                  <a:cubicBezTo>
                    <a:pt x="303" y="760"/>
                    <a:pt x="306" y="709"/>
                    <a:pt x="275" y="674"/>
                  </a:cubicBezTo>
                  <a:cubicBezTo>
                    <a:pt x="126" y="529"/>
                    <a:pt x="126" y="529"/>
                    <a:pt x="126" y="529"/>
                  </a:cubicBezTo>
                  <a:cubicBezTo>
                    <a:pt x="167" y="467"/>
                    <a:pt x="167" y="467"/>
                    <a:pt x="167" y="467"/>
                  </a:cubicBezTo>
                  <a:cubicBezTo>
                    <a:pt x="231" y="516"/>
                    <a:pt x="231" y="516"/>
                    <a:pt x="231" y="516"/>
                  </a:cubicBezTo>
                  <a:cubicBezTo>
                    <a:pt x="233" y="517"/>
                    <a:pt x="236" y="518"/>
                    <a:pt x="238" y="518"/>
                  </a:cubicBezTo>
                  <a:cubicBezTo>
                    <a:pt x="267" y="518"/>
                    <a:pt x="267" y="518"/>
                    <a:pt x="267" y="518"/>
                  </a:cubicBezTo>
                  <a:cubicBezTo>
                    <a:pt x="273" y="518"/>
                    <a:pt x="279" y="513"/>
                    <a:pt x="279" y="506"/>
                  </a:cubicBezTo>
                  <a:cubicBezTo>
                    <a:pt x="279" y="456"/>
                    <a:pt x="279" y="456"/>
                    <a:pt x="279" y="456"/>
                  </a:cubicBezTo>
                  <a:cubicBezTo>
                    <a:pt x="289" y="456"/>
                    <a:pt x="289" y="456"/>
                    <a:pt x="289" y="456"/>
                  </a:cubicBezTo>
                  <a:cubicBezTo>
                    <a:pt x="289" y="540"/>
                    <a:pt x="289" y="540"/>
                    <a:pt x="289" y="540"/>
                  </a:cubicBezTo>
                  <a:cubicBezTo>
                    <a:pt x="289" y="547"/>
                    <a:pt x="295" y="552"/>
                    <a:pt x="301" y="552"/>
                  </a:cubicBezTo>
                  <a:cubicBezTo>
                    <a:pt x="691" y="552"/>
                    <a:pt x="691" y="552"/>
                    <a:pt x="691" y="552"/>
                  </a:cubicBezTo>
                  <a:cubicBezTo>
                    <a:pt x="697" y="552"/>
                    <a:pt x="703" y="547"/>
                    <a:pt x="703" y="540"/>
                  </a:cubicBezTo>
                  <a:cubicBezTo>
                    <a:pt x="703" y="456"/>
                    <a:pt x="703" y="456"/>
                    <a:pt x="703" y="456"/>
                  </a:cubicBezTo>
                  <a:cubicBezTo>
                    <a:pt x="713" y="456"/>
                    <a:pt x="713" y="456"/>
                    <a:pt x="713" y="456"/>
                  </a:cubicBezTo>
                  <a:cubicBezTo>
                    <a:pt x="713" y="702"/>
                    <a:pt x="713" y="702"/>
                    <a:pt x="713" y="702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7"/>
                    <a:pt x="662" y="769"/>
                    <a:pt x="662" y="772"/>
                  </a:cubicBezTo>
                  <a:cubicBezTo>
                    <a:pt x="662" y="947"/>
                    <a:pt x="662" y="947"/>
                    <a:pt x="662" y="947"/>
                  </a:cubicBezTo>
                  <a:cubicBezTo>
                    <a:pt x="303" y="947"/>
                    <a:pt x="303" y="947"/>
                    <a:pt x="303" y="947"/>
                  </a:cubicBezTo>
                  <a:lnTo>
                    <a:pt x="303" y="762"/>
                  </a:lnTo>
                  <a:close/>
                  <a:moveTo>
                    <a:pt x="273" y="674"/>
                  </a:moveTo>
                  <a:cubicBezTo>
                    <a:pt x="273" y="650"/>
                    <a:pt x="273" y="650"/>
                    <a:pt x="273" y="650"/>
                  </a:cubicBezTo>
                  <a:cubicBezTo>
                    <a:pt x="273" y="647"/>
                    <a:pt x="270" y="644"/>
                    <a:pt x="267" y="644"/>
                  </a:cubicBezTo>
                  <a:cubicBezTo>
                    <a:pt x="263" y="644"/>
                    <a:pt x="261" y="647"/>
                    <a:pt x="261" y="650"/>
                  </a:cubicBezTo>
                  <a:cubicBezTo>
                    <a:pt x="261" y="674"/>
                    <a:pt x="261" y="674"/>
                    <a:pt x="261" y="674"/>
                  </a:cubicBezTo>
                  <a:cubicBezTo>
                    <a:pt x="261" y="677"/>
                    <a:pt x="263" y="680"/>
                    <a:pt x="267" y="680"/>
                  </a:cubicBezTo>
                  <a:cubicBezTo>
                    <a:pt x="270" y="680"/>
                    <a:pt x="273" y="677"/>
                    <a:pt x="273" y="674"/>
                  </a:cubicBezTo>
                  <a:close/>
                  <a:moveTo>
                    <a:pt x="273" y="626"/>
                  </a:moveTo>
                  <a:cubicBezTo>
                    <a:pt x="273" y="602"/>
                    <a:pt x="273" y="602"/>
                    <a:pt x="273" y="602"/>
                  </a:cubicBezTo>
                  <a:cubicBezTo>
                    <a:pt x="273" y="599"/>
                    <a:pt x="270" y="596"/>
                    <a:pt x="267" y="596"/>
                  </a:cubicBezTo>
                  <a:cubicBezTo>
                    <a:pt x="263" y="596"/>
                    <a:pt x="261" y="599"/>
                    <a:pt x="261" y="602"/>
                  </a:cubicBezTo>
                  <a:cubicBezTo>
                    <a:pt x="261" y="626"/>
                    <a:pt x="261" y="626"/>
                    <a:pt x="261" y="626"/>
                  </a:cubicBezTo>
                  <a:cubicBezTo>
                    <a:pt x="261" y="629"/>
                    <a:pt x="263" y="632"/>
                    <a:pt x="267" y="632"/>
                  </a:cubicBezTo>
                  <a:cubicBezTo>
                    <a:pt x="270" y="632"/>
                    <a:pt x="273" y="629"/>
                    <a:pt x="273" y="626"/>
                  </a:cubicBezTo>
                  <a:close/>
                  <a:moveTo>
                    <a:pt x="273" y="578"/>
                  </a:moveTo>
                  <a:cubicBezTo>
                    <a:pt x="273" y="554"/>
                    <a:pt x="273" y="554"/>
                    <a:pt x="273" y="554"/>
                  </a:cubicBezTo>
                  <a:cubicBezTo>
                    <a:pt x="273" y="551"/>
                    <a:pt x="270" y="548"/>
                    <a:pt x="267" y="548"/>
                  </a:cubicBezTo>
                  <a:cubicBezTo>
                    <a:pt x="263" y="548"/>
                    <a:pt x="261" y="551"/>
                    <a:pt x="261" y="554"/>
                  </a:cubicBezTo>
                  <a:cubicBezTo>
                    <a:pt x="261" y="578"/>
                    <a:pt x="261" y="578"/>
                    <a:pt x="261" y="578"/>
                  </a:cubicBezTo>
                  <a:cubicBezTo>
                    <a:pt x="261" y="581"/>
                    <a:pt x="263" y="584"/>
                    <a:pt x="267" y="584"/>
                  </a:cubicBezTo>
                  <a:cubicBezTo>
                    <a:pt x="270" y="584"/>
                    <a:pt x="273" y="581"/>
                    <a:pt x="273" y="578"/>
                  </a:cubicBezTo>
                  <a:close/>
                  <a:moveTo>
                    <a:pt x="273" y="530"/>
                  </a:moveTo>
                  <a:cubicBezTo>
                    <a:pt x="273" y="506"/>
                    <a:pt x="273" y="506"/>
                    <a:pt x="273" y="506"/>
                  </a:cubicBezTo>
                  <a:cubicBezTo>
                    <a:pt x="273" y="503"/>
                    <a:pt x="270" y="500"/>
                    <a:pt x="267" y="500"/>
                  </a:cubicBezTo>
                  <a:cubicBezTo>
                    <a:pt x="263" y="500"/>
                    <a:pt x="261" y="503"/>
                    <a:pt x="261" y="506"/>
                  </a:cubicBezTo>
                  <a:cubicBezTo>
                    <a:pt x="261" y="530"/>
                    <a:pt x="261" y="530"/>
                    <a:pt x="261" y="530"/>
                  </a:cubicBezTo>
                  <a:cubicBezTo>
                    <a:pt x="261" y="533"/>
                    <a:pt x="263" y="536"/>
                    <a:pt x="267" y="536"/>
                  </a:cubicBezTo>
                  <a:cubicBezTo>
                    <a:pt x="270" y="536"/>
                    <a:pt x="273" y="533"/>
                    <a:pt x="273" y="530"/>
                  </a:cubicBezTo>
                  <a:close/>
                  <a:moveTo>
                    <a:pt x="391" y="959"/>
                  </a:moveTo>
                  <a:cubicBezTo>
                    <a:pt x="391" y="935"/>
                    <a:pt x="391" y="935"/>
                    <a:pt x="391" y="935"/>
                  </a:cubicBezTo>
                  <a:cubicBezTo>
                    <a:pt x="391" y="932"/>
                    <a:pt x="389" y="929"/>
                    <a:pt x="385" y="929"/>
                  </a:cubicBezTo>
                  <a:cubicBezTo>
                    <a:pt x="382" y="929"/>
                    <a:pt x="379" y="932"/>
                    <a:pt x="379" y="935"/>
                  </a:cubicBezTo>
                  <a:cubicBezTo>
                    <a:pt x="379" y="959"/>
                    <a:pt x="379" y="959"/>
                    <a:pt x="379" y="959"/>
                  </a:cubicBezTo>
                  <a:cubicBezTo>
                    <a:pt x="379" y="963"/>
                    <a:pt x="382" y="965"/>
                    <a:pt x="385" y="965"/>
                  </a:cubicBezTo>
                  <a:cubicBezTo>
                    <a:pt x="389" y="965"/>
                    <a:pt x="391" y="963"/>
                    <a:pt x="391" y="959"/>
                  </a:cubicBezTo>
                  <a:close/>
                  <a:moveTo>
                    <a:pt x="391" y="911"/>
                  </a:moveTo>
                  <a:cubicBezTo>
                    <a:pt x="391" y="887"/>
                    <a:pt x="391" y="887"/>
                    <a:pt x="391" y="887"/>
                  </a:cubicBezTo>
                  <a:cubicBezTo>
                    <a:pt x="391" y="884"/>
                    <a:pt x="389" y="881"/>
                    <a:pt x="385" y="881"/>
                  </a:cubicBezTo>
                  <a:cubicBezTo>
                    <a:pt x="382" y="881"/>
                    <a:pt x="379" y="884"/>
                    <a:pt x="379" y="887"/>
                  </a:cubicBezTo>
                  <a:cubicBezTo>
                    <a:pt x="379" y="911"/>
                    <a:pt x="379" y="911"/>
                    <a:pt x="379" y="911"/>
                  </a:cubicBezTo>
                  <a:cubicBezTo>
                    <a:pt x="379" y="915"/>
                    <a:pt x="382" y="917"/>
                    <a:pt x="385" y="917"/>
                  </a:cubicBezTo>
                  <a:cubicBezTo>
                    <a:pt x="389" y="917"/>
                    <a:pt x="391" y="915"/>
                    <a:pt x="391" y="911"/>
                  </a:cubicBezTo>
                  <a:close/>
                  <a:moveTo>
                    <a:pt x="391" y="863"/>
                  </a:moveTo>
                  <a:cubicBezTo>
                    <a:pt x="391" y="839"/>
                    <a:pt x="391" y="839"/>
                    <a:pt x="391" y="839"/>
                  </a:cubicBezTo>
                  <a:cubicBezTo>
                    <a:pt x="391" y="836"/>
                    <a:pt x="389" y="833"/>
                    <a:pt x="385" y="833"/>
                  </a:cubicBezTo>
                  <a:cubicBezTo>
                    <a:pt x="382" y="833"/>
                    <a:pt x="379" y="836"/>
                    <a:pt x="379" y="839"/>
                  </a:cubicBezTo>
                  <a:cubicBezTo>
                    <a:pt x="379" y="863"/>
                    <a:pt x="379" y="863"/>
                    <a:pt x="379" y="863"/>
                  </a:cubicBezTo>
                  <a:cubicBezTo>
                    <a:pt x="379" y="867"/>
                    <a:pt x="382" y="869"/>
                    <a:pt x="385" y="869"/>
                  </a:cubicBezTo>
                  <a:cubicBezTo>
                    <a:pt x="389" y="869"/>
                    <a:pt x="391" y="867"/>
                    <a:pt x="391" y="863"/>
                  </a:cubicBezTo>
                  <a:close/>
                  <a:moveTo>
                    <a:pt x="391" y="815"/>
                  </a:moveTo>
                  <a:cubicBezTo>
                    <a:pt x="391" y="791"/>
                    <a:pt x="391" y="791"/>
                    <a:pt x="391" y="791"/>
                  </a:cubicBezTo>
                  <a:cubicBezTo>
                    <a:pt x="391" y="788"/>
                    <a:pt x="389" y="785"/>
                    <a:pt x="385" y="785"/>
                  </a:cubicBezTo>
                  <a:cubicBezTo>
                    <a:pt x="382" y="785"/>
                    <a:pt x="379" y="788"/>
                    <a:pt x="379" y="791"/>
                  </a:cubicBezTo>
                  <a:cubicBezTo>
                    <a:pt x="379" y="815"/>
                    <a:pt x="379" y="815"/>
                    <a:pt x="379" y="815"/>
                  </a:cubicBezTo>
                  <a:cubicBezTo>
                    <a:pt x="379" y="819"/>
                    <a:pt x="382" y="821"/>
                    <a:pt x="385" y="821"/>
                  </a:cubicBezTo>
                  <a:cubicBezTo>
                    <a:pt x="389" y="821"/>
                    <a:pt x="391" y="819"/>
                    <a:pt x="391" y="815"/>
                  </a:cubicBezTo>
                  <a:close/>
                  <a:moveTo>
                    <a:pt x="391" y="767"/>
                  </a:moveTo>
                  <a:cubicBezTo>
                    <a:pt x="391" y="743"/>
                    <a:pt x="391" y="743"/>
                    <a:pt x="391" y="743"/>
                  </a:cubicBezTo>
                  <a:cubicBezTo>
                    <a:pt x="391" y="740"/>
                    <a:pt x="389" y="737"/>
                    <a:pt x="385" y="737"/>
                  </a:cubicBezTo>
                  <a:cubicBezTo>
                    <a:pt x="382" y="737"/>
                    <a:pt x="379" y="740"/>
                    <a:pt x="379" y="743"/>
                  </a:cubicBezTo>
                  <a:cubicBezTo>
                    <a:pt x="379" y="767"/>
                    <a:pt x="379" y="767"/>
                    <a:pt x="379" y="767"/>
                  </a:cubicBezTo>
                  <a:cubicBezTo>
                    <a:pt x="379" y="771"/>
                    <a:pt x="382" y="773"/>
                    <a:pt x="385" y="773"/>
                  </a:cubicBezTo>
                  <a:cubicBezTo>
                    <a:pt x="389" y="773"/>
                    <a:pt x="391" y="771"/>
                    <a:pt x="391" y="767"/>
                  </a:cubicBezTo>
                  <a:close/>
                  <a:moveTo>
                    <a:pt x="391" y="719"/>
                  </a:moveTo>
                  <a:cubicBezTo>
                    <a:pt x="391" y="695"/>
                    <a:pt x="391" y="695"/>
                    <a:pt x="391" y="695"/>
                  </a:cubicBezTo>
                  <a:cubicBezTo>
                    <a:pt x="391" y="692"/>
                    <a:pt x="389" y="689"/>
                    <a:pt x="385" y="689"/>
                  </a:cubicBezTo>
                  <a:cubicBezTo>
                    <a:pt x="382" y="689"/>
                    <a:pt x="379" y="692"/>
                    <a:pt x="379" y="695"/>
                  </a:cubicBezTo>
                  <a:cubicBezTo>
                    <a:pt x="379" y="719"/>
                    <a:pt x="379" y="719"/>
                    <a:pt x="379" y="719"/>
                  </a:cubicBezTo>
                  <a:cubicBezTo>
                    <a:pt x="379" y="723"/>
                    <a:pt x="382" y="725"/>
                    <a:pt x="385" y="725"/>
                  </a:cubicBezTo>
                  <a:cubicBezTo>
                    <a:pt x="389" y="725"/>
                    <a:pt x="391" y="723"/>
                    <a:pt x="391" y="719"/>
                  </a:cubicBezTo>
                  <a:close/>
                  <a:moveTo>
                    <a:pt x="386" y="677"/>
                  </a:moveTo>
                  <a:cubicBezTo>
                    <a:pt x="389" y="676"/>
                    <a:pt x="391" y="672"/>
                    <a:pt x="389" y="669"/>
                  </a:cubicBezTo>
                  <a:cubicBezTo>
                    <a:pt x="379" y="648"/>
                    <a:pt x="379" y="648"/>
                    <a:pt x="379" y="648"/>
                  </a:cubicBezTo>
                  <a:cubicBezTo>
                    <a:pt x="377" y="645"/>
                    <a:pt x="374" y="643"/>
                    <a:pt x="371" y="645"/>
                  </a:cubicBezTo>
                  <a:cubicBezTo>
                    <a:pt x="368" y="646"/>
                    <a:pt x="367" y="650"/>
                    <a:pt x="368" y="653"/>
                  </a:cubicBezTo>
                  <a:cubicBezTo>
                    <a:pt x="378" y="674"/>
                    <a:pt x="378" y="674"/>
                    <a:pt x="378" y="674"/>
                  </a:cubicBezTo>
                  <a:cubicBezTo>
                    <a:pt x="379" y="677"/>
                    <a:pt x="382" y="678"/>
                    <a:pt x="384" y="678"/>
                  </a:cubicBezTo>
                  <a:cubicBezTo>
                    <a:pt x="385" y="678"/>
                    <a:pt x="386" y="678"/>
                    <a:pt x="386" y="677"/>
                  </a:cubicBezTo>
                  <a:close/>
                  <a:moveTo>
                    <a:pt x="366" y="634"/>
                  </a:moveTo>
                  <a:cubicBezTo>
                    <a:pt x="366" y="630"/>
                    <a:pt x="363" y="628"/>
                    <a:pt x="360" y="628"/>
                  </a:cubicBezTo>
                  <a:cubicBezTo>
                    <a:pt x="336" y="628"/>
                    <a:pt x="336" y="628"/>
                    <a:pt x="336" y="628"/>
                  </a:cubicBezTo>
                  <a:cubicBezTo>
                    <a:pt x="333" y="628"/>
                    <a:pt x="330" y="630"/>
                    <a:pt x="330" y="634"/>
                  </a:cubicBezTo>
                  <a:cubicBezTo>
                    <a:pt x="330" y="637"/>
                    <a:pt x="333" y="640"/>
                    <a:pt x="336" y="640"/>
                  </a:cubicBezTo>
                  <a:cubicBezTo>
                    <a:pt x="360" y="640"/>
                    <a:pt x="360" y="640"/>
                    <a:pt x="360" y="640"/>
                  </a:cubicBezTo>
                  <a:cubicBezTo>
                    <a:pt x="363" y="640"/>
                    <a:pt x="366" y="637"/>
                    <a:pt x="366" y="634"/>
                  </a:cubicBezTo>
                  <a:close/>
                  <a:moveTo>
                    <a:pt x="632" y="959"/>
                  </a:moveTo>
                  <a:cubicBezTo>
                    <a:pt x="632" y="935"/>
                    <a:pt x="632" y="935"/>
                    <a:pt x="632" y="935"/>
                  </a:cubicBezTo>
                  <a:cubicBezTo>
                    <a:pt x="632" y="932"/>
                    <a:pt x="630" y="929"/>
                    <a:pt x="626" y="929"/>
                  </a:cubicBezTo>
                  <a:cubicBezTo>
                    <a:pt x="623" y="929"/>
                    <a:pt x="620" y="932"/>
                    <a:pt x="620" y="935"/>
                  </a:cubicBezTo>
                  <a:cubicBezTo>
                    <a:pt x="620" y="959"/>
                    <a:pt x="620" y="959"/>
                    <a:pt x="620" y="959"/>
                  </a:cubicBezTo>
                  <a:cubicBezTo>
                    <a:pt x="620" y="963"/>
                    <a:pt x="623" y="965"/>
                    <a:pt x="626" y="965"/>
                  </a:cubicBezTo>
                  <a:cubicBezTo>
                    <a:pt x="630" y="965"/>
                    <a:pt x="632" y="963"/>
                    <a:pt x="632" y="959"/>
                  </a:cubicBezTo>
                  <a:close/>
                  <a:moveTo>
                    <a:pt x="632" y="911"/>
                  </a:moveTo>
                  <a:cubicBezTo>
                    <a:pt x="632" y="887"/>
                    <a:pt x="632" y="887"/>
                    <a:pt x="632" y="887"/>
                  </a:cubicBezTo>
                  <a:cubicBezTo>
                    <a:pt x="632" y="884"/>
                    <a:pt x="630" y="881"/>
                    <a:pt x="626" y="881"/>
                  </a:cubicBezTo>
                  <a:cubicBezTo>
                    <a:pt x="623" y="881"/>
                    <a:pt x="620" y="884"/>
                    <a:pt x="620" y="887"/>
                  </a:cubicBezTo>
                  <a:cubicBezTo>
                    <a:pt x="620" y="911"/>
                    <a:pt x="620" y="911"/>
                    <a:pt x="620" y="911"/>
                  </a:cubicBezTo>
                  <a:cubicBezTo>
                    <a:pt x="620" y="915"/>
                    <a:pt x="623" y="917"/>
                    <a:pt x="626" y="917"/>
                  </a:cubicBezTo>
                  <a:cubicBezTo>
                    <a:pt x="630" y="917"/>
                    <a:pt x="632" y="915"/>
                    <a:pt x="632" y="911"/>
                  </a:cubicBezTo>
                  <a:close/>
                  <a:moveTo>
                    <a:pt x="632" y="863"/>
                  </a:moveTo>
                  <a:cubicBezTo>
                    <a:pt x="632" y="839"/>
                    <a:pt x="632" y="839"/>
                    <a:pt x="632" y="839"/>
                  </a:cubicBezTo>
                  <a:cubicBezTo>
                    <a:pt x="632" y="836"/>
                    <a:pt x="630" y="833"/>
                    <a:pt x="626" y="833"/>
                  </a:cubicBezTo>
                  <a:cubicBezTo>
                    <a:pt x="623" y="833"/>
                    <a:pt x="620" y="836"/>
                    <a:pt x="620" y="839"/>
                  </a:cubicBezTo>
                  <a:cubicBezTo>
                    <a:pt x="620" y="863"/>
                    <a:pt x="620" y="863"/>
                    <a:pt x="620" y="863"/>
                  </a:cubicBezTo>
                  <a:cubicBezTo>
                    <a:pt x="620" y="867"/>
                    <a:pt x="623" y="869"/>
                    <a:pt x="626" y="869"/>
                  </a:cubicBezTo>
                  <a:cubicBezTo>
                    <a:pt x="630" y="869"/>
                    <a:pt x="632" y="867"/>
                    <a:pt x="632" y="863"/>
                  </a:cubicBezTo>
                  <a:close/>
                  <a:moveTo>
                    <a:pt x="632" y="815"/>
                  </a:moveTo>
                  <a:cubicBezTo>
                    <a:pt x="632" y="791"/>
                    <a:pt x="632" y="791"/>
                    <a:pt x="632" y="791"/>
                  </a:cubicBezTo>
                  <a:cubicBezTo>
                    <a:pt x="632" y="788"/>
                    <a:pt x="630" y="785"/>
                    <a:pt x="626" y="785"/>
                  </a:cubicBezTo>
                  <a:cubicBezTo>
                    <a:pt x="623" y="785"/>
                    <a:pt x="620" y="788"/>
                    <a:pt x="620" y="791"/>
                  </a:cubicBezTo>
                  <a:cubicBezTo>
                    <a:pt x="620" y="815"/>
                    <a:pt x="620" y="815"/>
                    <a:pt x="620" y="815"/>
                  </a:cubicBezTo>
                  <a:cubicBezTo>
                    <a:pt x="620" y="819"/>
                    <a:pt x="623" y="821"/>
                    <a:pt x="626" y="821"/>
                  </a:cubicBezTo>
                  <a:cubicBezTo>
                    <a:pt x="630" y="821"/>
                    <a:pt x="632" y="819"/>
                    <a:pt x="632" y="815"/>
                  </a:cubicBezTo>
                  <a:close/>
                  <a:moveTo>
                    <a:pt x="632" y="767"/>
                  </a:moveTo>
                  <a:cubicBezTo>
                    <a:pt x="632" y="743"/>
                    <a:pt x="632" y="743"/>
                    <a:pt x="632" y="743"/>
                  </a:cubicBezTo>
                  <a:cubicBezTo>
                    <a:pt x="632" y="740"/>
                    <a:pt x="630" y="737"/>
                    <a:pt x="626" y="737"/>
                  </a:cubicBezTo>
                  <a:cubicBezTo>
                    <a:pt x="623" y="737"/>
                    <a:pt x="620" y="740"/>
                    <a:pt x="620" y="743"/>
                  </a:cubicBezTo>
                  <a:cubicBezTo>
                    <a:pt x="620" y="767"/>
                    <a:pt x="620" y="767"/>
                    <a:pt x="620" y="767"/>
                  </a:cubicBezTo>
                  <a:cubicBezTo>
                    <a:pt x="620" y="771"/>
                    <a:pt x="623" y="773"/>
                    <a:pt x="626" y="773"/>
                  </a:cubicBezTo>
                  <a:cubicBezTo>
                    <a:pt x="630" y="773"/>
                    <a:pt x="632" y="771"/>
                    <a:pt x="632" y="767"/>
                  </a:cubicBezTo>
                  <a:close/>
                  <a:moveTo>
                    <a:pt x="632" y="719"/>
                  </a:moveTo>
                  <a:cubicBezTo>
                    <a:pt x="632" y="695"/>
                    <a:pt x="632" y="695"/>
                    <a:pt x="632" y="695"/>
                  </a:cubicBezTo>
                  <a:cubicBezTo>
                    <a:pt x="632" y="692"/>
                    <a:pt x="630" y="689"/>
                    <a:pt x="626" y="689"/>
                  </a:cubicBezTo>
                  <a:cubicBezTo>
                    <a:pt x="623" y="689"/>
                    <a:pt x="620" y="692"/>
                    <a:pt x="620" y="695"/>
                  </a:cubicBezTo>
                  <a:cubicBezTo>
                    <a:pt x="620" y="719"/>
                    <a:pt x="620" y="719"/>
                    <a:pt x="620" y="719"/>
                  </a:cubicBezTo>
                  <a:cubicBezTo>
                    <a:pt x="620" y="723"/>
                    <a:pt x="623" y="725"/>
                    <a:pt x="626" y="725"/>
                  </a:cubicBezTo>
                  <a:cubicBezTo>
                    <a:pt x="630" y="725"/>
                    <a:pt x="632" y="723"/>
                    <a:pt x="632" y="719"/>
                  </a:cubicBezTo>
                  <a:close/>
                  <a:moveTo>
                    <a:pt x="633" y="674"/>
                  </a:moveTo>
                  <a:cubicBezTo>
                    <a:pt x="644" y="653"/>
                    <a:pt x="644" y="653"/>
                    <a:pt x="644" y="653"/>
                  </a:cubicBezTo>
                  <a:cubicBezTo>
                    <a:pt x="645" y="650"/>
                    <a:pt x="644" y="646"/>
                    <a:pt x="641" y="645"/>
                  </a:cubicBezTo>
                  <a:cubicBezTo>
                    <a:pt x="638" y="643"/>
                    <a:pt x="634" y="645"/>
                    <a:pt x="633" y="648"/>
                  </a:cubicBezTo>
                  <a:cubicBezTo>
                    <a:pt x="622" y="669"/>
                    <a:pt x="622" y="669"/>
                    <a:pt x="622" y="669"/>
                  </a:cubicBezTo>
                  <a:cubicBezTo>
                    <a:pt x="621" y="672"/>
                    <a:pt x="622" y="676"/>
                    <a:pt x="625" y="677"/>
                  </a:cubicBezTo>
                  <a:cubicBezTo>
                    <a:pt x="626" y="678"/>
                    <a:pt x="627" y="678"/>
                    <a:pt x="628" y="678"/>
                  </a:cubicBezTo>
                  <a:cubicBezTo>
                    <a:pt x="630" y="678"/>
                    <a:pt x="632" y="677"/>
                    <a:pt x="633" y="674"/>
                  </a:cubicBezTo>
                  <a:close/>
                  <a:moveTo>
                    <a:pt x="682" y="634"/>
                  </a:moveTo>
                  <a:cubicBezTo>
                    <a:pt x="682" y="630"/>
                    <a:pt x="679" y="628"/>
                    <a:pt x="676" y="628"/>
                  </a:cubicBezTo>
                  <a:cubicBezTo>
                    <a:pt x="652" y="628"/>
                    <a:pt x="652" y="628"/>
                    <a:pt x="652" y="628"/>
                  </a:cubicBezTo>
                  <a:cubicBezTo>
                    <a:pt x="648" y="628"/>
                    <a:pt x="646" y="630"/>
                    <a:pt x="646" y="634"/>
                  </a:cubicBezTo>
                  <a:cubicBezTo>
                    <a:pt x="646" y="637"/>
                    <a:pt x="648" y="640"/>
                    <a:pt x="652" y="640"/>
                  </a:cubicBezTo>
                  <a:cubicBezTo>
                    <a:pt x="676" y="640"/>
                    <a:pt x="676" y="640"/>
                    <a:pt x="676" y="640"/>
                  </a:cubicBezTo>
                  <a:cubicBezTo>
                    <a:pt x="679" y="640"/>
                    <a:pt x="682" y="637"/>
                    <a:pt x="682" y="634"/>
                  </a:cubicBezTo>
                  <a:close/>
                  <a:moveTo>
                    <a:pt x="668" y="1024"/>
                  </a:moveTo>
                  <a:cubicBezTo>
                    <a:pt x="668" y="959"/>
                    <a:pt x="668" y="959"/>
                    <a:pt x="668" y="959"/>
                  </a:cubicBezTo>
                  <a:cubicBezTo>
                    <a:pt x="668" y="953"/>
                    <a:pt x="663" y="947"/>
                    <a:pt x="656" y="947"/>
                  </a:cubicBezTo>
                  <a:cubicBezTo>
                    <a:pt x="336" y="947"/>
                    <a:pt x="336" y="947"/>
                    <a:pt x="336" y="947"/>
                  </a:cubicBezTo>
                  <a:cubicBezTo>
                    <a:pt x="329" y="947"/>
                    <a:pt x="324" y="953"/>
                    <a:pt x="324" y="959"/>
                  </a:cubicBezTo>
                  <a:cubicBezTo>
                    <a:pt x="324" y="1024"/>
                    <a:pt x="324" y="1024"/>
                    <a:pt x="324" y="1024"/>
                  </a:cubicBezTo>
                  <a:cubicBezTo>
                    <a:pt x="324" y="1030"/>
                    <a:pt x="329" y="1036"/>
                    <a:pt x="336" y="1036"/>
                  </a:cubicBezTo>
                  <a:cubicBezTo>
                    <a:pt x="656" y="1036"/>
                    <a:pt x="656" y="1036"/>
                    <a:pt x="656" y="1036"/>
                  </a:cubicBezTo>
                  <a:cubicBezTo>
                    <a:pt x="663" y="1036"/>
                    <a:pt x="668" y="1030"/>
                    <a:pt x="668" y="1024"/>
                  </a:cubicBezTo>
                  <a:close/>
                  <a:moveTo>
                    <a:pt x="348" y="971"/>
                  </a:moveTo>
                  <a:cubicBezTo>
                    <a:pt x="644" y="971"/>
                    <a:pt x="644" y="971"/>
                    <a:pt x="644" y="971"/>
                  </a:cubicBezTo>
                  <a:cubicBezTo>
                    <a:pt x="644" y="1012"/>
                    <a:pt x="644" y="1012"/>
                    <a:pt x="644" y="1012"/>
                  </a:cubicBezTo>
                  <a:cubicBezTo>
                    <a:pt x="348" y="1012"/>
                    <a:pt x="348" y="1012"/>
                    <a:pt x="348" y="1012"/>
                  </a:cubicBezTo>
                  <a:lnTo>
                    <a:pt x="348" y="971"/>
                  </a:lnTo>
                  <a:close/>
                  <a:moveTo>
                    <a:pt x="526" y="811"/>
                  </a:moveTo>
                  <a:cubicBezTo>
                    <a:pt x="526" y="797"/>
                    <a:pt x="526" y="797"/>
                    <a:pt x="526" y="797"/>
                  </a:cubicBezTo>
                  <a:cubicBezTo>
                    <a:pt x="466" y="797"/>
                    <a:pt x="466" y="797"/>
                    <a:pt x="466" y="797"/>
                  </a:cubicBezTo>
                  <a:cubicBezTo>
                    <a:pt x="466" y="811"/>
                    <a:pt x="466" y="811"/>
                    <a:pt x="466" y="811"/>
                  </a:cubicBezTo>
                  <a:lnTo>
                    <a:pt x="526" y="811"/>
                  </a:lnTo>
                  <a:close/>
                  <a:moveTo>
                    <a:pt x="526" y="843"/>
                  </a:moveTo>
                  <a:cubicBezTo>
                    <a:pt x="526" y="828"/>
                    <a:pt x="526" y="828"/>
                    <a:pt x="526" y="828"/>
                  </a:cubicBezTo>
                  <a:cubicBezTo>
                    <a:pt x="466" y="828"/>
                    <a:pt x="466" y="828"/>
                    <a:pt x="466" y="828"/>
                  </a:cubicBezTo>
                  <a:cubicBezTo>
                    <a:pt x="466" y="843"/>
                    <a:pt x="466" y="843"/>
                    <a:pt x="466" y="843"/>
                  </a:cubicBezTo>
                  <a:lnTo>
                    <a:pt x="526" y="843"/>
                  </a:lnTo>
                  <a:close/>
                  <a:moveTo>
                    <a:pt x="526" y="874"/>
                  </a:moveTo>
                  <a:cubicBezTo>
                    <a:pt x="526" y="860"/>
                    <a:pt x="526" y="860"/>
                    <a:pt x="526" y="860"/>
                  </a:cubicBezTo>
                  <a:cubicBezTo>
                    <a:pt x="466" y="860"/>
                    <a:pt x="466" y="860"/>
                    <a:pt x="466" y="860"/>
                  </a:cubicBezTo>
                  <a:cubicBezTo>
                    <a:pt x="466" y="874"/>
                    <a:pt x="466" y="874"/>
                    <a:pt x="466" y="874"/>
                  </a:cubicBezTo>
                  <a:lnTo>
                    <a:pt x="526" y="874"/>
                  </a:lnTo>
                  <a:close/>
                  <a:moveTo>
                    <a:pt x="151" y="491"/>
                  </a:moveTo>
                  <a:cubicBezTo>
                    <a:pt x="155" y="486"/>
                    <a:pt x="154" y="478"/>
                    <a:pt x="149" y="474"/>
                  </a:cubicBezTo>
                  <a:cubicBezTo>
                    <a:pt x="103" y="440"/>
                    <a:pt x="103" y="440"/>
                    <a:pt x="103" y="440"/>
                  </a:cubicBezTo>
                  <a:cubicBezTo>
                    <a:pt x="98" y="436"/>
                    <a:pt x="91" y="437"/>
                    <a:pt x="87" y="443"/>
                  </a:cubicBezTo>
                  <a:cubicBezTo>
                    <a:pt x="83" y="448"/>
                    <a:pt x="84" y="455"/>
                    <a:pt x="89" y="459"/>
                  </a:cubicBezTo>
                  <a:cubicBezTo>
                    <a:pt x="134" y="493"/>
                    <a:pt x="134" y="493"/>
                    <a:pt x="134" y="493"/>
                  </a:cubicBezTo>
                  <a:cubicBezTo>
                    <a:pt x="137" y="495"/>
                    <a:pt x="139" y="496"/>
                    <a:pt x="142" y="496"/>
                  </a:cubicBezTo>
                  <a:cubicBezTo>
                    <a:pt x="145" y="496"/>
                    <a:pt x="149" y="494"/>
                    <a:pt x="151" y="491"/>
                  </a:cubicBezTo>
                  <a:close/>
                  <a:moveTo>
                    <a:pt x="348" y="157"/>
                  </a:moveTo>
                  <a:cubicBezTo>
                    <a:pt x="348" y="79"/>
                    <a:pt x="348" y="79"/>
                    <a:pt x="348" y="79"/>
                  </a:cubicBezTo>
                  <a:cubicBezTo>
                    <a:pt x="348" y="72"/>
                    <a:pt x="343" y="67"/>
                    <a:pt x="336" y="67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0" y="67"/>
                    <a:pt x="255" y="72"/>
                    <a:pt x="255" y="79"/>
                  </a:cubicBezTo>
                  <a:cubicBezTo>
                    <a:pt x="255" y="157"/>
                    <a:pt x="255" y="157"/>
                    <a:pt x="255" y="157"/>
                  </a:cubicBezTo>
                  <a:cubicBezTo>
                    <a:pt x="255" y="164"/>
                    <a:pt x="260" y="169"/>
                    <a:pt x="267" y="169"/>
                  </a:cubicBezTo>
                  <a:cubicBezTo>
                    <a:pt x="336" y="169"/>
                    <a:pt x="336" y="169"/>
                    <a:pt x="336" y="169"/>
                  </a:cubicBezTo>
                  <a:cubicBezTo>
                    <a:pt x="343" y="169"/>
                    <a:pt x="348" y="164"/>
                    <a:pt x="348" y="157"/>
                  </a:cubicBezTo>
                  <a:close/>
                  <a:moveTo>
                    <a:pt x="279" y="91"/>
                  </a:moveTo>
                  <a:cubicBezTo>
                    <a:pt x="324" y="91"/>
                    <a:pt x="324" y="91"/>
                    <a:pt x="324" y="91"/>
                  </a:cubicBezTo>
                  <a:cubicBezTo>
                    <a:pt x="324" y="145"/>
                    <a:pt x="324" y="145"/>
                    <a:pt x="324" y="145"/>
                  </a:cubicBezTo>
                  <a:cubicBezTo>
                    <a:pt x="279" y="145"/>
                    <a:pt x="279" y="145"/>
                    <a:pt x="279" y="145"/>
                  </a:cubicBezTo>
                  <a:lnTo>
                    <a:pt x="279" y="91"/>
                  </a:lnTo>
                  <a:close/>
                  <a:moveTo>
                    <a:pt x="348" y="285"/>
                  </a:moveTo>
                  <a:cubicBezTo>
                    <a:pt x="348" y="207"/>
                    <a:pt x="348" y="207"/>
                    <a:pt x="348" y="207"/>
                  </a:cubicBezTo>
                  <a:cubicBezTo>
                    <a:pt x="348" y="200"/>
                    <a:pt x="343" y="195"/>
                    <a:pt x="336" y="195"/>
                  </a:cubicBezTo>
                  <a:cubicBezTo>
                    <a:pt x="267" y="195"/>
                    <a:pt x="267" y="195"/>
                    <a:pt x="267" y="195"/>
                  </a:cubicBezTo>
                  <a:cubicBezTo>
                    <a:pt x="260" y="195"/>
                    <a:pt x="255" y="200"/>
                    <a:pt x="255" y="207"/>
                  </a:cubicBezTo>
                  <a:cubicBezTo>
                    <a:pt x="255" y="285"/>
                    <a:pt x="255" y="285"/>
                    <a:pt x="255" y="285"/>
                  </a:cubicBezTo>
                  <a:cubicBezTo>
                    <a:pt x="255" y="291"/>
                    <a:pt x="260" y="297"/>
                    <a:pt x="267" y="297"/>
                  </a:cubicBezTo>
                  <a:cubicBezTo>
                    <a:pt x="336" y="297"/>
                    <a:pt x="336" y="297"/>
                    <a:pt x="336" y="297"/>
                  </a:cubicBezTo>
                  <a:cubicBezTo>
                    <a:pt x="343" y="297"/>
                    <a:pt x="348" y="291"/>
                    <a:pt x="348" y="285"/>
                  </a:cubicBezTo>
                  <a:close/>
                  <a:moveTo>
                    <a:pt x="279" y="219"/>
                  </a:moveTo>
                  <a:cubicBezTo>
                    <a:pt x="324" y="219"/>
                    <a:pt x="324" y="219"/>
                    <a:pt x="324" y="219"/>
                  </a:cubicBezTo>
                  <a:cubicBezTo>
                    <a:pt x="324" y="273"/>
                    <a:pt x="324" y="273"/>
                    <a:pt x="324" y="273"/>
                  </a:cubicBezTo>
                  <a:cubicBezTo>
                    <a:pt x="279" y="273"/>
                    <a:pt x="279" y="273"/>
                    <a:pt x="279" y="273"/>
                  </a:cubicBezTo>
                  <a:lnTo>
                    <a:pt x="279" y="219"/>
                  </a:lnTo>
                  <a:close/>
                  <a:moveTo>
                    <a:pt x="348" y="444"/>
                  </a:moveTo>
                  <a:cubicBezTo>
                    <a:pt x="348" y="334"/>
                    <a:pt x="348" y="334"/>
                    <a:pt x="348" y="334"/>
                  </a:cubicBezTo>
                  <a:cubicBezTo>
                    <a:pt x="348" y="328"/>
                    <a:pt x="343" y="322"/>
                    <a:pt x="336" y="322"/>
                  </a:cubicBezTo>
                  <a:cubicBezTo>
                    <a:pt x="267" y="322"/>
                    <a:pt x="267" y="322"/>
                    <a:pt x="267" y="322"/>
                  </a:cubicBezTo>
                  <a:cubicBezTo>
                    <a:pt x="260" y="322"/>
                    <a:pt x="255" y="328"/>
                    <a:pt x="255" y="334"/>
                  </a:cubicBezTo>
                  <a:cubicBezTo>
                    <a:pt x="255" y="444"/>
                    <a:pt x="255" y="444"/>
                    <a:pt x="255" y="444"/>
                  </a:cubicBezTo>
                  <a:cubicBezTo>
                    <a:pt x="255" y="451"/>
                    <a:pt x="260" y="456"/>
                    <a:pt x="267" y="456"/>
                  </a:cubicBezTo>
                  <a:cubicBezTo>
                    <a:pt x="336" y="456"/>
                    <a:pt x="336" y="456"/>
                    <a:pt x="336" y="456"/>
                  </a:cubicBezTo>
                  <a:cubicBezTo>
                    <a:pt x="343" y="456"/>
                    <a:pt x="348" y="451"/>
                    <a:pt x="348" y="444"/>
                  </a:cubicBezTo>
                  <a:close/>
                  <a:moveTo>
                    <a:pt x="279" y="346"/>
                  </a:moveTo>
                  <a:cubicBezTo>
                    <a:pt x="324" y="346"/>
                    <a:pt x="324" y="346"/>
                    <a:pt x="324" y="346"/>
                  </a:cubicBezTo>
                  <a:cubicBezTo>
                    <a:pt x="324" y="432"/>
                    <a:pt x="324" y="432"/>
                    <a:pt x="324" y="432"/>
                  </a:cubicBezTo>
                  <a:cubicBezTo>
                    <a:pt x="279" y="432"/>
                    <a:pt x="279" y="432"/>
                    <a:pt x="279" y="432"/>
                  </a:cubicBezTo>
                  <a:lnTo>
                    <a:pt x="279" y="346"/>
                  </a:lnTo>
                  <a:close/>
                  <a:moveTo>
                    <a:pt x="737" y="196"/>
                  </a:moveTo>
                  <a:cubicBezTo>
                    <a:pt x="737" y="118"/>
                    <a:pt x="737" y="118"/>
                    <a:pt x="737" y="118"/>
                  </a:cubicBezTo>
                  <a:cubicBezTo>
                    <a:pt x="737" y="111"/>
                    <a:pt x="732" y="106"/>
                    <a:pt x="725" y="106"/>
                  </a:cubicBezTo>
                  <a:cubicBezTo>
                    <a:pt x="656" y="106"/>
                    <a:pt x="656" y="106"/>
                    <a:pt x="656" y="106"/>
                  </a:cubicBezTo>
                  <a:cubicBezTo>
                    <a:pt x="650" y="106"/>
                    <a:pt x="644" y="111"/>
                    <a:pt x="644" y="118"/>
                  </a:cubicBezTo>
                  <a:cubicBezTo>
                    <a:pt x="644" y="196"/>
                    <a:pt x="644" y="196"/>
                    <a:pt x="644" y="196"/>
                  </a:cubicBezTo>
                  <a:cubicBezTo>
                    <a:pt x="644" y="203"/>
                    <a:pt x="650" y="208"/>
                    <a:pt x="656" y="208"/>
                  </a:cubicBezTo>
                  <a:cubicBezTo>
                    <a:pt x="725" y="208"/>
                    <a:pt x="725" y="208"/>
                    <a:pt x="725" y="208"/>
                  </a:cubicBezTo>
                  <a:cubicBezTo>
                    <a:pt x="732" y="208"/>
                    <a:pt x="737" y="203"/>
                    <a:pt x="737" y="196"/>
                  </a:cubicBezTo>
                  <a:close/>
                  <a:moveTo>
                    <a:pt x="668" y="130"/>
                  </a:moveTo>
                  <a:cubicBezTo>
                    <a:pt x="713" y="130"/>
                    <a:pt x="713" y="130"/>
                    <a:pt x="713" y="130"/>
                  </a:cubicBezTo>
                  <a:cubicBezTo>
                    <a:pt x="713" y="184"/>
                    <a:pt x="713" y="184"/>
                    <a:pt x="713" y="184"/>
                  </a:cubicBezTo>
                  <a:cubicBezTo>
                    <a:pt x="668" y="184"/>
                    <a:pt x="668" y="184"/>
                    <a:pt x="668" y="184"/>
                  </a:cubicBezTo>
                  <a:lnTo>
                    <a:pt x="668" y="130"/>
                  </a:lnTo>
                  <a:close/>
                  <a:moveTo>
                    <a:pt x="737" y="324"/>
                  </a:moveTo>
                  <a:cubicBezTo>
                    <a:pt x="737" y="246"/>
                    <a:pt x="737" y="246"/>
                    <a:pt x="737" y="246"/>
                  </a:cubicBezTo>
                  <a:cubicBezTo>
                    <a:pt x="737" y="239"/>
                    <a:pt x="732" y="234"/>
                    <a:pt x="725" y="234"/>
                  </a:cubicBezTo>
                  <a:cubicBezTo>
                    <a:pt x="656" y="234"/>
                    <a:pt x="656" y="234"/>
                    <a:pt x="656" y="234"/>
                  </a:cubicBezTo>
                  <a:cubicBezTo>
                    <a:pt x="650" y="234"/>
                    <a:pt x="644" y="239"/>
                    <a:pt x="644" y="246"/>
                  </a:cubicBezTo>
                  <a:cubicBezTo>
                    <a:pt x="644" y="324"/>
                    <a:pt x="644" y="324"/>
                    <a:pt x="644" y="324"/>
                  </a:cubicBezTo>
                  <a:cubicBezTo>
                    <a:pt x="644" y="331"/>
                    <a:pt x="650" y="336"/>
                    <a:pt x="656" y="336"/>
                  </a:cubicBezTo>
                  <a:cubicBezTo>
                    <a:pt x="725" y="336"/>
                    <a:pt x="725" y="336"/>
                    <a:pt x="725" y="336"/>
                  </a:cubicBezTo>
                  <a:cubicBezTo>
                    <a:pt x="732" y="336"/>
                    <a:pt x="737" y="331"/>
                    <a:pt x="737" y="324"/>
                  </a:cubicBezTo>
                  <a:close/>
                  <a:moveTo>
                    <a:pt x="668" y="258"/>
                  </a:moveTo>
                  <a:cubicBezTo>
                    <a:pt x="713" y="258"/>
                    <a:pt x="713" y="258"/>
                    <a:pt x="713" y="258"/>
                  </a:cubicBezTo>
                  <a:cubicBezTo>
                    <a:pt x="713" y="312"/>
                    <a:pt x="713" y="312"/>
                    <a:pt x="713" y="312"/>
                  </a:cubicBezTo>
                  <a:cubicBezTo>
                    <a:pt x="668" y="312"/>
                    <a:pt x="668" y="312"/>
                    <a:pt x="668" y="312"/>
                  </a:cubicBezTo>
                  <a:lnTo>
                    <a:pt x="668" y="258"/>
                  </a:lnTo>
                  <a:close/>
                  <a:moveTo>
                    <a:pt x="737" y="444"/>
                  </a:moveTo>
                  <a:cubicBezTo>
                    <a:pt x="737" y="373"/>
                    <a:pt x="737" y="373"/>
                    <a:pt x="737" y="373"/>
                  </a:cubicBezTo>
                  <a:cubicBezTo>
                    <a:pt x="737" y="367"/>
                    <a:pt x="732" y="361"/>
                    <a:pt x="725" y="361"/>
                  </a:cubicBezTo>
                  <a:cubicBezTo>
                    <a:pt x="656" y="361"/>
                    <a:pt x="656" y="361"/>
                    <a:pt x="656" y="361"/>
                  </a:cubicBezTo>
                  <a:cubicBezTo>
                    <a:pt x="650" y="361"/>
                    <a:pt x="644" y="367"/>
                    <a:pt x="644" y="373"/>
                  </a:cubicBezTo>
                  <a:cubicBezTo>
                    <a:pt x="644" y="444"/>
                    <a:pt x="644" y="444"/>
                    <a:pt x="644" y="444"/>
                  </a:cubicBezTo>
                  <a:cubicBezTo>
                    <a:pt x="644" y="451"/>
                    <a:pt x="650" y="456"/>
                    <a:pt x="656" y="456"/>
                  </a:cubicBezTo>
                  <a:cubicBezTo>
                    <a:pt x="725" y="456"/>
                    <a:pt x="725" y="456"/>
                    <a:pt x="725" y="456"/>
                  </a:cubicBezTo>
                  <a:cubicBezTo>
                    <a:pt x="732" y="456"/>
                    <a:pt x="737" y="451"/>
                    <a:pt x="737" y="444"/>
                  </a:cubicBezTo>
                  <a:close/>
                  <a:moveTo>
                    <a:pt x="668" y="385"/>
                  </a:moveTo>
                  <a:cubicBezTo>
                    <a:pt x="713" y="385"/>
                    <a:pt x="713" y="385"/>
                    <a:pt x="713" y="385"/>
                  </a:cubicBezTo>
                  <a:cubicBezTo>
                    <a:pt x="713" y="432"/>
                    <a:pt x="713" y="432"/>
                    <a:pt x="713" y="432"/>
                  </a:cubicBezTo>
                  <a:cubicBezTo>
                    <a:pt x="668" y="432"/>
                    <a:pt x="668" y="432"/>
                    <a:pt x="668" y="432"/>
                  </a:cubicBezTo>
                  <a:lnTo>
                    <a:pt x="668" y="385"/>
                  </a:lnTo>
                  <a:close/>
                  <a:moveTo>
                    <a:pt x="608" y="129"/>
                  </a:moveTo>
                  <a:cubicBezTo>
                    <a:pt x="608" y="51"/>
                    <a:pt x="608" y="51"/>
                    <a:pt x="608" y="51"/>
                  </a:cubicBezTo>
                  <a:cubicBezTo>
                    <a:pt x="608" y="44"/>
                    <a:pt x="602" y="39"/>
                    <a:pt x="596" y="39"/>
                  </a:cubicBezTo>
                  <a:cubicBezTo>
                    <a:pt x="526" y="39"/>
                    <a:pt x="526" y="39"/>
                    <a:pt x="526" y="39"/>
                  </a:cubicBezTo>
                  <a:cubicBezTo>
                    <a:pt x="520" y="39"/>
                    <a:pt x="514" y="44"/>
                    <a:pt x="514" y="51"/>
                  </a:cubicBezTo>
                  <a:cubicBezTo>
                    <a:pt x="514" y="129"/>
                    <a:pt x="514" y="129"/>
                    <a:pt x="514" y="129"/>
                  </a:cubicBezTo>
                  <a:cubicBezTo>
                    <a:pt x="514" y="136"/>
                    <a:pt x="520" y="141"/>
                    <a:pt x="526" y="141"/>
                  </a:cubicBezTo>
                  <a:cubicBezTo>
                    <a:pt x="596" y="141"/>
                    <a:pt x="596" y="141"/>
                    <a:pt x="596" y="141"/>
                  </a:cubicBezTo>
                  <a:cubicBezTo>
                    <a:pt x="602" y="141"/>
                    <a:pt x="608" y="136"/>
                    <a:pt x="608" y="129"/>
                  </a:cubicBezTo>
                  <a:close/>
                  <a:moveTo>
                    <a:pt x="538" y="63"/>
                  </a:moveTo>
                  <a:cubicBezTo>
                    <a:pt x="584" y="63"/>
                    <a:pt x="584" y="63"/>
                    <a:pt x="584" y="63"/>
                  </a:cubicBezTo>
                  <a:cubicBezTo>
                    <a:pt x="584" y="117"/>
                    <a:pt x="584" y="117"/>
                    <a:pt x="584" y="117"/>
                  </a:cubicBezTo>
                  <a:cubicBezTo>
                    <a:pt x="538" y="117"/>
                    <a:pt x="538" y="117"/>
                    <a:pt x="538" y="117"/>
                  </a:cubicBezTo>
                  <a:lnTo>
                    <a:pt x="538" y="63"/>
                  </a:lnTo>
                  <a:close/>
                  <a:moveTo>
                    <a:pt x="608" y="257"/>
                  </a:moveTo>
                  <a:cubicBezTo>
                    <a:pt x="608" y="178"/>
                    <a:pt x="608" y="178"/>
                    <a:pt x="608" y="178"/>
                  </a:cubicBezTo>
                  <a:cubicBezTo>
                    <a:pt x="608" y="172"/>
                    <a:pt x="602" y="166"/>
                    <a:pt x="596" y="166"/>
                  </a:cubicBezTo>
                  <a:cubicBezTo>
                    <a:pt x="526" y="166"/>
                    <a:pt x="526" y="166"/>
                    <a:pt x="526" y="166"/>
                  </a:cubicBezTo>
                  <a:cubicBezTo>
                    <a:pt x="520" y="166"/>
                    <a:pt x="514" y="172"/>
                    <a:pt x="514" y="178"/>
                  </a:cubicBezTo>
                  <a:cubicBezTo>
                    <a:pt x="514" y="257"/>
                    <a:pt x="514" y="257"/>
                    <a:pt x="514" y="257"/>
                  </a:cubicBezTo>
                  <a:cubicBezTo>
                    <a:pt x="514" y="263"/>
                    <a:pt x="520" y="269"/>
                    <a:pt x="526" y="269"/>
                  </a:cubicBezTo>
                  <a:cubicBezTo>
                    <a:pt x="596" y="269"/>
                    <a:pt x="596" y="269"/>
                    <a:pt x="596" y="269"/>
                  </a:cubicBezTo>
                  <a:cubicBezTo>
                    <a:pt x="602" y="269"/>
                    <a:pt x="608" y="263"/>
                    <a:pt x="608" y="257"/>
                  </a:cubicBezTo>
                  <a:close/>
                  <a:moveTo>
                    <a:pt x="538" y="190"/>
                  </a:moveTo>
                  <a:cubicBezTo>
                    <a:pt x="584" y="190"/>
                    <a:pt x="584" y="190"/>
                    <a:pt x="584" y="190"/>
                  </a:cubicBezTo>
                  <a:cubicBezTo>
                    <a:pt x="584" y="245"/>
                    <a:pt x="584" y="245"/>
                    <a:pt x="584" y="245"/>
                  </a:cubicBezTo>
                  <a:cubicBezTo>
                    <a:pt x="538" y="245"/>
                    <a:pt x="538" y="245"/>
                    <a:pt x="538" y="245"/>
                  </a:cubicBezTo>
                  <a:lnTo>
                    <a:pt x="538" y="190"/>
                  </a:lnTo>
                  <a:close/>
                  <a:moveTo>
                    <a:pt x="608" y="444"/>
                  </a:moveTo>
                  <a:cubicBezTo>
                    <a:pt x="608" y="306"/>
                    <a:pt x="608" y="306"/>
                    <a:pt x="608" y="306"/>
                  </a:cubicBezTo>
                  <a:cubicBezTo>
                    <a:pt x="608" y="299"/>
                    <a:pt x="602" y="294"/>
                    <a:pt x="596" y="294"/>
                  </a:cubicBezTo>
                  <a:cubicBezTo>
                    <a:pt x="526" y="294"/>
                    <a:pt x="526" y="294"/>
                    <a:pt x="526" y="294"/>
                  </a:cubicBezTo>
                  <a:cubicBezTo>
                    <a:pt x="520" y="294"/>
                    <a:pt x="514" y="299"/>
                    <a:pt x="514" y="306"/>
                  </a:cubicBezTo>
                  <a:cubicBezTo>
                    <a:pt x="514" y="444"/>
                    <a:pt x="514" y="444"/>
                    <a:pt x="514" y="444"/>
                  </a:cubicBezTo>
                  <a:cubicBezTo>
                    <a:pt x="514" y="451"/>
                    <a:pt x="520" y="456"/>
                    <a:pt x="526" y="456"/>
                  </a:cubicBezTo>
                  <a:cubicBezTo>
                    <a:pt x="596" y="456"/>
                    <a:pt x="596" y="456"/>
                    <a:pt x="596" y="456"/>
                  </a:cubicBezTo>
                  <a:cubicBezTo>
                    <a:pt x="602" y="456"/>
                    <a:pt x="608" y="451"/>
                    <a:pt x="608" y="444"/>
                  </a:cubicBezTo>
                  <a:close/>
                  <a:moveTo>
                    <a:pt x="538" y="318"/>
                  </a:moveTo>
                  <a:cubicBezTo>
                    <a:pt x="584" y="318"/>
                    <a:pt x="584" y="318"/>
                    <a:pt x="584" y="318"/>
                  </a:cubicBezTo>
                  <a:cubicBezTo>
                    <a:pt x="584" y="432"/>
                    <a:pt x="584" y="432"/>
                    <a:pt x="584" y="432"/>
                  </a:cubicBezTo>
                  <a:cubicBezTo>
                    <a:pt x="538" y="432"/>
                    <a:pt x="538" y="432"/>
                    <a:pt x="538" y="432"/>
                  </a:cubicBezTo>
                  <a:lnTo>
                    <a:pt x="538" y="318"/>
                  </a:lnTo>
                  <a:close/>
                  <a:moveTo>
                    <a:pt x="478" y="90"/>
                  </a:move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6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0" y="0"/>
                    <a:pt x="385" y="5"/>
                    <a:pt x="385" y="12"/>
                  </a:cubicBezTo>
                  <a:cubicBezTo>
                    <a:pt x="385" y="90"/>
                    <a:pt x="385" y="90"/>
                    <a:pt x="385" y="90"/>
                  </a:cubicBezTo>
                  <a:cubicBezTo>
                    <a:pt x="385" y="96"/>
                    <a:pt x="390" y="102"/>
                    <a:pt x="397" y="102"/>
                  </a:cubicBezTo>
                  <a:cubicBezTo>
                    <a:pt x="466" y="102"/>
                    <a:pt x="466" y="102"/>
                    <a:pt x="466" y="102"/>
                  </a:cubicBezTo>
                  <a:cubicBezTo>
                    <a:pt x="472" y="102"/>
                    <a:pt x="478" y="96"/>
                    <a:pt x="478" y="90"/>
                  </a:cubicBezTo>
                  <a:close/>
                  <a:moveTo>
                    <a:pt x="409" y="24"/>
                  </a:moveTo>
                  <a:cubicBezTo>
                    <a:pt x="454" y="24"/>
                    <a:pt x="454" y="24"/>
                    <a:pt x="454" y="24"/>
                  </a:cubicBezTo>
                  <a:cubicBezTo>
                    <a:pt x="454" y="78"/>
                    <a:pt x="454" y="78"/>
                    <a:pt x="454" y="78"/>
                  </a:cubicBezTo>
                  <a:cubicBezTo>
                    <a:pt x="409" y="78"/>
                    <a:pt x="409" y="78"/>
                    <a:pt x="409" y="78"/>
                  </a:cubicBezTo>
                  <a:lnTo>
                    <a:pt x="409" y="24"/>
                  </a:lnTo>
                  <a:close/>
                  <a:moveTo>
                    <a:pt x="478" y="217"/>
                  </a:moveTo>
                  <a:cubicBezTo>
                    <a:pt x="478" y="139"/>
                    <a:pt x="478" y="139"/>
                    <a:pt x="478" y="139"/>
                  </a:cubicBezTo>
                  <a:cubicBezTo>
                    <a:pt x="478" y="133"/>
                    <a:pt x="472" y="127"/>
                    <a:pt x="466" y="127"/>
                  </a:cubicBezTo>
                  <a:cubicBezTo>
                    <a:pt x="397" y="127"/>
                    <a:pt x="397" y="127"/>
                    <a:pt x="397" y="127"/>
                  </a:cubicBezTo>
                  <a:cubicBezTo>
                    <a:pt x="390" y="127"/>
                    <a:pt x="385" y="133"/>
                    <a:pt x="385" y="139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24"/>
                    <a:pt x="390" y="229"/>
                    <a:pt x="397" y="229"/>
                  </a:cubicBezTo>
                  <a:cubicBezTo>
                    <a:pt x="466" y="229"/>
                    <a:pt x="466" y="229"/>
                    <a:pt x="466" y="229"/>
                  </a:cubicBezTo>
                  <a:cubicBezTo>
                    <a:pt x="472" y="229"/>
                    <a:pt x="478" y="224"/>
                    <a:pt x="478" y="217"/>
                  </a:cubicBezTo>
                  <a:close/>
                  <a:moveTo>
                    <a:pt x="409" y="151"/>
                  </a:moveTo>
                  <a:cubicBezTo>
                    <a:pt x="454" y="151"/>
                    <a:pt x="454" y="151"/>
                    <a:pt x="454" y="151"/>
                  </a:cubicBezTo>
                  <a:cubicBezTo>
                    <a:pt x="454" y="205"/>
                    <a:pt x="454" y="205"/>
                    <a:pt x="454" y="205"/>
                  </a:cubicBezTo>
                  <a:cubicBezTo>
                    <a:pt x="409" y="205"/>
                    <a:pt x="409" y="205"/>
                    <a:pt x="409" y="205"/>
                  </a:cubicBezTo>
                  <a:lnTo>
                    <a:pt x="409" y="151"/>
                  </a:lnTo>
                  <a:close/>
                  <a:moveTo>
                    <a:pt x="478" y="444"/>
                  </a:moveTo>
                  <a:cubicBezTo>
                    <a:pt x="478" y="267"/>
                    <a:pt x="478" y="267"/>
                    <a:pt x="478" y="267"/>
                  </a:cubicBezTo>
                  <a:cubicBezTo>
                    <a:pt x="478" y="260"/>
                    <a:pt x="472" y="255"/>
                    <a:pt x="466" y="255"/>
                  </a:cubicBezTo>
                  <a:cubicBezTo>
                    <a:pt x="397" y="255"/>
                    <a:pt x="397" y="255"/>
                    <a:pt x="397" y="255"/>
                  </a:cubicBezTo>
                  <a:cubicBezTo>
                    <a:pt x="390" y="255"/>
                    <a:pt x="385" y="260"/>
                    <a:pt x="385" y="267"/>
                  </a:cubicBezTo>
                  <a:cubicBezTo>
                    <a:pt x="385" y="444"/>
                    <a:pt x="385" y="444"/>
                    <a:pt x="385" y="444"/>
                  </a:cubicBezTo>
                  <a:cubicBezTo>
                    <a:pt x="385" y="451"/>
                    <a:pt x="390" y="456"/>
                    <a:pt x="397" y="456"/>
                  </a:cubicBezTo>
                  <a:cubicBezTo>
                    <a:pt x="466" y="456"/>
                    <a:pt x="466" y="456"/>
                    <a:pt x="466" y="456"/>
                  </a:cubicBezTo>
                  <a:cubicBezTo>
                    <a:pt x="472" y="456"/>
                    <a:pt x="478" y="451"/>
                    <a:pt x="478" y="444"/>
                  </a:cubicBezTo>
                  <a:close/>
                  <a:moveTo>
                    <a:pt x="409" y="279"/>
                  </a:moveTo>
                  <a:cubicBezTo>
                    <a:pt x="454" y="279"/>
                    <a:pt x="454" y="279"/>
                    <a:pt x="454" y="279"/>
                  </a:cubicBezTo>
                  <a:cubicBezTo>
                    <a:pt x="454" y="432"/>
                    <a:pt x="454" y="432"/>
                    <a:pt x="454" y="432"/>
                  </a:cubicBezTo>
                  <a:cubicBezTo>
                    <a:pt x="409" y="432"/>
                    <a:pt x="409" y="432"/>
                    <a:pt x="409" y="432"/>
                  </a:cubicBezTo>
                  <a:lnTo>
                    <a:pt x="409" y="279"/>
                  </a:lnTo>
                  <a:close/>
                  <a:moveTo>
                    <a:pt x="478" y="574"/>
                  </a:moveTo>
                  <a:cubicBezTo>
                    <a:pt x="478" y="506"/>
                    <a:pt x="478" y="506"/>
                    <a:pt x="478" y="506"/>
                  </a:cubicBezTo>
                  <a:cubicBezTo>
                    <a:pt x="478" y="499"/>
                    <a:pt x="472" y="494"/>
                    <a:pt x="466" y="494"/>
                  </a:cubicBezTo>
                  <a:cubicBezTo>
                    <a:pt x="397" y="494"/>
                    <a:pt x="397" y="494"/>
                    <a:pt x="397" y="494"/>
                  </a:cubicBezTo>
                  <a:cubicBezTo>
                    <a:pt x="390" y="494"/>
                    <a:pt x="385" y="499"/>
                    <a:pt x="385" y="506"/>
                  </a:cubicBezTo>
                  <a:cubicBezTo>
                    <a:pt x="385" y="574"/>
                    <a:pt x="385" y="574"/>
                    <a:pt x="385" y="574"/>
                  </a:cubicBezTo>
                  <a:cubicBezTo>
                    <a:pt x="385" y="581"/>
                    <a:pt x="390" y="586"/>
                    <a:pt x="397" y="586"/>
                  </a:cubicBezTo>
                  <a:cubicBezTo>
                    <a:pt x="466" y="586"/>
                    <a:pt x="466" y="586"/>
                    <a:pt x="466" y="586"/>
                  </a:cubicBezTo>
                  <a:cubicBezTo>
                    <a:pt x="472" y="586"/>
                    <a:pt x="478" y="581"/>
                    <a:pt x="478" y="574"/>
                  </a:cubicBezTo>
                  <a:close/>
                  <a:moveTo>
                    <a:pt x="409" y="518"/>
                  </a:moveTo>
                  <a:cubicBezTo>
                    <a:pt x="454" y="518"/>
                    <a:pt x="454" y="518"/>
                    <a:pt x="454" y="518"/>
                  </a:cubicBezTo>
                  <a:cubicBezTo>
                    <a:pt x="454" y="562"/>
                    <a:pt x="454" y="562"/>
                    <a:pt x="454" y="562"/>
                  </a:cubicBezTo>
                  <a:cubicBezTo>
                    <a:pt x="409" y="562"/>
                    <a:pt x="409" y="562"/>
                    <a:pt x="409" y="562"/>
                  </a:cubicBezTo>
                  <a:lnTo>
                    <a:pt x="409" y="518"/>
                  </a:lnTo>
                  <a:close/>
                  <a:moveTo>
                    <a:pt x="68" y="501"/>
                  </a:moveTo>
                  <a:cubicBezTo>
                    <a:pt x="72" y="500"/>
                    <a:pt x="74" y="499"/>
                    <a:pt x="76" y="496"/>
                  </a:cubicBezTo>
                  <a:cubicBezTo>
                    <a:pt x="138" y="415"/>
                    <a:pt x="138" y="415"/>
                    <a:pt x="138" y="415"/>
                  </a:cubicBezTo>
                  <a:cubicBezTo>
                    <a:pt x="142" y="410"/>
                    <a:pt x="140" y="402"/>
                    <a:pt x="135" y="398"/>
                  </a:cubicBezTo>
                  <a:cubicBezTo>
                    <a:pt x="81" y="357"/>
                    <a:pt x="81" y="357"/>
                    <a:pt x="81" y="357"/>
                  </a:cubicBezTo>
                  <a:cubicBezTo>
                    <a:pt x="78" y="355"/>
                    <a:pt x="75" y="354"/>
                    <a:pt x="72" y="355"/>
                  </a:cubicBezTo>
                  <a:cubicBezTo>
                    <a:pt x="69" y="355"/>
                    <a:pt x="66" y="357"/>
                    <a:pt x="64" y="359"/>
                  </a:cubicBezTo>
                  <a:cubicBezTo>
                    <a:pt x="3" y="440"/>
                    <a:pt x="3" y="440"/>
                    <a:pt x="3" y="440"/>
                  </a:cubicBezTo>
                  <a:cubicBezTo>
                    <a:pt x="1" y="443"/>
                    <a:pt x="0" y="446"/>
                    <a:pt x="0" y="449"/>
                  </a:cubicBezTo>
                  <a:cubicBezTo>
                    <a:pt x="1" y="452"/>
                    <a:pt x="2" y="455"/>
                    <a:pt x="5" y="457"/>
                  </a:cubicBezTo>
                  <a:cubicBezTo>
                    <a:pt x="60" y="498"/>
                    <a:pt x="60" y="498"/>
                    <a:pt x="60" y="498"/>
                  </a:cubicBezTo>
                  <a:cubicBezTo>
                    <a:pt x="62" y="500"/>
                    <a:pt x="64" y="501"/>
                    <a:pt x="67" y="501"/>
                  </a:cubicBezTo>
                  <a:cubicBezTo>
                    <a:pt x="67" y="501"/>
                    <a:pt x="68" y="501"/>
                    <a:pt x="68" y="501"/>
                  </a:cubicBezTo>
                  <a:close/>
                  <a:moveTo>
                    <a:pt x="76" y="383"/>
                  </a:moveTo>
                  <a:cubicBezTo>
                    <a:pt x="111" y="410"/>
                    <a:pt x="111" y="410"/>
                    <a:pt x="111" y="410"/>
                  </a:cubicBezTo>
                  <a:cubicBezTo>
                    <a:pt x="64" y="472"/>
                    <a:pt x="64" y="472"/>
                    <a:pt x="64" y="472"/>
                  </a:cubicBezTo>
                  <a:cubicBezTo>
                    <a:pt x="29" y="445"/>
                    <a:pt x="29" y="445"/>
                    <a:pt x="29" y="445"/>
                  </a:cubicBezTo>
                  <a:lnTo>
                    <a:pt x="76" y="383"/>
                  </a:lnTo>
                  <a:close/>
                  <a:moveTo>
                    <a:pt x="608" y="574"/>
                  </a:moveTo>
                  <a:cubicBezTo>
                    <a:pt x="608" y="506"/>
                    <a:pt x="608" y="506"/>
                    <a:pt x="608" y="506"/>
                  </a:cubicBezTo>
                  <a:cubicBezTo>
                    <a:pt x="608" y="500"/>
                    <a:pt x="602" y="494"/>
                    <a:pt x="596" y="494"/>
                  </a:cubicBezTo>
                  <a:cubicBezTo>
                    <a:pt x="526" y="494"/>
                    <a:pt x="526" y="494"/>
                    <a:pt x="526" y="494"/>
                  </a:cubicBezTo>
                  <a:cubicBezTo>
                    <a:pt x="520" y="494"/>
                    <a:pt x="514" y="500"/>
                    <a:pt x="514" y="506"/>
                  </a:cubicBezTo>
                  <a:cubicBezTo>
                    <a:pt x="514" y="574"/>
                    <a:pt x="514" y="574"/>
                    <a:pt x="514" y="574"/>
                  </a:cubicBezTo>
                  <a:cubicBezTo>
                    <a:pt x="514" y="581"/>
                    <a:pt x="520" y="586"/>
                    <a:pt x="526" y="586"/>
                  </a:cubicBezTo>
                  <a:cubicBezTo>
                    <a:pt x="596" y="586"/>
                    <a:pt x="596" y="586"/>
                    <a:pt x="596" y="586"/>
                  </a:cubicBezTo>
                  <a:cubicBezTo>
                    <a:pt x="602" y="586"/>
                    <a:pt x="608" y="581"/>
                    <a:pt x="608" y="574"/>
                  </a:cubicBezTo>
                  <a:close/>
                  <a:moveTo>
                    <a:pt x="538" y="518"/>
                  </a:moveTo>
                  <a:cubicBezTo>
                    <a:pt x="584" y="518"/>
                    <a:pt x="584" y="518"/>
                    <a:pt x="584" y="518"/>
                  </a:cubicBezTo>
                  <a:cubicBezTo>
                    <a:pt x="584" y="562"/>
                    <a:pt x="584" y="562"/>
                    <a:pt x="584" y="562"/>
                  </a:cubicBezTo>
                  <a:cubicBezTo>
                    <a:pt x="538" y="562"/>
                    <a:pt x="538" y="562"/>
                    <a:pt x="538" y="562"/>
                  </a:cubicBezTo>
                  <a:lnTo>
                    <a:pt x="538" y="518"/>
                  </a:lnTo>
                  <a:close/>
                  <a:moveTo>
                    <a:pt x="391" y="1150"/>
                  </a:moveTo>
                  <a:cubicBezTo>
                    <a:pt x="391" y="1126"/>
                    <a:pt x="391" y="1126"/>
                    <a:pt x="391" y="1126"/>
                  </a:cubicBezTo>
                  <a:cubicBezTo>
                    <a:pt x="391" y="1123"/>
                    <a:pt x="389" y="1120"/>
                    <a:pt x="385" y="1120"/>
                  </a:cubicBezTo>
                  <a:cubicBezTo>
                    <a:pt x="382" y="1120"/>
                    <a:pt x="379" y="1123"/>
                    <a:pt x="379" y="1126"/>
                  </a:cubicBezTo>
                  <a:cubicBezTo>
                    <a:pt x="379" y="1150"/>
                    <a:pt x="379" y="1150"/>
                    <a:pt x="379" y="1150"/>
                  </a:cubicBezTo>
                  <a:cubicBezTo>
                    <a:pt x="379" y="1154"/>
                    <a:pt x="382" y="1156"/>
                    <a:pt x="385" y="1156"/>
                  </a:cubicBezTo>
                  <a:cubicBezTo>
                    <a:pt x="389" y="1156"/>
                    <a:pt x="391" y="1154"/>
                    <a:pt x="391" y="1150"/>
                  </a:cubicBezTo>
                  <a:close/>
                  <a:moveTo>
                    <a:pt x="391" y="1102"/>
                  </a:moveTo>
                  <a:cubicBezTo>
                    <a:pt x="391" y="1078"/>
                    <a:pt x="391" y="1078"/>
                    <a:pt x="391" y="1078"/>
                  </a:cubicBezTo>
                  <a:cubicBezTo>
                    <a:pt x="391" y="1075"/>
                    <a:pt x="389" y="1072"/>
                    <a:pt x="385" y="1072"/>
                  </a:cubicBezTo>
                  <a:cubicBezTo>
                    <a:pt x="382" y="1072"/>
                    <a:pt x="379" y="1075"/>
                    <a:pt x="379" y="1078"/>
                  </a:cubicBezTo>
                  <a:cubicBezTo>
                    <a:pt x="379" y="1102"/>
                    <a:pt x="379" y="1102"/>
                    <a:pt x="379" y="1102"/>
                  </a:cubicBezTo>
                  <a:cubicBezTo>
                    <a:pt x="379" y="1106"/>
                    <a:pt x="382" y="1108"/>
                    <a:pt x="385" y="1108"/>
                  </a:cubicBezTo>
                  <a:cubicBezTo>
                    <a:pt x="389" y="1108"/>
                    <a:pt x="391" y="1106"/>
                    <a:pt x="391" y="1102"/>
                  </a:cubicBezTo>
                  <a:close/>
                  <a:moveTo>
                    <a:pt x="391" y="1054"/>
                  </a:moveTo>
                  <a:cubicBezTo>
                    <a:pt x="391" y="1030"/>
                    <a:pt x="391" y="1030"/>
                    <a:pt x="391" y="1030"/>
                  </a:cubicBezTo>
                  <a:cubicBezTo>
                    <a:pt x="391" y="1027"/>
                    <a:pt x="389" y="1024"/>
                    <a:pt x="385" y="1024"/>
                  </a:cubicBezTo>
                  <a:cubicBezTo>
                    <a:pt x="382" y="1024"/>
                    <a:pt x="379" y="1027"/>
                    <a:pt x="379" y="1030"/>
                  </a:cubicBezTo>
                  <a:cubicBezTo>
                    <a:pt x="379" y="1054"/>
                    <a:pt x="379" y="1054"/>
                    <a:pt x="379" y="1054"/>
                  </a:cubicBezTo>
                  <a:cubicBezTo>
                    <a:pt x="379" y="1058"/>
                    <a:pt x="382" y="1060"/>
                    <a:pt x="385" y="1060"/>
                  </a:cubicBezTo>
                  <a:cubicBezTo>
                    <a:pt x="389" y="1060"/>
                    <a:pt x="391" y="1058"/>
                    <a:pt x="391" y="1054"/>
                  </a:cubicBezTo>
                  <a:close/>
                  <a:moveTo>
                    <a:pt x="632" y="1144"/>
                  </a:moveTo>
                  <a:cubicBezTo>
                    <a:pt x="632" y="1120"/>
                    <a:pt x="632" y="1120"/>
                    <a:pt x="632" y="1120"/>
                  </a:cubicBezTo>
                  <a:cubicBezTo>
                    <a:pt x="632" y="1116"/>
                    <a:pt x="630" y="1114"/>
                    <a:pt x="626" y="1114"/>
                  </a:cubicBezTo>
                  <a:cubicBezTo>
                    <a:pt x="623" y="1114"/>
                    <a:pt x="620" y="1116"/>
                    <a:pt x="620" y="1120"/>
                  </a:cubicBezTo>
                  <a:cubicBezTo>
                    <a:pt x="620" y="1144"/>
                    <a:pt x="620" y="1144"/>
                    <a:pt x="620" y="1144"/>
                  </a:cubicBezTo>
                  <a:cubicBezTo>
                    <a:pt x="620" y="1147"/>
                    <a:pt x="623" y="1150"/>
                    <a:pt x="626" y="1150"/>
                  </a:cubicBezTo>
                  <a:cubicBezTo>
                    <a:pt x="630" y="1150"/>
                    <a:pt x="632" y="1147"/>
                    <a:pt x="632" y="1144"/>
                  </a:cubicBezTo>
                  <a:close/>
                  <a:moveTo>
                    <a:pt x="632" y="1096"/>
                  </a:moveTo>
                  <a:cubicBezTo>
                    <a:pt x="632" y="1072"/>
                    <a:pt x="632" y="1072"/>
                    <a:pt x="632" y="1072"/>
                  </a:cubicBezTo>
                  <a:cubicBezTo>
                    <a:pt x="632" y="1068"/>
                    <a:pt x="630" y="1066"/>
                    <a:pt x="626" y="1066"/>
                  </a:cubicBezTo>
                  <a:cubicBezTo>
                    <a:pt x="623" y="1066"/>
                    <a:pt x="620" y="1068"/>
                    <a:pt x="620" y="1072"/>
                  </a:cubicBezTo>
                  <a:cubicBezTo>
                    <a:pt x="620" y="1096"/>
                    <a:pt x="620" y="1096"/>
                    <a:pt x="620" y="1096"/>
                  </a:cubicBezTo>
                  <a:cubicBezTo>
                    <a:pt x="620" y="1099"/>
                    <a:pt x="623" y="1102"/>
                    <a:pt x="626" y="1102"/>
                  </a:cubicBezTo>
                  <a:cubicBezTo>
                    <a:pt x="630" y="1102"/>
                    <a:pt x="632" y="1099"/>
                    <a:pt x="632" y="1096"/>
                  </a:cubicBezTo>
                  <a:close/>
                  <a:moveTo>
                    <a:pt x="632" y="1048"/>
                  </a:moveTo>
                  <a:cubicBezTo>
                    <a:pt x="632" y="1024"/>
                    <a:pt x="632" y="1024"/>
                    <a:pt x="632" y="1024"/>
                  </a:cubicBezTo>
                  <a:cubicBezTo>
                    <a:pt x="632" y="1020"/>
                    <a:pt x="630" y="1018"/>
                    <a:pt x="626" y="1018"/>
                  </a:cubicBezTo>
                  <a:cubicBezTo>
                    <a:pt x="623" y="1018"/>
                    <a:pt x="620" y="1020"/>
                    <a:pt x="620" y="1024"/>
                  </a:cubicBezTo>
                  <a:cubicBezTo>
                    <a:pt x="620" y="1048"/>
                    <a:pt x="620" y="1048"/>
                    <a:pt x="620" y="1048"/>
                  </a:cubicBezTo>
                  <a:cubicBezTo>
                    <a:pt x="620" y="1051"/>
                    <a:pt x="623" y="1054"/>
                    <a:pt x="626" y="1054"/>
                  </a:cubicBezTo>
                  <a:cubicBezTo>
                    <a:pt x="630" y="1054"/>
                    <a:pt x="632" y="1051"/>
                    <a:pt x="632" y="1048"/>
                  </a:cubicBezTo>
                  <a:close/>
                  <a:moveTo>
                    <a:pt x="515" y="1024"/>
                  </a:moveTo>
                  <a:cubicBezTo>
                    <a:pt x="491" y="1024"/>
                    <a:pt x="491" y="1024"/>
                    <a:pt x="491" y="1024"/>
                  </a:cubicBezTo>
                  <a:cubicBezTo>
                    <a:pt x="491" y="1149"/>
                    <a:pt x="491" y="1149"/>
                    <a:pt x="491" y="1149"/>
                  </a:cubicBezTo>
                  <a:cubicBezTo>
                    <a:pt x="515" y="1149"/>
                    <a:pt x="515" y="1149"/>
                    <a:pt x="515" y="1149"/>
                  </a:cubicBezTo>
                  <a:lnTo>
                    <a:pt x="515" y="10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8" name="Freeform 147"/>
            <p:cNvSpPr>
              <a:spLocks noEditPoints="1"/>
            </p:cNvSpPr>
            <p:nvPr/>
          </p:nvSpPr>
          <p:spPr bwMode="auto">
            <a:xfrm>
              <a:off x="7156906" y="2589767"/>
              <a:ext cx="146770" cy="141124"/>
            </a:xfrm>
            <a:custGeom>
              <a:avLst/>
              <a:gdLst>
                <a:gd name="T0" fmla="*/ 637 w 935"/>
                <a:gd name="T1" fmla="*/ 471 h 900"/>
                <a:gd name="T2" fmla="*/ 252 w 935"/>
                <a:gd name="T3" fmla="*/ 599 h 900"/>
                <a:gd name="T4" fmla="*/ 676 w 935"/>
                <a:gd name="T5" fmla="*/ 613 h 900"/>
                <a:gd name="T6" fmla="*/ 303 w 935"/>
                <a:gd name="T7" fmla="*/ 505 h 900"/>
                <a:gd name="T8" fmla="*/ 639 w 935"/>
                <a:gd name="T9" fmla="*/ 505 h 900"/>
                <a:gd name="T10" fmla="*/ 266 w 935"/>
                <a:gd name="T11" fmla="*/ 757 h 900"/>
                <a:gd name="T12" fmla="*/ 266 w 935"/>
                <a:gd name="T13" fmla="*/ 682 h 900"/>
                <a:gd name="T14" fmla="*/ 675 w 935"/>
                <a:gd name="T15" fmla="*/ 757 h 900"/>
                <a:gd name="T16" fmla="*/ 675 w 935"/>
                <a:gd name="T17" fmla="*/ 682 h 900"/>
                <a:gd name="T18" fmla="*/ 487 w 935"/>
                <a:gd name="T19" fmla="*/ 700 h 900"/>
                <a:gd name="T20" fmla="*/ 477 w 935"/>
                <a:gd name="T21" fmla="*/ 719 h 900"/>
                <a:gd name="T22" fmla="*/ 700 w 935"/>
                <a:gd name="T23" fmla="*/ 106 h 900"/>
                <a:gd name="T24" fmla="*/ 692 w 935"/>
                <a:gd name="T25" fmla="*/ 87 h 900"/>
                <a:gd name="T26" fmla="*/ 692 w 935"/>
                <a:gd name="T27" fmla="*/ 60 h 900"/>
                <a:gd name="T28" fmla="*/ 712 w 935"/>
                <a:gd name="T29" fmla="*/ 233 h 900"/>
                <a:gd name="T30" fmla="*/ 238 w 935"/>
                <a:gd name="T31" fmla="*/ 114 h 900"/>
                <a:gd name="T32" fmla="*/ 46 w 935"/>
                <a:gd name="T33" fmla="*/ 740 h 900"/>
                <a:gd name="T34" fmla="*/ 0 w 935"/>
                <a:gd name="T35" fmla="*/ 184 h 900"/>
                <a:gd name="T36" fmla="*/ 120 w 935"/>
                <a:gd name="T37" fmla="*/ 197 h 900"/>
                <a:gd name="T38" fmla="*/ 46 w 935"/>
                <a:gd name="T39" fmla="*/ 740 h 900"/>
                <a:gd name="T40" fmla="*/ 247 w 935"/>
                <a:gd name="T41" fmla="*/ 0 h 900"/>
                <a:gd name="T42" fmla="*/ 738 w 935"/>
                <a:gd name="T43" fmla="*/ 260 h 900"/>
                <a:gd name="T44" fmla="*/ 889 w 935"/>
                <a:gd name="T45" fmla="*/ 740 h 900"/>
                <a:gd name="T46" fmla="*/ 777 w 935"/>
                <a:gd name="T47" fmla="*/ 658 h 900"/>
                <a:gd name="T48" fmla="*/ 725 w 935"/>
                <a:gd name="T49" fmla="*/ 570 h 900"/>
                <a:gd name="T50" fmla="*/ 301 w 935"/>
                <a:gd name="T51" fmla="*/ 440 h 900"/>
                <a:gd name="T52" fmla="*/ 122 w 935"/>
                <a:gd name="T53" fmla="*/ 617 h 900"/>
                <a:gd name="T54" fmla="*/ 157 w 935"/>
                <a:gd name="T55" fmla="*/ 871 h 900"/>
                <a:gd name="T56" fmla="*/ 309 w 935"/>
                <a:gd name="T57" fmla="*/ 875 h 900"/>
                <a:gd name="T58" fmla="*/ 658 w 935"/>
                <a:gd name="T59" fmla="*/ 900 h 900"/>
                <a:gd name="T60" fmla="*/ 862 w 935"/>
                <a:gd name="T61" fmla="*/ 800 h 900"/>
                <a:gd name="T62" fmla="*/ 889 w 935"/>
                <a:gd name="T63" fmla="*/ 138 h 900"/>
                <a:gd name="T64" fmla="*/ 644 w 935"/>
                <a:gd name="T65" fmla="*/ 18 h 900"/>
                <a:gd name="T66" fmla="*/ 278 w 935"/>
                <a:gd name="T67" fmla="*/ 285 h 900"/>
                <a:gd name="T68" fmla="*/ 695 w 935"/>
                <a:gd name="T69" fmla="*/ 18 h 900"/>
                <a:gd name="T70" fmla="*/ 487 w 935"/>
                <a:gd name="T71" fmla="*/ 756 h 900"/>
                <a:gd name="T72" fmla="*/ 477 w 935"/>
                <a:gd name="T73" fmla="*/ 841 h 900"/>
                <a:gd name="T74" fmla="*/ 505 w 935"/>
                <a:gd name="T75" fmla="*/ 681 h 900"/>
                <a:gd name="T76" fmla="*/ 515 w 935"/>
                <a:gd name="T77" fmla="*/ 747 h 900"/>
                <a:gd name="T78" fmla="*/ 534 w 935"/>
                <a:gd name="T79" fmla="*/ 728 h 900"/>
                <a:gd name="T80" fmla="*/ 534 w 935"/>
                <a:gd name="T81" fmla="*/ 700 h 900"/>
                <a:gd name="T82" fmla="*/ 515 w 935"/>
                <a:gd name="T83" fmla="*/ 681 h 900"/>
                <a:gd name="T84" fmla="*/ 496 w 935"/>
                <a:gd name="T85" fmla="*/ 672 h 900"/>
                <a:gd name="T86" fmla="*/ 468 w 935"/>
                <a:gd name="T87" fmla="*/ 672 h 900"/>
                <a:gd name="T88" fmla="*/ 449 w 935"/>
                <a:gd name="T89" fmla="*/ 653 h 900"/>
                <a:gd name="T90" fmla="*/ 411 w 935"/>
                <a:gd name="T91" fmla="*/ 681 h 900"/>
                <a:gd name="T92" fmla="*/ 411 w 935"/>
                <a:gd name="T93" fmla="*/ 709 h 900"/>
                <a:gd name="T94" fmla="*/ 430 w 935"/>
                <a:gd name="T95" fmla="*/ 728 h 900"/>
                <a:gd name="T96" fmla="*/ 430 w 935"/>
                <a:gd name="T97" fmla="*/ 756 h 900"/>
                <a:gd name="T98" fmla="*/ 578 w 935"/>
                <a:gd name="T99" fmla="*/ 645 h 900"/>
                <a:gd name="T100" fmla="*/ 468 w 935"/>
                <a:gd name="T101" fmla="*/ 756 h 900"/>
                <a:gd name="T102" fmla="*/ 468 w 935"/>
                <a:gd name="T103" fmla="*/ 841 h 900"/>
                <a:gd name="T104" fmla="*/ 759 w 935"/>
                <a:gd name="T105" fmla="*/ 876 h 900"/>
                <a:gd name="T106" fmla="*/ 497 w 935"/>
                <a:gd name="T107" fmla="*/ 793 h 900"/>
                <a:gd name="T108" fmla="*/ 352 w 935"/>
                <a:gd name="T109" fmla="*/ 621 h 900"/>
                <a:gd name="T110" fmla="*/ 448 w 935"/>
                <a:gd name="T111" fmla="*/ 841 h 900"/>
                <a:gd name="T112" fmla="*/ 181 w 935"/>
                <a:gd name="T113" fmla="*/ 872 h 900"/>
                <a:gd name="T114" fmla="*/ 163 w 935"/>
                <a:gd name="T115" fmla="*/ 634 h 900"/>
                <a:gd name="T116" fmla="*/ 237 w 935"/>
                <a:gd name="T117" fmla="*/ 606 h 900"/>
                <a:gd name="T118" fmla="*/ 471 w 935"/>
                <a:gd name="T119" fmla="*/ 454 h 900"/>
                <a:gd name="T120" fmla="*/ 705 w 935"/>
                <a:gd name="T121" fmla="*/ 606 h 900"/>
                <a:gd name="T122" fmla="*/ 779 w 935"/>
                <a:gd name="T123" fmla="*/ 634 h 900"/>
                <a:gd name="T124" fmla="*/ 761 w 935"/>
                <a:gd name="T125" fmla="*/ 873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5" h="900">
                  <a:moveTo>
                    <a:pt x="678" y="613"/>
                  </a:moveTo>
                  <a:cubicBezTo>
                    <a:pt x="681" y="613"/>
                    <a:pt x="684" y="612"/>
                    <a:pt x="686" y="609"/>
                  </a:cubicBezTo>
                  <a:cubicBezTo>
                    <a:pt x="689" y="607"/>
                    <a:pt x="691" y="603"/>
                    <a:pt x="690" y="599"/>
                  </a:cubicBezTo>
                  <a:cubicBezTo>
                    <a:pt x="686" y="573"/>
                    <a:pt x="663" y="501"/>
                    <a:pt x="662" y="497"/>
                  </a:cubicBezTo>
                  <a:cubicBezTo>
                    <a:pt x="654" y="474"/>
                    <a:pt x="638" y="471"/>
                    <a:pt x="637" y="471"/>
                  </a:cubicBezTo>
                  <a:cubicBezTo>
                    <a:pt x="602" y="464"/>
                    <a:pt x="485" y="463"/>
                    <a:pt x="472" y="463"/>
                  </a:cubicBezTo>
                  <a:cubicBezTo>
                    <a:pt x="472" y="463"/>
                    <a:pt x="471" y="463"/>
                    <a:pt x="471" y="463"/>
                  </a:cubicBezTo>
                  <a:cubicBezTo>
                    <a:pt x="466" y="463"/>
                    <a:pt x="341" y="463"/>
                    <a:pt x="306" y="471"/>
                  </a:cubicBezTo>
                  <a:cubicBezTo>
                    <a:pt x="304" y="471"/>
                    <a:pt x="288" y="474"/>
                    <a:pt x="280" y="497"/>
                  </a:cubicBezTo>
                  <a:cubicBezTo>
                    <a:pt x="279" y="501"/>
                    <a:pt x="256" y="573"/>
                    <a:pt x="252" y="599"/>
                  </a:cubicBezTo>
                  <a:cubicBezTo>
                    <a:pt x="251" y="603"/>
                    <a:pt x="253" y="607"/>
                    <a:pt x="255" y="609"/>
                  </a:cubicBezTo>
                  <a:cubicBezTo>
                    <a:pt x="258" y="612"/>
                    <a:pt x="262" y="613"/>
                    <a:pt x="266" y="613"/>
                  </a:cubicBezTo>
                  <a:cubicBezTo>
                    <a:pt x="267" y="612"/>
                    <a:pt x="375" y="595"/>
                    <a:pt x="458" y="595"/>
                  </a:cubicBezTo>
                  <a:cubicBezTo>
                    <a:pt x="462" y="595"/>
                    <a:pt x="466" y="595"/>
                    <a:pt x="471" y="595"/>
                  </a:cubicBezTo>
                  <a:cubicBezTo>
                    <a:pt x="556" y="593"/>
                    <a:pt x="675" y="612"/>
                    <a:pt x="676" y="613"/>
                  </a:cubicBezTo>
                  <a:cubicBezTo>
                    <a:pt x="677" y="613"/>
                    <a:pt x="677" y="613"/>
                    <a:pt x="678" y="613"/>
                  </a:cubicBezTo>
                  <a:close/>
                  <a:moveTo>
                    <a:pt x="484" y="571"/>
                  </a:moveTo>
                  <a:cubicBezTo>
                    <a:pt x="479" y="571"/>
                    <a:pt x="475" y="571"/>
                    <a:pt x="471" y="571"/>
                  </a:cubicBezTo>
                  <a:cubicBezTo>
                    <a:pt x="403" y="569"/>
                    <a:pt x="316" y="581"/>
                    <a:pt x="279" y="586"/>
                  </a:cubicBezTo>
                  <a:cubicBezTo>
                    <a:pt x="286" y="555"/>
                    <a:pt x="303" y="505"/>
                    <a:pt x="303" y="505"/>
                  </a:cubicBezTo>
                  <a:cubicBezTo>
                    <a:pt x="306" y="496"/>
                    <a:pt x="310" y="495"/>
                    <a:pt x="310" y="495"/>
                  </a:cubicBezTo>
                  <a:cubicBezTo>
                    <a:pt x="342" y="488"/>
                    <a:pt x="457" y="487"/>
                    <a:pt x="470" y="487"/>
                  </a:cubicBezTo>
                  <a:cubicBezTo>
                    <a:pt x="470" y="487"/>
                    <a:pt x="471" y="487"/>
                    <a:pt x="471" y="487"/>
                  </a:cubicBezTo>
                  <a:cubicBezTo>
                    <a:pt x="496" y="487"/>
                    <a:pt x="602" y="488"/>
                    <a:pt x="632" y="495"/>
                  </a:cubicBezTo>
                  <a:cubicBezTo>
                    <a:pt x="632" y="495"/>
                    <a:pt x="636" y="496"/>
                    <a:pt x="639" y="505"/>
                  </a:cubicBezTo>
                  <a:cubicBezTo>
                    <a:pt x="639" y="505"/>
                    <a:pt x="655" y="555"/>
                    <a:pt x="663" y="586"/>
                  </a:cubicBezTo>
                  <a:cubicBezTo>
                    <a:pt x="629" y="581"/>
                    <a:pt x="550" y="571"/>
                    <a:pt x="484" y="571"/>
                  </a:cubicBezTo>
                  <a:close/>
                  <a:moveTo>
                    <a:pt x="266" y="658"/>
                  </a:moveTo>
                  <a:cubicBezTo>
                    <a:pt x="239" y="658"/>
                    <a:pt x="217" y="680"/>
                    <a:pt x="217" y="707"/>
                  </a:cubicBezTo>
                  <a:cubicBezTo>
                    <a:pt x="217" y="735"/>
                    <a:pt x="239" y="757"/>
                    <a:pt x="266" y="757"/>
                  </a:cubicBezTo>
                  <a:cubicBezTo>
                    <a:pt x="294" y="757"/>
                    <a:pt x="316" y="735"/>
                    <a:pt x="316" y="707"/>
                  </a:cubicBezTo>
                  <a:cubicBezTo>
                    <a:pt x="316" y="680"/>
                    <a:pt x="294" y="658"/>
                    <a:pt x="266" y="658"/>
                  </a:cubicBezTo>
                  <a:close/>
                  <a:moveTo>
                    <a:pt x="266" y="733"/>
                  </a:moveTo>
                  <a:cubicBezTo>
                    <a:pt x="252" y="733"/>
                    <a:pt x="241" y="721"/>
                    <a:pt x="241" y="707"/>
                  </a:cubicBezTo>
                  <a:cubicBezTo>
                    <a:pt x="241" y="693"/>
                    <a:pt x="252" y="682"/>
                    <a:pt x="266" y="682"/>
                  </a:cubicBezTo>
                  <a:cubicBezTo>
                    <a:pt x="280" y="682"/>
                    <a:pt x="292" y="693"/>
                    <a:pt x="292" y="707"/>
                  </a:cubicBezTo>
                  <a:cubicBezTo>
                    <a:pt x="292" y="721"/>
                    <a:pt x="280" y="733"/>
                    <a:pt x="266" y="733"/>
                  </a:cubicBezTo>
                  <a:close/>
                  <a:moveTo>
                    <a:pt x="675" y="658"/>
                  </a:moveTo>
                  <a:cubicBezTo>
                    <a:pt x="648" y="658"/>
                    <a:pt x="626" y="680"/>
                    <a:pt x="626" y="707"/>
                  </a:cubicBezTo>
                  <a:cubicBezTo>
                    <a:pt x="626" y="735"/>
                    <a:pt x="648" y="757"/>
                    <a:pt x="675" y="757"/>
                  </a:cubicBezTo>
                  <a:cubicBezTo>
                    <a:pt x="703" y="757"/>
                    <a:pt x="725" y="735"/>
                    <a:pt x="725" y="707"/>
                  </a:cubicBezTo>
                  <a:cubicBezTo>
                    <a:pt x="725" y="680"/>
                    <a:pt x="703" y="658"/>
                    <a:pt x="675" y="658"/>
                  </a:cubicBezTo>
                  <a:close/>
                  <a:moveTo>
                    <a:pt x="675" y="733"/>
                  </a:moveTo>
                  <a:cubicBezTo>
                    <a:pt x="661" y="733"/>
                    <a:pt x="650" y="721"/>
                    <a:pt x="650" y="707"/>
                  </a:cubicBezTo>
                  <a:cubicBezTo>
                    <a:pt x="650" y="693"/>
                    <a:pt x="661" y="682"/>
                    <a:pt x="675" y="682"/>
                  </a:cubicBezTo>
                  <a:cubicBezTo>
                    <a:pt x="689" y="682"/>
                    <a:pt x="701" y="693"/>
                    <a:pt x="701" y="707"/>
                  </a:cubicBezTo>
                  <a:cubicBezTo>
                    <a:pt x="701" y="721"/>
                    <a:pt x="689" y="733"/>
                    <a:pt x="675" y="733"/>
                  </a:cubicBezTo>
                  <a:close/>
                  <a:moveTo>
                    <a:pt x="458" y="728"/>
                  </a:moveTo>
                  <a:cubicBezTo>
                    <a:pt x="487" y="728"/>
                    <a:pt x="487" y="728"/>
                    <a:pt x="487" y="728"/>
                  </a:cubicBezTo>
                  <a:cubicBezTo>
                    <a:pt x="487" y="700"/>
                    <a:pt x="487" y="700"/>
                    <a:pt x="487" y="700"/>
                  </a:cubicBezTo>
                  <a:cubicBezTo>
                    <a:pt x="458" y="700"/>
                    <a:pt x="458" y="700"/>
                    <a:pt x="458" y="700"/>
                  </a:cubicBezTo>
                  <a:lnTo>
                    <a:pt x="458" y="728"/>
                  </a:lnTo>
                  <a:close/>
                  <a:moveTo>
                    <a:pt x="468" y="709"/>
                  </a:moveTo>
                  <a:cubicBezTo>
                    <a:pt x="477" y="709"/>
                    <a:pt x="477" y="709"/>
                    <a:pt x="477" y="709"/>
                  </a:cubicBezTo>
                  <a:cubicBezTo>
                    <a:pt x="477" y="719"/>
                    <a:pt x="477" y="719"/>
                    <a:pt x="477" y="719"/>
                  </a:cubicBezTo>
                  <a:cubicBezTo>
                    <a:pt x="468" y="719"/>
                    <a:pt x="468" y="719"/>
                    <a:pt x="468" y="719"/>
                  </a:cubicBezTo>
                  <a:lnTo>
                    <a:pt x="468" y="709"/>
                  </a:lnTo>
                  <a:close/>
                  <a:moveTo>
                    <a:pt x="691" y="177"/>
                  </a:moveTo>
                  <a:cubicBezTo>
                    <a:pt x="691" y="115"/>
                    <a:pt x="691" y="115"/>
                    <a:pt x="691" y="115"/>
                  </a:cubicBezTo>
                  <a:cubicBezTo>
                    <a:pt x="691" y="110"/>
                    <a:pt x="695" y="106"/>
                    <a:pt x="700" y="106"/>
                  </a:cubicBezTo>
                  <a:cubicBezTo>
                    <a:pt x="705" y="106"/>
                    <a:pt x="709" y="110"/>
                    <a:pt x="709" y="115"/>
                  </a:cubicBezTo>
                  <a:cubicBezTo>
                    <a:pt x="709" y="177"/>
                    <a:pt x="709" y="177"/>
                    <a:pt x="709" y="177"/>
                  </a:cubicBezTo>
                  <a:cubicBezTo>
                    <a:pt x="709" y="182"/>
                    <a:pt x="705" y="186"/>
                    <a:pt x="700" y="186"/>
                  </a:cubicBezTo>
                  <a:cubicBezTo>
                    <a:pt x="695" y="186"/>
                    <a:pt x="691" y="182"/>
                    <a:pt x="691" y="177"/>
                  </a:cubicBezTo>
                  <a:close/>
                  <a:moveTo>
                    <a:pt x="692" y="87"/>
                  </a:moveTo>
                  <a:cubicBezTo>
                    <a:pt x="692" y="82"/>
                    <a:pt x="696" y="78"/>
                    <a:pt x="700" y="78"/>
                  </a:cubicBezTo>
                  <a:cubicBezTo>
                    <a:pt x="705" y="78"/>
                    <a:pt x="709" y="82"/>
                    <a:pt x="709" y="87"/>
                  </a:cubicBezTo>
                  <a:cubicBezTo>
                    <a:pt x="709" y="91"/>
                    <a:pt x="705" y="95"/>
                    <a:pt x="700" y="95"/>
                  </a:cubicBezTo>
                  <a:cubicBezTo>
                    <a:pt x="696" y="95"/>
                    <a:pt x="692" y="91"/>
                    <a:pt x="692" y="87"/>
                  </a:cubicBezTo>
                  <a:close/>
                  <a:moveTo>
                    <a:pt x="692" y="60"/>
                  </a:moveTo>
                  <a:cubicBezTo>
                    <a:pt x="692" y="56"/>
                    <a:pt x="696" y="52"/>
                    <a:pt x="700" y="52"/>
                  </a:cubicBezTo>
                  <a:cubicBezTo>
                    <a:pt x="705" y="52"/>
                    <a:pt x="709" y="56"/>
                    <a:pt x="709" y="60"/>
                  </a:cubicBezTo>
                  <a:cubicBezTo>
                    <a:pt x="709" y="65"/>
                    <a:pt x="705" y="69"/>
                    <a:pt x="700" y="69"/>
                  </a:cubicBezTo>
                  <a:cubicBezTo>
                    <a:pt x="696" y="69"/>
                    <a:pt x="692" y="65"/>
                    <a:pt x="692" y="60"/>
                  </a:cubicBezTo>
                  <a:close/>
                  <a:moveTo>
                    <a:pt x="712" y="233"/>
                  </a:moveTo>
                  <a:cubicBezTo>
                    <a:pt x="712" y="239"/>
                    <a:pt x="707" y="245"/>
                    <a:pt x="700" y="245"/>
                  </a:cubicBezTo>
                  <a:cubicBezTo>
                    <a:pt x="694" y="245"/>
                    <a:pt x="689" y="239"/>
                    <a:pt x="689" y="233"/>
                  </a:cubicBezTo>
                  <a:cubicBezTo>
                    <a:pt x="689" y="227"/>
                    <a:pt x="694" y="221"/>
                    <a:pt x="700" y="221"/>
                  </a:cubicBezTo>
                  <a:cubicBezTo>
                    <a:pt x="707" y="221"/>
                    <a:pt x="712" y="227"/>
                    <a:pt x="712" y="233"/>
                  </a:cubicBezTo>
                  <a:close/>
                  <a:moveTo>
                    <a:pt x="238" y="114"/>
                  </a:moveTo>
                  <a:cubicBezTo>
                    <a:pt x="261" y="114"/>
                    <a:pt x="261" y="114"/>
                    <a:pt x="261" y="114"/>
                  </a:cubicBezTo>
                  <a:cubicBezTo>
                    <a:pt x="261" y="177"/>
                    <a:pt x="261" y="177"/>
                    <a:pt x="261" y="177"/>
                  </a:cubicBezTo>
                  <a:cubicBezTo>
                    <a:pt x="238" y="177"/>
                    <a:pt x="238" y="177"/>
                    <a:pt x="238" y="177"/>
                  </a:cubicBezTo>
                  <a:lnTo>
                    <a:pt x="238" y="114"/>
                  </a:lnTo>
                  <a:close/>
                  <a:moveTo>
                    <a:pt x="46" y="740"/>
                  </a:moveTo>
                  <a:cubicBezTo>
                    <a:pt x="156" y="740"/>
                    <a:pt x="156" y="740"/>
                    <a:pt x="156" y="740"/>
                  </a:cubicBezTo>
                  <a:cubicBezTo>
                    <a:pt x="156" y="764"/>
                    <a:pt x="156" y="764"/>
                    <a:pt x="156" y="764"/>
                  </a:cubicBezTo>
                  <a:cubicBezTo>
                    <a:pt x="46" y="764"/>
                    <a:pt x="46" y="764"/>
                    <a:pt x="46" y="764"/>
                  </a:cubicBezTo>
                  <a:cubicBezTo>
                    <a:pt x="21" y="764"/>
                    <a:pt x="0" y="744"/>
                    <a:pt x="0" y="718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58"/>
                    <a:pt x="21" y="138"/>
                    <a:pt x="46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120" y="197"/>
                    <a:pt x="120" y="197"/>
                    <a:pt x="120" y="197"/>
                  </a:cubicBezTo>
                  <a:cubicBezTo>
                    <a:pt x="120" y="162"/>
                    <a:pt x="120" y="162"/>
                    <a:pt x="120" y="162"/>
                  </a:cubicBezTo>
                  <a:cubicBezTo>
                    <a:pt x="46" y="162"/>
                    <a:pt x="46" y="162"/>
                    <a:pt x="46" y="162"/>
                  </a:cubicBezTo>
                  <a:cubicBezTo>
                    <a:pt x="34" y="162"/>
                    <a:pt x="24" y="171"/>
                    <a:pt x="24" y="184"/>
                  </a:cubicBezTo>
                  <a:cubicBezTo>
                    <a:pt x="24" y="718"/>
                    <a:pt x="24" y="718"/>
                    <a:pt x="24" y="718"/>
                  </a:cubicBezTo>
                  <a:cubicBezTo>
                    <a:pt x="24" y="730"/>
                    <a:pt x="34" y="740"/>
                    <a:pt x="46" y="740"/>
                  </a:cubicBezTo>
                  <a:close/>
                  <a:moveTo>
                    <a:pt x="889" y="138"/>
                  </a:moveTo>
                  <a:cubicBezTo>
                    <a:pt x="738" y="138"/>
                    <a:pt x="738" y="138"/>
                    <a:pt x="738" y="138"/>
                  </a:cubicBezTo>
                  <a:cubicBezTo>
                    <a:pt x="738" y="43"/>
                    <a:pt x="738" y="43"/>
                    <a:pt x="738" y="43"/>
                  </a:cubicBezTo>
                  <a:cubicBezTo>
                    <a:pt x="738" y="19"/>
                    <a:pt x="718" y="0"/>
                    <a:pt x="695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24" y="0"/>
                    <a:pt x="204" y="19"/>
                    <a:pt x="204" y="43"/>
                  </a:cubicBezTo>
                  <a:cubicBezTo>
                    <a:pt x="204" y="260"/>
                    <a:pt x="204" y="260"/>
                    <a:pt x="204" y="260"/>
                  </a:cubicBezTo>
                  <a:cubicBezTo>
                    <a:pt x="204" y="284"/>
                    <a:pt x="224" y="303"/>
                    <a:pt x="247" y="303"/>
                  </a:cubicBezTo>
                  <a:cubicBezTo>
                    <a:pt x="695" y="303"/>
                    <a:pt x="695" y="303"/>
                    <a:pt x="695" y="303"/>
                  </a:cubicBezTo>
                  <a:cubicBezTo>
                    <a:pt x="718" y="303"/>
                    <a:pt x="738" y="284"/>
                    <a:pt x="738" y="260"/>
                  </a:cubicBezTo>
                  <a:cubicBezTo>
                    <a:pt x="738" y="162"/>
                    <a:pt x="738" y="162"/>
                    <a:pt x="738" y="162"/>
                  </a:cubicBezTo>
                  <a:cubicBezTo>
                    <a:pt x="889" y="162"/>
                    <a:pt x="889" y="162"/>
                    <a:pt x="889" y="162"/>
                  </a:cubicBezTo>
                  <a:cubicBezTo>
                    <a:pt x="901" y="162"/>
                    <a:pt x="911" y="171"/>
                    <a:pt x="911" y="184"/>
                  </a:cubicBezTo>
                  <a:cubicBezTo>
                    <a:pt x="911" y="718"/>
                    <a:pt x="911" y="718"/>
                    <a:pt x="911" y="718"/>
                  </a:cubicBezTo>
                  <a:cubicBezTo>
                    <a:pt x="911" y="730"/>
                    <a:pt x="901" y="740"/>
                    <a:pt x="889" y="740"/>
                  </a:cubicBezTo>
                  <a:cubicBezTo>
                    <a:pt x="862" y="740"/>
                    <a:pt x="862" y="740"/>
                    <a:pt x="862" y="740"/>
                  </a:cubicBezTo>
                  <a:cubicBezTo>
                    <a:pt x="862" y="704"/>
                    <a:pt x="862" y="704"/>
                    <a:pt x="862" y="704"/>
                  </a:cubicBezTo>
                  <a:cubicBezTo>
                    <a:pt x="785" y="749"/>
                    <a:pt x="785" y="749"/>
                    <a:pt x="785" y="749"/>
                  </a:cubicBezTo>
                  <a:cubicBezTo>
                    <a:pt x="785" y="691"/>
                    <a:pt x="785" y="691"/>
                    <a:pt x="785" y="691"/>
                  </a:cubicBezTo>
                  <a:cubicBezTo>
                    <a:pt x="785" y="679"/>
                    <a:pt x="782" y="667"/>
                    <a:pt x="777" y="658"/>
                  </a:cubicBezTo>
                  <a:cubicBezTo>
                    <a:pt x="779" y="658"/>
                    <a:pt x="779" y="658"/>
                    <a:pt x="779" y="658"/>
                  </a:cubicBezTo>
                  <a:cubicBezTo>
                    <a:pt x="805" y="658"/>
                    <a:pt x="817" y="634"/>
                    <a:pt x="820" y="620"/>
                  </a:cubicBezTo>
                  <a:cubicBezTo>
                    <a:pt x="820" y="619"/>
                    <a:pt x="820" y="618"/>
                    <a:pt x="820" y="617"/>
                  </a:cubicBezTo>
                  <a:cubicBezTo>
                    <a:pt x="820" y="583"/>
                    <a:pt x="795" y="571"/>
                    <a:pt x="781" y="570"/>
                  </a:cubicBezTo>
                  <a:cubicBezTo>
                    <a:pt x="725" y="570"/>
                    <a:pt x="725" y="570"/>
                    <a:pt x="725" y="570"/>
                  </a:cubicBezTo>
                  <a:cubicBezTo>
                    <a:pt x="722" y="570"/>
                    <a:pt x="719" y="571"/>
                    <a:pt x="716" y="572"/>
                  </a:cubicBezTo>
                  <a:cubicBezTo>
                    <a:pt x="707" y="532"/>
                    <a:pt x="690" y="483"/>
                    <a:pt x="689" y="481"/>
                  </a:cubicBezTo>
                  <a:cubicBezTo>
                    <a:pt x="678" y="450"/>
                    <a:pt x="655" y="441"/>
                    <a:pt x="641" y="440"/>
                  </a:cubicBezTo>
                  <a:cubicBezTo>
                    <a:pt x="617" y="433"/>
                    <a:pt x="506" y="431"/>
                    <a:pt x="471" y="430"/>
                  </a:cubicBezTo>
                  <a:cubicBezTo>
                    <a:pt x="436" y="431"/>
                    <a:pt x="325" y="433"/>
                    <a:pt x="301" y="440"/>
                  </a:cubicBezTo>
                  <a:cubicBezTo>
                    <a:pt x="287" y="441"/>
                    <a:pt x="263" y="450"/>
                    <a:pt x="252" y="481"/>
                  </a:cubicBezTo>
                  <a:cubicBezTo>
                    <a:pt x="252" y="483"/>
                    <a:pt x="234" y="532"/>
                    <a:pt x="226" y="572"/>
                  </a:cubicBezTo>
                  <a:cubicBezTo>
                    <a:pt x="223" y="571"/>
                    <a:pt x="219" y="570"/>
                    <a:pt x="216" y="570"/>
                  </a:cubicBezTo>
                  <a:cubicBezTo>
                    <a:pt x="159" y="570"/>
                    <a:pt x="159" y="570"/>
                    <a:pt x="159" y="570"/>
                  </a:cubicBezTo>
                  <a:cubicBezTo>
                    <a:pt x="146" y="571"/>
                    <a:pt x="122" y="583"/>
                    <a:pt x="122" y="617"/>
                  </a:cubicBezTo>
                  <a:cubicBezTo>
                    <a:pt x="122" y="618"/>
                    <a:pt x="122" y="619"/>
                    <a:pt x="122" y="620"/>
                  </a:cubicBezTo>
                  <a:cubicBezTo>
                    <a:pt x="125" y="634"/>
                    <a:pt x="137" y="658"/>
                    <a:pt x="163" y="658"/>
                  </a:cubicBezTo>
                  <a:cubicBezTo>
                    <a:pt x="165" y="658"/>
                    <a:pt x="165" y="658"/>
                    <a:pt x="165" y="658"/>
                  </a:cubicBezTo>
                  <a:cubicBezTo>
                    <a:pt x="160" y="667"/>
                    <a:pt x="157" y="678"/>
                    <a:pt x="157" y="691"/>
                  </a:cubicBezTo>
                  <a:cubicBezTo>
                    <a:pt x="157" y="871"/>
                    <a:pt x="157" y="871"/>
                    <a:pt x="157" y="871"/>
                  </a:cubicBezTo>
                  <a:cubicBezTo>
                    <a:pt x="157" y="873"/>
                    <a:pt x="156" y="884"/>
                    <a:pt x="163" y="892"/>
                  </a:cubicBezTo>
                  <a:cubicBezTo>
                    <a:pt x="167" y="896"/>
                    <a:pt x="173" y="900"/>
                    <a:pt x="183" y="900"/>
                  </a:cubicBezTo>
                  <a:cubicBezTo>
                    <a:pt x="284" y="900"/>
                    <a:pt x="284" y="900"/>
                    <a:pt x="284" y="900"/>
                  </a:cubicBezTo>
                  <a:cubicBezTo>
                    <a:pt x="294" y="900"/>
                    <a:pt x="300" y="896"/>
                    <a:pt x="303" y="893"/>
                  </a:cubicBezTo>
                  <a:cubicBezTo>
                    <a:pt x="309" y="886"/>
                    <a:pt x="309" y="876"/>
                    <a:pt x="309" y="875"/>
                  </a:cubicBezTo>
                  <a:cubicBezTo>
                    <a:pt x="309" y="865"/>
                    <a:pt x="309" y="865"/>
                    <a:pt x="309" y="865"/>
                  </a:cubicBezTo>
                  <a:cubicBezTo>
                    <a:pt x="633" y="865"/>
                    <a:pt x="633" y="865"/>
                    <a:pt x="633" y="865"/>
                  </a:cubicBezTo>
                  <a:cubicBezTo>
                    <a:pt x="633" y="874"/>
                    <a:pt x="633" y="874"/>
                    <a:pt x="633" y="874"/>
                  </a:cubicBezTo>
                  <a:cubicBezTo>
                    <a:pt x="633" y="876"/>
                    <a:pt x="632" y="886"/>
                    <a:pt x="639" y="893"/>
                  </a:cubicBezTo>
                  <a:cubicBezTo>
                    <a:pt x="642" y="896"/>
                    <a:pt x="648" y="900"/>
                    <a:pt x="658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9" y="900"/>
                    <a:pt x="775" y="896"/>
                    <a:pt x="778" y="892"/>
                  </a:cubicBezTo>
                  <a:cubicBezTo>
                    <a:pt x="786" y="884"/>
                    <a:pt x="785" y="873"/>
                    <a:pt x="785" y="872"/>
                  </a:cubicBezTo>
                  <a:cubicBezTo>
                    <a:pt x="785" y="756"/>
                    <a:pt x="785" y="756"/>
                    <a:pt x="785" y="756"/>
                  </a:cubicBezTo>
                  <a:cubicBezTo>
                    <a:pt x="862" y="800"/>
                    <a:pt x="862" y="800"/>
                    <a:pt x="862" y="800"/>
                  </a:cubicBezTo>
                  <a:cubicBezTo>
                    <a:pt x="862" y="764"/>
                    <a:pt x="862" y="764"/>
                    <a:pt x="862" y="764"/>
                  </a:cubicBezTo>
                  <a:cubicBezTo>
                    <a:pt x="889" y="764"/>
                    <a:pt x="889" y="764"/>
                    <a:pt x="889" y="764"/>
                  </a:cubicBezTo>
                  <a:cubicBezTo>
                    <a:pt x="914" y="764"/>
                    <a:pt x="935" y="744"/>
                    <a:pt x="935" y="718"/>
                  </a:cubicBezTo>
                  <a:cubicBezTo>
                    <a:pt x="935" y="184"/>
                    <a:pt x="935" y="184"/>
                    <a:pt x="935" y="184"/>
                  </a:cubicBezTo>
                  <a:cubicBezTo>
                    <a:pt x="935" y="158"/>
                    <a:pt x="914" y="138"/>
                    <a:pt x="889" y="138"/>
                  </a:cubicBezTo>
                  <a:close/>
                  <a:moveTo>
                    <a:pt x="720" y="260"/>
                  </a:moveTo>
                  <a:cubicBezTo>
                    <a:pt x="720" y="274"/>
                    <a:pt x="708" y="285"/>
                    <a:pt x="695" y="285"/>
                  </a:cubicBezTo>
                  <a:cubicBezTo>
                    <a:pt x="669" y="285"/>
                    <a:pt x="669" y="285"/>
                    <a:pt x="669" y="285"/>
                  </a:cubicBezTo>
                  <a:cubicBezTo>
                    <a:pt x="669" y="18"/>
                    <a:pt x="669" y="18"/>
                    <a:pt x="669" y="18"/>
                  </a:cubicBezTo>
                  <a:cubicBezTo>
                    <a:pt x="644" y="18"/>
                    <a:pt x="644" y="18"/>
                    <a:pt x="644" y="18"/>
                  </a:cubicBezTo>
                  <a:cubicBezTo>
                    <a:pt x="644" y="205"/>
                    <a:pt x="644" y="205"/>
                    <a:pt x="644" y="205"/>
                  </a:cubicBezTo>
                  <a:cubicBezTo>
                    <a:pt x="644" y="205"/>
                    <a:pt x="643" y="221"/>
                    <a:pt x="629" y="229"/>
                  </a:cubicBezTo>
                  <a:cubicBezTo>
                    <a:pt x="615" y="237"/>
                    <a:pt x="590" y="227"/>
                    <a:pt x="581" y="220"/>
                  </a:cubicBezTo>
                  <a:cubicBezTo>
                    <a:pt x="572" y="214"/>
                    <a:pt x="278" y="50"/>
                    <a:pt x="278" y="50"/>
                  </a:cubicBezTo>
                  <a:cubicBezTo>
                    <a:pt x="278" y="285"/>
                    <a:pt x="278" y="285"/>
                    <a:pt x="278" y="285"/>
                  </a:cubicBezTo>
                  <a:cubicBezTo>
                    <a:pt x="247" y="285"/>
                    <a:pt x="247" y="285"/>
                    <a:pt x="247" y="285"/>
                  </a:cubicBezTo>
                  <a:cubicBezTo>
                    <a:pt x="233" y="285"/>
                    <a:pt x="222" y="274"/>
                    <a:pt x="222" y="260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222" y="29"/>
                    <a:pt x="233" y="18"/>
                    <a:pt x="247" y="18"/>
                  </a:cubicBezTo>
                  <a:cubicBezTo>
                    <a:pt x="695" y="18"/>
                    <a:pt x="695" y="18"/>
                    <a:pt x="695" y="18"/>
                  </a:cubicBezTo>
                  <a:cubicBezTo>
                    <a:pt x="708" y="18"/>
                    <a:pt x="720" y="29"/>
                    <a:pt x="720" y="43"/>
                  </a:cubicBezTo>
                  <a:lnTo>
                    <a:pt x="720" y="260"/>
                  </a:lnTo>
                  <a:close/>
                  <a:moveTo>
                    <a:pt x="477" y="769"/>
                  </a:moveTo>
                  <a:cubicBezTo>
                    <a:pt x="477" y="756"/>
                    <a:pt x="477" y="756"/>
                    <a:pt x="477" y="756"/>
                  </a:cubicBezTo>
                  <a:cubicBezTo>
                    <a:pt x="487" y="756"/>
                    <a:pt x="487" y="756"/>
                    <a:pt x="487" y="756"/>
                  </a:cubicBezTo>
                  <a:cubicBezTo>
                    <a:pt x="487" y="769"/>
                    <a:pt x="487" y="769"/>
                    <a:pt x="487" y="769"/>
                  </a:cubicBezTo>
                  <a:lnTo>
                    <a:pt x="477" y="769"/>
                  </a:lnTo>
                  <a:close/>
                  <a:moveTo>
                    <a:pt x="487" y="793"/>
                  </a:moveTo>
                  <a:cubicBezTo>
                    <a:pt x="487" y="841"/>
                    <a:pt x="487" y="841"/>
                    <a:pt x="487" y="841"/>
                  </a:cubicBezTo>
                  <a:cubicBezTo>
                    <a:pt x="477" y="841"/>
                    <a:pt x="477" y="841"/>
                    <a:pt x="477" y="841"/>
                  </a:cubicBezTo>
                  <a:cubicBezTo>
                    <a:pt x="477" y="793"/>
                    <a:pt x="477" y="793"/>
                    <a:pt x="477" y="793"/>
                  </a:cubicBezTo>
                  <a:lnTo>
                    <a:pt x="487" y="793"/>
                  </a:lnTo>
                  <a:close/>
                  <a:moveTo>
                    <a:pt x="439" y="747"/>
                  </a:moveTo>
                  <a:cubicBezTo>
                    <a:pt x="439" y="681"/>
                    <a:pt x="439" y="681"/>
                    <a:pt x="439" y="681"/>
                  </a:cubicBezTo>
                  <a:cubicBezTo>
                    <a:pt x="505" y="681"/>
                    <a:pt x="505" y="681"/>
                    <a:pt x="505" y="681"/>
                  </a:cubicBezTo>
                  <a:cubicBezTo>
                    <a:pt x="505" y="747"/>
                    <a:pt x="505" y="747"/>
                    <a:pt x="505" y="747"/>
                  </a:cubicBezTo>
                  <a:lnTo>
                    <a:pt x="439" y="747"/>
                  </a:lnTo>
                  <a:close/>
                  <a:moveTo>
                    <a:pt x="497" y="756"/>
                  </a:moveTo>
                  <a:cubicBezTo>
                    <a:pt x="515" y="756"/>
                    <a:pt x="515" y="756"/>
                    <a:pt x="515" y="756"/>
                  </a:cubicBezTo>
                  <a:cubicBezTo>
                    <a:pt x="515" y="747"/>
                    <a:pt x="515" y="747"/>
                    <a:pt x="515" y="747"/>
                  </a:cubicBezTo>
                  <a:cubicBezTo>
                    <a:pt x="534" y="747"/>
                    <a:pt x="534" y="747"/>
                    <a:pt x="534" y="747"/>
                  </a:cubicBezTo>
                  <a:cubicBezTo>
                    <a:pt x="534" y="738"/>
                    <a:pt x="534" y="738"/>
                    <a:pt x="534" y="738"/>
                  </a:cubicBezTo>
                  <a:cubicBezTo>
                    <a:pt x="515" y="738"/>
                    <a:pt x="515" y="738"/>
                    <a:pt x="515" y="738"/>
                  </a:cubicBezTo>
                  <a:cubicBezTo>
                    <a:pt x="515" y="728"/>
                    <a:pt x="515" y="728"/>
                    <a:pt x="515" y="728"/>
                  </a:cubicBezTo>
                  <a:cubicBezTo>
                    <a:pt x="534" y="728"/>
                    <a:pt x="534" y="728"/>
                    <a:pt x="534" y="728"/>
                  </a:cubicBezTo>
                  <a:cubicBezTo>
                    <a:pt x="534" y="719"/>
                    <a:pt x="534" y="719"/>
                    <a:pt x="534" y="719"/>
                  </a:cubicBezTo>
                  <a:cubicBezTo>
                    <a:pt x="515" y="719"/>
                    <a:pt x="515" y="719"/>
                    <a:pt x="515" y="719"/>
                  </a:cubicBezTo>
                  <a:cubicBezTo>
                    <a:pt x="515" y="709"/>
                    <a:pt x="515" y="709"/>
                    <a:pt x="515" y="709"/>
                  </a:cubicBezTo>
                  <a:cubicBezTo>
                    <a:pt x="534" y="709"/>
                    <a:pt x="534" y="709"/>
                    <a:pt x="534" y="709"/>
                  </a:cubicBezTo>
                  <a:cubicBezTo>
                    <a:pt x="534" y="700"/>
                    <a:pt x="534" y="700"/>
                    <a:pt x="534" y="700"/>
                  </a:cubicBezTo>
                  <a:cubicBezTo>
                    <a:pt x="515" y="700"/>
                    <a:pt x="515" y="700"/>
                    <a:pt x="515" y="700"/>
                  </a:cubicBezTo>
                  <a:cubicBezTo>
                    <a:pt x="515" y="690"/>
                    <a:pt x="515" y="690"/>
                    <a:pt x="515" y="690"/>
                  </a:cubicBezTo>
                  <a:cubicBezTo>
                    <a:pt x="534" y="690"/>
                    <a:pt x="534" y="690"/>
                    <a:pt x="534" y="690"/>
                  </a:cubicBezTo>
                  <a:cubicBezTo>
                    <a:pt x="534" y="681"/>
                    <a:pt x="534" y="681"/>
                    <a:pt x="534" y="681"/>
                  </a:cubicBezTo>
                  <a:cubicBezTo>
                    <a:pt x="515" y="681"/>
                    <a:pt x="515" y="681"/>
                    <a:pt x="515" y="681"/>
                  </a:cubicBezTo>
                  <a:cubicBezTo>
                    <a:pt x="515" y="672"/>
                    <a:pt x="515" y="672"/>
                    <a:pt x="515" y="672"/>
                  </a:cubicBezTo>
                  <a:cubicBezTo>
                    <a:pt x="505" y="672"/>
                    <a:pt x="505" y="672"/>
                    <a:pt x="505" y="672"/>
                  </a:cubicBezTo>
                  <a:cubicBezTo>
                    <a:pt x="505" y="653"/>
                    <a:pt x="505" y="653"/>
                    <a:pt x="505" y="653"/>
                  </a:cubicBezTo>
                  <a:cubicBezTo>
                    <a:pt x="496" y="653"/>
                    <a:pt x="496" y="653"/>
                    <a:pt x="496" y="653"/>
                  </a:cubicBezTo>
                  <a:cubicBezTo>
                    <a:pt x="496" y="672"/>
                    <a:pt x="496" y="672"/>
                    <a:pt x="496" y="672"/>
                  </a:cubicBezTo>
                  <a:cubicBezTo>
                    <a:pt x="487" y="672"/>
                    <a:pt x="487" y="672"/>
                    <a:pt x="487" y="672"/>
                  </a:cubicBezTo>
                  <a:cubicBezTo>
                    <a:pt x="487" y="653"/>
                    <a:pt x="487" y="653"/>
                    <a:pt x="487" y="653"/>
                  </a:cubicBezTo>
                  <a:cubicBezTo>
                    <a:pt x="477" y="653"/>
                    <a:pt x="477" y="653"/>
                    <a:pt x="477" y="653"/>
                  </a:cubicBezTo>
                  <a:cubicBezTo>
                    <a:pt x="477" y="672"/>
                    <a:pt x="477" y="672"/>
                    <a:pt x="477" y="672"/>
                  </a:cubicBezTo>
                  <a:cubicBezTo>
                    <a:pt x="468" y="672"/>
                    <a:pt x="468" y="672"/>
                    <a:pt x="468" y="672"/>
                  </a:cubicBezTo>
                  <a:cubicBezTo>
                    <a:pt x="468" y="653"/>
                    <a:pt x="468" y="653"/>
                    <a:pt x="468" y="653"/>
                  </a:cubicBezTo>
                  <a:cubicBezTo>
                    <a:pt x="458" y="653"/>
                    <a:pt x="458" y="653"/>
                    <a:pt x="458" y="653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49" y="672"/>
                    <a:pt x="449" y="672"/>
                    <a:pt x="449" y="672"/>
                  </a:cubicBezTo>
                  <a:cubicBezTo>
                    <a:pt x="449" y="653"/>
                    <a:pt x="449" y="653"/>
                    <a:pt x="449" y="653"/>
                  </a:cubicBezTo>
                  <a:cubicBezTo>
                    <a:pt x="439" y="653"/>
                    <a:pt x="439" y="653"/>
                    <a:pt x="439" y="653"/>
                  </a:cubicBezTo>
                  <a:cubicBezTo>
                    <a:pt x="439" y="672"/>
                    <a:pt x="439" y="672"/>
                    <a:pt x="439" y="672"/>
                  </a:cubicBezTo>
                  <a:cubicBezTo>
                    <a:pt x="430" y="672"/>
                    <a:pt x="430" y="672"/>
                    <a:pt x="430" y="672"/>
                  </a:cubicBezTo>
                  <a:cubicBezTo>
                    <a:pt x="430" y="681"/>
                    <a:pt x="430" y="681"/>
                    <a:pt x="430" y="681"/>
                  </a:cubicBezTo>
                  <a:cubicBezTo>
                    <a:pt x="411" y="681"/>
                    <a:pt x="411" y="681"/>
                    <a:pt x="411" y="681"/>
                  </a:cubicBezTo>
                  <a:cubicBezTo>
                    <a:pt x="411" y="690"/>
                    <a:pt x="411" y="690"/>
                    <a:pt x="411" y="690"/>
                  </a:cubicBezTo>
                  <a:cubicBezTo>
                    <a:pt x="430" y="690"/>
                    <a:pt x="430" y="690"/>
                    <a:pt x="430" y="690"/>
                  </a:cubicBezTo>
                  <a:cubicBezTo>
                    <a:pt x="430" y="700"/>
                    <a:pt x="430" y="700"/>
                    <a:pt x="430" y="700"/>
                  </a:cubicBezTo>
                  <a:cubicBezTo>
                    <a:pt x="411" y="700"/>
                    <a:pt x="411" y="700"/>
                    <a:pt x="411" y="700"/>
                  </a:cubicBezTo>
                  <a:cubicBezTo>
                    <a:pt x="411" y="709"/>
                    <a:pt x="411" y="709"/>
                    <a:pt x="411" y="709"/>
                  </a:cubicBezTo>
                  <a:cubicBezTo>
                    <a:pt x="430" y="709"/>
                    <a:pt x="430" y="709"/>
                    <a:pt x="430" y="709"/>
                  </a:cubicBezTo>
                  <a:cubicBezTo>
                    <a:pt x="430" y="719"/>
                    <a:pt x="430" y="719"/>
                    <a:pt x="430" y="719"/>
                  </a:cubicBezTo>
                  <a:cubicBezTo>
                    <a:pt x="411" y="719"/>
                    <a:pt x="411" y="719"/>
                    <a:pt x="411" y="719"/>
                  </a:cubicBezTo>
                  <a:cubicBezTo>
                    <a:pt x="411" y="728"/>
                    <a:pt x="411" y="728"/>
                    <a:pt x="411" y="728"/>
                  </a:cubicBezTo>
                  <a:cubicBezTo>
                    <a:pt x="430" y="728"/>
                    <a:pt x="430" y="728"/>
                    <a:pt x="430" y="728"/>
                  </a:cubicBezTo>
                  <a:cubicBezTo>
                    <a:pt x="430" y="738"/>
                    <a:pt x="430" y="738"/>
                    <a:pt x="430" y="738"/>
                  </a:cubicBezTo>
                  <a:cubicBezTo>
                    <a:pt x="411" y="738"/>
                    <a:pt x="411" y="738"/>
                    <a:pt x="411" y="738"/>
                  </a:cubicBezTo>
                  <a:cubicBezTo>
                    <a:pt x="411" y="747"/>
                    <a:pt x="411" y="747"/>
                    <a:pt x="411" y="747"/>
                  </a:cubicBezTo>
                  <a:cubicBezTo>
                    <a:pt x="430" y="747"/>
                    <a:pt x="430" y="747"/>
                    <a:pt x="430" y="747"/>
                  </a:cubicBezTo>
                  <a:cubicBezTo>
                    <a:pt x="430" y="756"/>
                    <a:pt x="430" y="756"/>
                    <a:pt x="430" y="756"/>
                  </a:cubicBezTo>
                  <a:cubicBezTo>
                    <a:pt x="448" y="756"/>
                    <a:pt x="448" y="756"/>
                    <a:pt x="448" y="756"/>
                  </a:cubicBezTo>
                  <a:cubicBezTo>
                    <a:pt x="448" y="769"/>
                    <a:pt x="448" y="769"/>
                    <a:pt x="448" y="769"/>
                  </a:cubicBezTo>
                  <a:cubicBezTo>
                    <a:pt x="364" y="769"/>
                    <a:pt x="364" y="769"/>
                    <a:pt x="364" y="769"/>
                  </a:cubicBezTo>
                  <a:cubicBezTo>
                    <a:pt x="364" y="645"/>
                    <a:pt x="364" y="645"/>
                    <a:pt x="364" y="645"/>
                  </a:cubicBezTo>
                  <a:cubicBezTo>
                    <a:pt x="578" y="645"/>
                    <a:pt x="578" y="645"/>
                    <a:pt x="578" y="645"/>
                  </a:cubicBezTo>
                  <a:cubicBezTo>
                    <a:pt x="578" y="769"/>
                    <a:pt x="578" y="769"/>
                    <a:pt x="578" y="769"/>
                  </a:cubicBezTo>
                  <a:cubicBezTo>
                    <a:pt x="497" y="769"/>
                    <a:pt x="497" y="769"/>
                    <a:pt x="497" y="769"/>
                  </a:cubicBezTo>
                  <a:lnTo>
                    <a:pt x="497" y="756"/>
                  </a:lnTo>
                  <a:close/>
                  <a:moveTo>
                    <a:pt x="457" y="756"/>
                  </a:moveTo>
                  <a:cubicBezTo>
                    <a:pt x="468" y="756"/>
                    <a:pt x="468" y="756"/>
                    <a:pt x="468" y="756"/>
                  </a:cubicBezTo>
                  <a:cubicBezTo>
                    <a:pt x="468" y="769"/>
                    <a:pt x="468" y="769"/>
                    <a:pt x="468" y="769"/>
                  </a:cubicBezTo>
                  <a:cubicBezTo>
                    <a:pt x="457" y="769"/>
                    <a:pt x="457" y="769"/>
                    <a:pt x="457" y="769"/>
                  </a:cubicBezTo>
                  <a:lnTo>
                    <a:pt x="457" y="756"/>
                  </a:lnTo>
                  <a:close/>
                  <a:moveTo>
                    <a:pt x="468" y="793"/>
                  </a:moveTo>
                  <a:cubicBezTo>
                    <a:pt x="468" y="841"/>
                    <a:pt x="468" y="841"/>
                    <a:pt x="468" y="841"/>
                  </a:cubicBezTo>
                  <a:cubicBezTo>
                    <a:pt x="457" y="841"/>
                    <a:pt x="457" y="841"/>
                    <a:pt x="457" y="841"/>
                  </a:cubicBezTo>
                  <a:cubicBezTo>
                    <a:pt x="457" y="793"/>
                    <a:pt x="457" y="793"/>
                    <a:pt x="457" y="793"/>
                  </a:cubicBezTo>
                  <a:lnTo>
                    <a:pt x="468" y="793"/>
                  </a:lnTo>
                  <a:close/>
                  <a:moveTo>
                    <a:pt x="761" y="876"/>
                  </a:moveTo>
                  <a:cubicBezTo>
                    <a:pt x="761" y="876"/>
                    <a:pt x="760" y="876"/>
                    <a:pt x="759" y="876"/>
                  </a:cubicBezTo>
                  <a:cubicBezTo>
                    <a:pt x="657" y="875"/>
                    <a:pt x="657" y="875"/>
                    <a:pt x="657" y="875"/>
                  </a:cubicBezTo>
                  <a:cubicBezTo>
                    <a:pt x="657" y="853"/>
                    <a:pt x="657" y="853"/>
                    <a:pt x="657" y="853"/>
                  </a:cubicBezTo>
                  <a:cubicBezTo>
                    <a:pt x="657" y="846"/>
                    <a:pt x="651" y="841"/>
                    <a:pt x="645" y="841"/>
                  </a:cubicBezTo>
                  <a:cubicBezTo>
                    <a:pt x="497" y="841"/>
                    <a:pt x="497" y="841"/>
                    <a:pt x="497" y="841"/>
                  </a:cubicBezTo>
                  <a:cubicBezTo>
                    <a:pt x="497" y="793"/>
                    <a:pt x="497" y="793"/>
                    <a:pt x="497" y="793"/>
                  </a:cubicBezTo>
                  <a:cubicBezTo>
                    <a:pt x="590" y="793"/>
                    <a:pt x="590" y="793"/>
                    <a:pt x="590" y="793"/>
                  </a:cubicBezTo>
                  <a:cubicBezTo>
                    <a:pt x="597" y="793"/>
                    <a:pt x="602" y="787"/>
                    <a:pt x="602" y="781"/>
                  </a:cubicBezTo>
                  <a:cubicBezTo>
                    <a:pt x="602" y="633"/>
                    <a:pt x="602" y="633"/>
                    <a:pt x="602" y="633"/>
                  </a:cubicBezTo>
                  <a:cubicBezTo>
                    <a:pt x="602" y="626"/>
                    <a:pt x="597" y="621"/>
                    <a:pt x="590" y="621"/>
                  </a:cubicBezTo>
                  <a:cubicBezTo>
                    <a:pt x="352" y="621"/>
                    <a:pt x="352" y="621"/>
                    <a:pt x="352" y="621"/>
                  </a:cubicBezTo>
                  <a:cubicBezTo>
                    <a:pt x="345" y="621"/>
                    <a:pt x="340" y="626"/>
                    <a:pt x="340" y="633"/>
                  </a:cubicBezTo>
                  <a:cubicBezTo>
                    <a:pt x="340" y="781"/>
                    <a:pt x="340" y="781"/>
                    <a:pt x="340" y="781"/>
                  </a:cubicBezTo>
                  <a:cubicBezTo>
                    <a:pt x="340" y="787"/>
                    <a:pt x="345" y="793"/>
                    <a:pt x="352" y="793"/>
                  </a:cubicBezTo>
                  <a:cubicBezTo>
                    <a:pt x="448" y="793"/>
                    <a:pt x="448" y="793"/>
                    <a:pt x="448" y="793"/>
                  </a:cubicBezTo>
                  <a:cubicBezTo>
                    <a:pt x="448" y="841"/>
                    <a:pt x="448" y="841"/>
                    <a:pt x="448" y="841"/>
                  </a:cubicBezTo>
                  <a:cubicBezTo>
                    <a:pt x="297" y="841"/>
                    <a:pt x="297" y="841"/>
                    <a:pt x="297" y="841"/>
                  </a:cubicBezTo>
                  <a:cubicBezTo>
                    <a:pt x="290" y="841"/>
                    <a:pt x="285" y="846"/>
                    <a:pt x="285" y="853"/>
                  </a:cubicBezTo>
                  <a:cubicBezTo>
                    <a:pt x="284" y="876"/>
                    <a:pt x="284" y="876"/>
                    <a:pt x="284" y="876"/>
                  </a:cubicBezTo>
                  <a:cubicBezTo>
                    <a:pt x="181" y="876"/>
                    <a:pt x="181" y="876"/>
                    <a:pt x="181" y="876"/>
                  </a:cubicBezTo>
                  <a:cubicBezTo>
                    <a:pt x="181" y="876"/>
                    <a:pt x="181" y="874"/>
                    <a:pt x="181" y="872"/>
                  </a:cubicBezTo>
                  <a:cubicBezTo>
                    <a:pt x="181" y="691"/>
                    <a:pt x="181" y="691"/>
                    <a:pt x="181" y="691"/>
                  </a:cubicBezTo>
                  <a:cubicBezTo>
                    <a:pt x="180" y="671"/>
                    <a:pt x="196" y="654"/>
                    <a:pt x="196" y="654"/>
                  </a:cubicBezTo>
                  <a:cubicBezTo>
                    <a:pt x="199" y="651"/>
                    <a:pt x="200" y="646"/>
                    <a:pt x="198" y="641"/>
                  </a:cubicBezTo>
                  <a:cubicBezTo>
                    <a:pt x="196" y="637"/>
                    <a:pt x="192" y="634"/>
                    <a:pt x="187" y="634"/>
                  </a:cubicBezTo>
                  <a:cubicBezTo>
                    <a:pt x="163" y="634"/>
                    <a:pt x="163" y="634"/>
                    <a:pt x="163" y="634"/>
                  </a:cubicBezTo>
                  <a:cubicBezTo>
                    <a:pt x="152" y="634"/>
                    <a:pt x="147" y="620"/>
                    <a:pt x="146" y="616"/>
                  </a:cubicBezTo>
                  <a:cubicBezTo>
                    <a:pt x="147" y="597"/>
                    <a:pt x="158" y="594"/>
                    <a:pt x="160" y="594"/>
                  </a:cubicBezTo>
                  <a:cubicBezTo>
                    <a:pt x="215" y="594"/>
                    <a:pt x="215" y="594"/>
                    <a:pt x="215" y="594"/>
                  </a:cubicBezTo>
                  <a:cubicBezTo>
                    <a:pt x="221" y="594"/>
                    <a:pt x="224" y="600"/>
                    <a:pt x="224" y="600"/>
                  </a:cubicBezTo>
                  <a:cubicBezTo>
                    <a:pt x="226" y="605"/>
                    <a:pt x="232" y="607"/>
                    <a:pt x="237" y="606"/>
                  </a:cubicBezTo>
                  <a:cubicBezTo>
                    <a:pt x="242" y="605"/>
                    <a:pt x="246" y="601"/>
                    <a:pt x="247" y="596"/>
                  </a:cubicBezTo>
                  <a:cubicBezTo>
                    <a:pt x="251" y="557"/>
                    <a:pt x="275" y="490"/>
                    <a:pt x="275" y="489"/>
                  </a:cubicBezTo>
                  <a:cubicBezTo>
                    <a:pt x="284" y="465"/>
                    <a:pt x="301" y="464"/>
                    <a:pt x="302" y="464"/>
                  </a:cubicBezTo>
                  <a:cubicBezTo>
                    <a:pt x="304" y="464"/>
                    <a:pt x="306" y="464"/>
                    <a:pt x="307" y="463"/>
                  </a:cubicBezTo>
                  <a:cubicBezTo>
                    <a:pt x="317" y="459"/>
                    <a:pt x="399" y="456"/>
                    <a:pt x="471" y="454"/>
                  </a:cubicBezTo>
                  <a:cubicBezTo>
                    <a:pt x="543" y="456"/>
                    <a:pt x="624" y="459"/>
                    <a:pt x="635" y="463"/>
                  </a:cubicBezTo>
                  <a:cubicBezTo>
                    <a:pt x="636" y="464"/>
                    <a:pt x="638" y="464"/>
                    <a:pt x="639" y="464"/>
                  </a:cubicBezTo>
                  <a:cubicBezTo>
                    <a:pt x="641" y="464"/>
                    <a:pt x="658" y="465"/>
                    <a:pt x="667" y="489"/>
                  </a:cubicBezTo>
                  <a:cubicBezTo>
                    <a:pt x="667" y="490"/>
                    <a:pt x="691" y="557"/>
                    <a:pt x="695" y="596"/>
                  </a:cubicBezTo>
                  <a:cubicBezTo>
                    <a:pt x="696" y="601"/>
                    <a:pt x="700" y="605"/>
                    <a:pt x="705" y="606"/>
                  </a:cubicBezTo>
                  <a:cubicBezTo>
                    <a:pt x="710" y="607"/>
                    <a:pt x="715" y="605"/>
                    <a:pt x="718" y="600"/>
                  </a:cubicBezTo>
                  <a:cubicBezTo>
                    <a:pt x="718" y="600"/>
                    <a:pt x="721" y="594"/>
                    <a:pt x="726" y="594"/>
                  </a:cubicBezTo>
                  <a:cubicBezTo>
                    <a:pt x="780" y="594"/>
                    <a:pt x="780" y="594"/>
                    <a:pt x="780" y="594"/>
                  </a:cubicBezTo>
                  <a:cubicBezTo>
                    <a:pt x="784" y="594"/>
                    <a:pt x="795" y="597"/>
                    <a:pt x="796" y="616"/>
                  </a:cubicBezTo>
                  <a:cubicBezTo>
                    <a:pt x="795" y="620"/>
                    <a:pt x="790" y="634"/>
                    <a:pt x="779" y="634"/>
                  </a:cubicBezTo>
                  <a:cubicBezTo>
                    <a:pt x="755" y="634"/>
                    <a:pt x="755" y="634"/>
                    <a:pt x="755" y="634"/>
                  </a:cubicBezTo>
                  <a:cubicBezTo>
                    <a:pt x="750" y="634"/>
                    <a:pt x="746" y="637"/>
                    <a:pt x="744" y="641"/>
                  </a:cubicBezTo>
                  <a:cubicBezTo>
                    <a:pt x="742" y="646"/>
                    <a:pt x="743" y="651"/>
                    <a:pt x="746" y="654"/>
                  </a:cubicBezTo>
                  <a:cubicBezTo>
                    <a:pt x="746" y="654"/>
                    <a:pt x="761" y="671"/>
                    <a:pt x="761" y="691"/>
                  </a:cubicBezTo>
                  <a:cubicBezTo>
                    <a:pt x="761" y="873"/>
                    <a:pt x="761" y="873"/>
                    <a:pt x="761" y="873"/>
                  </a:cubicBezTo>
                  <a:cubicBezTo>
                    <a:pt x="761" y="874"/>
                    <a:pt x="761" y="876"/>
                    <a:pt x="761" y="87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9" name="Freeform 79"/>
            <p:cNvSpPr>
              <a:spLocks noEditPoints="1"/>
            </p:cNvSpPr>
            <p:nvPr/>
          </p:nvSpPr>
          <p:spPr bwMode="auto">
            <a:xfrm>
              <a:off x="7124540" y="2737052"/>
              <a:ext cx="76743" cy="91228"/>
            </a:xfrm>
            <a:custGeom>
              <a:avLst/>
              <a:gdLst>
                <a:gd name="T0" fmla="*/ 530 w 907"/>
                <a:gd name="T1" fmla="*/ 590 h 1079"/>
                <a:gd name="T2" fmla="*/ 619 w 907"/>
                <a:gd name="T3" fmla="*/ 285 h 1079"/>
                <a:gd name="T4" fmla="*/ 530 w 907"/>
                <a:gd name="T5" fmla="*/ 162 h 1079"/>
                <a:gd name="T6" fmla="*/ 271 w 907"/>
                <a:gd name="T7" fmla="*/ 240 h 1079"/>
                <a:gd name="T8" fmla="*/ 273 w 907"/>
                <a:gd name="T9" fmla="*/ 517 h 1079"/>
                <a:gd name="T10" fmla="*/ 358 w 907"/>
                <a:gd name="T11" fmla="*/ 664 h 1079"/>
                <a:gd name="T12" fmla="*/ 554 w 907"/>
                <a:gd name="T13" fmla="*/ 142 h 1079"/>
                <a:gd name="T14" fmla="*/ 633 w 907"/>
                <a:gd name="T15" fmla="*/ 396 h 1079"/>
                <a:gd name="T16" fmla="*/ 393 w 907"/>
                <a:gd name="T17" fmla="*/ 158 h 1079"/>
                <a:gd name="T18" fmla="*/ 515 w 907"/>
                <a:gd name="T19" fmla="*/ 95 h 1079"/>
                <a:gd name="T20" fmla="*/ 335 w 907"/>
                <a:gd name="T21" fmla="*/ 670 h 1079"/>
                <a:gd name="T22" fmla="*/ 222 w 907"/>
                <a:gd name="T23" fmla="*/ 286 h 1079"/>
                <a:gd name="T24" fmla="*/ 830 w 907"/>
                <a:gd name="T25" fmla="*/ 211 h 1079"/>
                <a:gd name="T26" fmla="*/ 637 w 907"/>
                <a:gd name="T27" fmla="*/ 61 h 1079"/>
                <a:gd name="T28" fmla="*/ 833 w 907"/>
                <a:gd name="T29" fmla="*/ 230 h 1079"/>
                <a:gd name="T30" fmla="*/ 681 w 907"/>
                <a:gd name="T31" fmla="*/ 469 h 1079"/>
                <a:gd name="T32" fmla="*/ 234 w 907"/>
                <a:gd name="T33" fmla="*/ 672 h 1079"/>
                <a:gd name="T34" fmla="*/ 814 w 907"/>
                <a:gd name="T35" fmla="*/ 127 h 1079"/>
                <a:gd name="T36" fmla="*/ 823 w 907"/>
                <a:gd name="T37" fmla="*/ 136 h 1079"/>
                <a:gd name="T38" fmla="*/ 732 w 907"/>
                <a:gd name="T39" fmla="*/ 77 h 1079"/>
                <a:gd name="T40" fmla="*/ 662 w 907"/>
                <a:gd name="T41" fmla="*/ 59 h 1079"/>
                <a:gd name="T42" fmla="*/ 105 w 907"/>
                <a:gd name="T43" fmla="*/ 641 h 1079"/>
                <a:gd name="T44" fmla="*/ 71 w 907"/>
                <a:gd name="T45" fmla="*/ 566 h 1079"/>
                <a:gd name="T46" fmla="*/ 64 w 907"/>
                <a:gd name="T47" fmla="*/ 548 h 1079"/>
                <a:gd name="T48" fmla="*/ 127 w 907"/>
                <a:gd name="T49" fmla="*/ 645 h 1079"/>
                <a:gd name="T50" fmla="*/ 77 w 907"/>
                <a:gd name="T51" fmla="*/ 476 h 1079"/>
                <a:gd name="T52" fmla="*/ 239 w 907"/>
                <a:gd name="T53" fmla="*/ 270 h 1079"/>
                <a:gd name="T54" fmla="*/ 164 w 907"/>
                <a:gd name="T55" fmla="*/ 330 h 1079"/>
                <a:gd name="T56" fmla="*/ 814 w 907"/>
                <a:gd name="T57" fmla="*/ 467 h 1079"/>
                <a:gd name="T58" fmla="*/ 586 w 907"/>
                <a:gd name="T59" fmla="*/ 673 h 1079"/>
                <a:gd name="T60" fmla="*/ 826 w 907"/>
                <a:gd name="T61" fmla="*/ 581 h 1079"/>
                <a:gd name="T62" fmla="*/ 726 w 907"/>
                <a:gd name="T63" fmla="*/ 328 h 1079"/>
                <a:gd name="T64" fmla="*/ 799 w 907"/>
                <a:gd name="T65" fmla="*/ 428 h 1079"/>
                <a:gd name="T66" fmla="*/ 777 w 907"/>
                <a:gd name="T67" fmla="*/ 661 h 1079"/>
                <a:gd name="T68" fmla="*/ 70 w 907"/>
                <a:gd name="T69" fmla="*/ 207 h 1079"/>
                <a:gd name="T70" fmla="*/ 688 w 907"/>
                <a:gd name="T71" fmla="*/ 677 h 1079"/>
                <a:gd name="T72" fmla="*/ 706 w 907"/>
                <a:gd name="T73" fmla="*/ 682 h 1079"/>
                <a:gd name="T74" fmla="*/ 822 w 907"/>
                <a:gd name="T75" fmla="*/ 490 h 1079"/>
                <a:gd name="T76" fmla="*/ 81 w 907"/>
                <a:gd name="T77" fmla="*/ 129 h 1079"/>
                <a:gd name="T78" fmla="*/ 100 w 907"/>
                <a:gd name="T79" fmla="*/ 118 h 1079"/>
                <a:gd name="T80" fmla="*/ 634 w 907"/>
                <a:gd name="T81" fmla="*/ 681 h 1079"/>
                <a:gd name="T82" fmla="*/ 701 w 907"/>
                <a:gd name="T83" fmla="*/ 285 h 1079"/>
                <a:gd name="T84" fmla="*/ 256 w 907"/>
                <a:gd name="T85" fmla="*/ 60 h 1079"/>
                <a:gd name="T86" fmla="*/ 221 w 907"/>
                <a:gd name="T87" fmla="*/ 90 h 1079"/>
                <a:gd name="T88" fmla="*/ 147 w 907"/>
                <a:gd name="T89" fmla="*/ 371 h 1079"/>
                <a:gd name="T90" fmla="*/ 352 w 907"/>
                <a:gd name="T91" fmla="*/ 77 h 1079"/>
                <a:gd name="T92" fmla="*/ 226 w 907"/>
                <a:gd name="T93" fmla="*/ 461 h 1079"/>
                <a:gd name="T94" fmla="*/ 305 w 907"/>
                <a:gd name="T95" fmla="*/ 66 h 1079"/>
                <a:gd name="T96" fmla="*/ 116 w 907"/>
                <a:gd name="T97" fmla="*/ 342 h 1079"/>
                <a:gd name="T98" fmla="*/ 94 w 907"/>
                <a:gd name="T99" fmla="*/ 299 h 1079"/>
                <a:gd name="T100" fmla="*/ 634 w 907"/>
                <a:gd name="T101" fmla="*/ 225 h 1079"/>
                <a:gd name="T102" fmla="*/ 439 w 907"/>
                <a:gd name="T103" fmla="*/ 120 h 1079"/>
                <a:gd name="T104" fmla="*/ 460 w 907"/>
                <a:gd name="T105" fmla="*/ 119 h 1079"/>
                <a:gd name="T106" fmla="*/ 671 w 907"/>
                <a:gd name="T107" fmla="*/ 1079 h 1079"/>
                <a:gd name="T108" fmla="*/ 572 w 907"/>
                <a:gd name="T109" fmla="*/ 1055 h 1079"/>
                <a:gd name="T110" fmla="*/ 501 w 907"/>
                <a:gd name="T111" fmla="*/ 957 h 1079"/>
                <a:gd name="T112" fmla="*/ 487 w 907"/>
                <a:gd name="T113" fmla="*/ 935 h 1079"/>
                <a:gd name="T114" fmla="*/ 587 w 907"/>
                <a:gd name="T115" fmla="*/ 824 h 1079"/>
                <a:gd name="T116" fmla="*/ 412 w 907"/>
                <a:gd name="T117" fmla="*/ 1012 h 1079"/>
                <a:gd name="T118" fmla="*/ 361 w 907"/>
                <a:gd name="T119" fmla="*/ 841 h 1079"/>
                <a:gd name="T120" fmla="*/ 361 w 907"/>
                <a:gd name="T121" fmla="*/ 841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7" h="1079">
                  <a:moveTo>
                    <a:pt x="516" y="1055"/>
                  </a:moveTo>
                  <a:cubicBezTo>
                    <a:pt x="465" y="1055"/>
                    <a:pt x="465" y="1055"/>
                    <a:pt x="465" y="1055"/>
                  </a:cubicBezTo>
                  <a:cubicBezTo>
                    <a:pt x="465" y="687"/>
                    <a:pt x="465" y="687"/>
                    <a:pt x="465" y="687"/>
                  </a:cubicBezTo>
                  <a:cubicBezTo>
                    <a:pt x="516" y="687"/>
                    <a:pt x="516" y="687"/>
                    <a:pt x="516" y="687"/>
                  </a:cubicBezTo>
                  <a:cubicBezTo>
                    <a:pt x="524" y="687"/>
                    <a:pt x="530" y="681"/>
                    <a:pt x="530" y="673"/>
                  </a:cubicBezTo>
                  <a:cubicBezTo>
                    <a:pt x="530" y="659"/>
                    <a:pt x="530" y="659"/>
                    <a:pt x="530" y="659"/>
                  </a:cubicBezTo>
                  <a:cubicBezTo>
                    <a:pt x="533" y="659"/>
                    <a:pt x="535" y="660"/>
                    <a:pt x="538" y="661"/>
                  </a:cubicBezTo>
                  <a:cubicBezTo>
                    <a:pt x="539" y="661"/>
                    <a:pt x="539" y="661"/>
                    <a:pt x="540" y="661"/>
                  </a:cubicBezTo>
                  <a:cubicBezTo>
                    <a:pt x="542" y="661"/>
                    <a:pt x="545" y="660"/>
                    <a:pt x="546" y="657"/>
                  </a:cubicBezTo>
                  <a:cubicBezTo>
                    <a:pt x="547" y="654"/>
                    <a:pt x="545" y="651"/>
                    <a:pt x="542" y="650"/>
                  </a:cubicBezTo>
                  <a:cubicBezTo>
                    <a:pt x="538" y="648"/>
                    <a:pt x="534" y="647"/>
                    <a:pt x="530" y="646"/>
                  </a:cubicBezTo>
                  <a:cubicBezTo>
                    <a:pt x="530" y="590"/>
                    <a:pt x="530" y="590"/>
                    <a:pt x="530" y="590"/>
                  </a:cubicBezTo>
                  <a:cubicBezTo>
                    <a:pt x="561" y="578"/>
                    <a:pt x="589" y="558"/>
                    <a:pt x="611" y="533"/>
                  </a:cubicBezTo>
                  <a:cubicBezTo>
                    <a:pt x="611" y="533"/>
                    <a:pt x="611" y="534"/>
                    <a:pt x="611" y="534"/>
                  </a:cubicBezTo>
                  <a:cubicBezTo>
                    <a:pt x="613" y="534"/>
                    <a:pt x="614" y="533"/>
                    <a:pt x="615" y="532"/>
                  </a:cubicBezTo>
                  <a:cubicBezTo>
                    <a:pt x="622" y="527"/>
                    <a:pt x="628" y="523"/>
                    <a:pt x="634" y="517"/>
                  </a:cubicBezTo>
                  <a:cubicBezTo>
                    <a:pt x="638" y="515"/>
                    <a:pt x="641" y="512"/>
                    <a:pt x="644" y="509"/>
                  </a:cubicBezTo>
                  <a:cubicBezTo>
                    <a:pt x="647" y="507"/>
                    <a:pt x="647" y="503"/>
                    <a:pt x="645" y="501"/>
                  </a:cubicBezTo>
                  <a:cubicBezTo>
                    <a:pt x="643" y="498"/>
                    <a:pt x="639" y="498"/>
                    <a:pt x="637" y="500"/>
                  </a:cubicBezTo>
                  <a:cubicBezTo>
                    <a:pt x="635" y="501"/>
                    <a:pt x="634" y="502"/>
                    <a:pt x="632" y="503"/>
                  </a:cubicBezTo>
                  <a:cubicBezTo>
                    <a:pt x="651" y="472"/>
                    <a:pt x="662" y="436"/>
                    <a:pt x="662" y="396"/>
                  </a:cubicBezTo>
                  <a:cubicBezTo>
                    <a:pt x="662" y="299"/>
                    <a:pt x="662" y="299"/>
                    <a:pt x="662" y="299"/>
                  </a:cubicBezTo>
                  <a:cubicBezTo>
                    <a:pt x="662" y="291"/>
                    <a:pt x="656" y="285"/>
                    <a:pt x="648" y="285"/>
                  </a:cubicBezTo>
                  <a:cubicBezTo>
                    <a:pt x="619" y="285"/>
                    <a:pt x="619" y="285"/>
                    <a:pt x="619" y="285"/>
                  </a:cubicBezTo>
                  <a:cubicBezTo>
                    <a:pt x="619" y="130"/>
                    <a:pt x="619" y="130"/>
                    <a:pt x="619" y="130"/>
                  </a:cubicBezTo>
                  <a:cubicBezTo>
                    <a:pt x="619" y="124"/>
                    <a:pt x="614" y="118"/>
                    <a:pt x="607" y="118"/>
                  </a:cubicBezTo>
                  <a:cubicBezTo>
                    <a:pt x="542" y="118"/>
                    <a:pt x="542" y="118"/>
                    <a:pt x="542" y="118"/>
                  </a:cubicBezTo>
                  <a:cubicBezTo>
                    <a:pt x="536" y="118"/>
                    <a:pt x="530" y="124"/>
                    <a:pt x="530" y="130"/>
                  </a:cubicBezTo>
                  <a:cubicBezTo>
                    <a:pt x="530" y="154"/>
                    <a:pt x="530" y="154"/>
                    <a:pt x="530" y="154"/>
                  </a:cubicBezTo>
                  <a:cubicBezTo>
                    <a:pt x="530" y="154"/>
                    <a:pt x="530" y="153"/>
                    <a:pt x="529" y="153"/>
                  </a:cubicBezTo>
                  <a:cubicBezTo>
                    <a:pt x="522" y="149"/>
                    <a:pt x="515" y="145"/>
                    <a:pt x="508" y="141"/>
                  </a:cubicBezTo>
                  <a:cubicBezTo>
                    <a:pt x="505" y="139"/>
                    <a:pt x="502" y="141"/>
                    <a:pt x="500" y="143"/>
                  </a:cubicBezTo>
                  <a:cubicBezTo>
                    <a:pt x="498" y="146"/>
                    <a:pt x="499" y="150"/>
                    <a:pt x="502" y="152"/>
                  </a:cubicBezTo>
                  <a:cubicBezTo>
                    <a:pt x="509" y="155"/>
                    <a:pt x="516" y="159"/>
                    <a:pt x="523" y="163"/>
                  </a:cubicBezTo>
                  <a:cubicBezTo>
                    <a:pt x="524" y="164"/>
                    <a:pt x="525" y="164"/>
                    <a:pt x="526" y="164"/>
                  </a:cubicBezTo>
                  <a:cubicBezTo>
                    <a:pt x="528" y="164"/>
                    <a:pt x="529" y="163"/>
                    <a:pt x="530" y="162"/>
                  </a:cubicBezTo>
                  <a:cubicBezTo>
                    <a:pt x="530" y="285"/>
                    <a:pt x="530" y="285"/>
                    <a:pt x="530" y="285"/>
                  </a:cubicBezTo>
                  <a:cubicBezTo>
                    <a:pt x="376" y="285"/>
                    <a:pt x="376" y="285"/>
                    <a:pt x="376" y="285"/>
                  </a:cubicBezTo>
                  <a:cubicBezTo>
                    <a:pt x="376" y="130"/>
                    <a:pt x="376" y="130"/>
                    <a:pt x="376" y="130"/>
                  </a:cubicBezTo>
                  <a:cubicBezTo>
                    <a:pt x="376" y="124"/>
                    <a:pt x="371" y="118"/>
                    <a:pt x="364" y="118"/>
                  </a:cubicBezTo>
                  <a:cubicBezTo>
                    <a:pt x="300" y="118"/>
                    <a:pt x="300" y="118"/>
                    <a:pt x="300" y="118"/>
                  </a:cubicBezTo>
                  <a:cubicBezTo>
                    <a:pt x="293" y="118"/>
                    <a:pt x="288" y="124"/>
                    <a:pt x="288" y="130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87" y="214"/>
                    <a:pt x="287" y="214"/>
                    <a:pt x="286" y="214"/>
                  </a:cubicBezTo>
                  <a:cubicBezTo>
                    <a:pt x="282" y="218"/>
                    <a:pt x="277" y="221"/>
                    <a:pt x="273" y="225"/>
                  </a:cubicBezTo>
                  <a:cubicBezTo>
                    <a:pt x="267" y="229"/>
                    <a:pt x="267" y="229"/>
                    <a:pt x="267" y="229"/>
                  </a:cubicBezTo>
                  <a:cubicBezTo>
                    <a:pt x="265" y="231"/>
                    <a:pt x="265" y="235"/>
                    <a:pt x="267" y="238"/>
                  </a:cubicBezTo>
                  <a:cubicBezTo>
                    <a:pt x="268" y="239"/>
                    <a:pt x="270" y="240"/>
                    <a:pt x="271" y="240"/>
                  </a:cubicBezTo>
                  <a:cubicBezTo>
                    <a:pt x="273" y="240"/>
                    <a:pt x="274" y="239"/>
                    <a:pt x="275" y="239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3" y="232"/>
                    <a:pt x="285" y="230"/>
                    <a:pt x="288" y="229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59" y="285"/>
                    <a:pt x="259" y="285"/>
                    <a:pt x="259" y="285"/>
                  </a:cubicBezTo>
                  <a:cubicBezTo>
                    <a:pt x="251" y="285"/>
                    <a:pt x="245" y="291"/>
                    <a:pt x="245" y="299"/>
                  </a:cubicBezTo>
                  <a:cubicBezTo>
                    <a:pt x="245" y="396"/>
                    <a:pt x="245" y="396"/>
                    <a:pt x="245" y="396"/>
                  </a:cubicBezTo>
                  <a:cubicBezTo>
                    <a:pt x="245" y="436"/>
                    <a:pt x="256" y="472"/>
                    <a:pt x="274" y="503"/>
                  </a:cubicBezTo>
                  <a:cubicBezTo>
                    <a:pt x="270" y="500"/>
                    <a:pt x="266" y="496"/>
                    <a:pt x="262" y="493"/>
                  </a:cubicBezTo>
                  <a:cubicBezTo>
                    <a:pt x="259" y="491"/>
                    <a:pt x="255" y="491"/>
                    <a:pt x="253" y="494"/>
                  </a:cubicBezTo>
                  <a:cubicBezTo>
                    <a:pt x="251" y="496"/>
                    <a:pt x="251" y="500"/>
                    <a:pt x="254" y="502"/>
                  </a:cubicBezTo>
                  <a:cubicBezTo>
                    <a:pt x="260" y="507"/>
                    <a:pt x="266" y="512"/>
                    <a:pt x="273" y="517"/>
                  </a:cubicBezTo>
                  <a:cubicBezTo>
                    <a:pt x="276" y="520"/>
                    <a:pt x="280" y="523"/>
                    <a:pt x="283" y="526"/>
                  </a:cubicBezTo>
                  <a:cubicBezTo>
                    <a:pt x="284" y="527"/>
                    <a:pt x="285" y="527"/>
                    <a:pt x="287" y="527"/>
                  </a:cubicBezTo>
                  <a:cubicBezTo>
                    <a:pt x="288" y="527"/>
                    <a:pt x="289" y="527"/>
                    <a:pt x="290" y="526"/>
                  </a:cubicBezTo>
                  <a:cubicBezTo>
                    <a:pt x="293" y="530"/>
                    <a:pt x="297" y="534"/>
                    <a:pt x="301" y="538"/>
                  </a:cubicBezTo>
                  <a:cubicBezTo>
                    <a:pt x="301" y="539"/>
                    <a:pt x="302" y="540"/>
                    <a:pt x="302" y="540"/>
                  </a:cubicBezTo>
                  <a:cubicBezTo>
                    <a:pt x="302" y="540"/>
                    <a:pt x="303" y="540"/>
                    <a:pt x="303" y="540"/>
                  </a:cubicBezTo>
                  <a:cubicBezTo>
                    <a:pt x="323" y="562"/>
                    <a:pt x="349" y="579"/>
                    <a:pt x="377" y="590"/>
                  </a:cubicBezTo>
                  <a:cubicBezTo>
                    <a:pt x="377" y="646"/>
                    <a:pt x="377" y="646"/>
                    <a:pt x="377" y="646"/>
                  </a:cubicBezTo>
                  <a:cubicBezTo>
                    <a:pt x="369" y="648"/>
                    <a:pt x="362" y="651"/>
                    <a:pt x="355" y="653"/>
                  </a:cubicBezTo>
                  <a:cubicBezTo>
                    <a:pt x="352" y="654"/>
                    <a:pt x="350" y="657"/>
                    <a:pt x="351" y="660"/>
                  </a:cubicBezTo>
                  <a:cubicBezTo>
                    <a:pt x="352" y="663"/>
                    <a:pt x="354" y="664"/>
                    <a:pt x="357" y="664"/>
                  </a:cubicBezTo>
                  <a:cubicBezTo>
                    <a:pt x="357" y="664"/>
                    <a:pt x="358" y="664"/>
                    <a:pt x="358" y="664"/>
                  </a:cubicBezTo>
                  <a:cubicBezTo>
                    <a:pt x="364" y="662"/>
                    <a:pt x="371" y="660"/>
                    <a:pt x="377" y="659"/>
                  </a:cubicBezTo>
                  <a:cubicBezTo>
                    <a:pt x="377" y="673"/>
                    <a:pt x="377" y="673"/>
                    <a:pt x="377" y="673"/>
                  </a:cubicBezTo>
                  <a:cubicBezTo>
                    <a:pt x="377" y="681"/>
                    <a:pt x="383" y="687"/>
                    <a:pt x="391" y="687"/>
                  </a:cubicBezTo>
                  <a:cubicBezTo>
                    <a:pt x="441" y="687"/>
                    <a:pt x="441" y="687"/>
                    <a:pt x="441" y="687"/>
                  </a:cubicBezTo>
                  <a:cubicBezTo>
                    <a:pt x="441" y="1055"/>
                    <a:pt x="441" y="1055"/>
                    <a:pt x="441" y="1055"/>
                  </a:cubicBezTo>
                  <a:cubicBezTo>
                    <a:pt x="292" y="1055"/>
                    <a:pt x="292" y="1055"/>
                    <a:pt x="292" y="1055"/>
                  </a:cubicBezTo>
                  <a:cubicBezTo>
                    <a:pt x="285" y="1055"/>
                    <a:pt x="280" y="1060"/>
                    <a:pt x="280" y="1067"/>
                  </a:cubicBezTo>
                  <a:cubicBezTo>
                    <a:pt x="280" y="1074"/>
                    <a:pt x="285" y="1079"/>
                    <a:pt x="292" y="1079"/>
                  </a:cubicBezTo>
                  <a:cubicBezTo>
                    <a:pt x="516" y="1079"/>
                    <a:pt x="516" y="1079"/>
                    <a:pt x="516" y="1079"/>
                  </a:cubicBezTo>
                  <a:cubicBezTo>
                    <a:pt x="523" y="1079"/>
                    <a:pt x="528" y="1074"/>
                    <a:pt x="528" y="1067"/>
                  </a:cubicBezTo>
                  <a:cubicBezTo>
                    <a:pt x="528" y="1060"/>
                    <a:pt x="523" y="1055"/>
                    <a:pt x="516" y="1055"/>
                  </a:cubicBezTo>
                  <a:close/>
                  <a:moveTo>
                    <a:pt x="554" y="142"/>
                  </a:moveTo>
                  <a:cubicBezTo>
                    <a:pt x="595" y="142"/>
                    <a:pt x="595" y="142"/>
                    <a:pt x="595" y="142"/>
                  </a:cubicBezTo>
                  <a:cubicBezTo>
                    <a:pt x="595" y="285"/>
                    <a:pt x="595" y="285"/>
                    <a:pt x="595" y="285"/>
                  </a:cubicBezTo>
                  <a:cubicBezTo>
                    <a:pt x="554" y="285"/>
                    <a:pt x="554" y="285"/>
                    <a:pt x="554" y="285"/>
                  </a:cubicBezTo>
                  <a:lnTo>
                    <a:pt x="554" y="142"/>
                  </a:lnTo>
                  <a:close/>
                  <a:moveTo>
                    <a:pt x="312" y="142"/>
                  </a:moveTo>
                  <a:cubicBezTo>
                    <a:pt x="352" y="142"/>
                    <a:pt x="352" y="142"/>
                    <a:pt x="352" y="142"/>
                  </a:cubicBezTo>
                  <a:cubicBezTo>
                    <a:pt x="352" y="285"/>
                    <a:pt x="352" y="285"/>
                    <a:pt x="352" y="285"/>
                  </a:cubicBezTo>
                  <a:cubicBezTo>
                    <a:pt x="312" y="285"/>
                    <a:pt x="312" y="285"/>
                    <a:pt x="312" y="285"/>
                  </a:cubicBezTo>
                  <a:lnTo>
                    <a:pt x="312" y="142"/>
                  </a:lnTo>
                  <a:close/>
                  <a:moveTo>
                    <a:pt x="274" y="314"/>
                  </a:moveTo>
                  <a:cubicBezTo>
                    <a:pt x="633" y="314"/>
                    <a:pt x="633" y="314"/>
                    <a:pt x="633" y="314"/>
                  </a:cubicBezTo>
                  <a:cubicBezTo>
                    <a:pt x="633" y="396"/>
                    <a:pt x="633" y="396"/>
                    <a:pt x="633" y="396"/>
                  </a:cubicBezTo>
                  <a:cubicBezTo>
                    <a:pt x="633" y="496"/>
                    <a:pt x="553" y="576"/>
                    <a:pt x="453" y="576"/>
                  </a:cubicBezTo>
                  <a:cubicBezTo>
                    <a:pt x="354" y="576"/>
                    <a:pt x="274" y="496"/>
                    <a:pt x="274" y="396"/>
                  </a:cubicBezTo>
                  <a:lnTo>
                    <a:pt x="274" y="314"/>
                  </a:lnTo>
                  <a:close/>
                  <a:moveTo>
                    <a:pt x="406" y="599"/>
                  </a:moveTo>
                  <a:cubicBezTo>
                    <a:pt x="421" y="603"/>
                    <a:pt x="437" y="605"/>
                    <a:pt x="453" y="605"/>
                  </a:cubicBezTo>
                  <a:cubicBezTo>
                    <a:pt x="470" y="605"/>
                    <a:pt x="486" y="603"/>
                    <a:pt x="501" y="599"/>
                  </a:cubicBezTo>
                  <a:cubicBezTo>
                    <a:pt x="501" y="658"/>
                    <a:pt x="501" y="658"/>
                    <a:pt x="501" y="658"/>
                  </a:cubicBezTo>
                  <a:cubicBezTo>
                    <a:pt x="406" y="658"/>
                    <a:pt x="406" y="658"/>
                    <a:pt x="406" y="658"/>
                  </a:cubicBezTo>
                  <a:lnTo>
                    <a:pt x="406" y="599"/>
                  </a:lnTo>
                  <a:close/>
                  <a:moveTo>
                    <a:pt x="385" y="156"/>
                  </a:moveTo>
                  <a:cubicBezTo>
                    <a:pt x="386" y="158"/>
                    <a:pt x="388" y="159"/>
                    <a:pt x="390" y="159"/>
                  </a:cubicBezTo>
                  <a:cubicBezTo>
                    <a:pt x="391" y="159"/>
                    <a:pt x="392" y="158"/>
                    <a:pt x="393" y="158"/>
                  </a:cubicBezTo>
                  <a:cubicBezTo>
                    <a:pt x="400" y="154"/>
                    <a:pt x="407" y="150"/>
                    <a:pt x="414" y="146"/>
                  </a:cubicBezTo>
                  <a:cubicBezTo>
                    <a:pt x="417" y="145"/>
                    <a:pt x="418" y="141"/>
                    <a:pt x="416" y="138"/>
                  </a:cubicBezTo>
                  <a:cubicBezTo>
                    <a:pt x="415" y="135"/>
                    <a:pt x="411" y="134"/>
                    <a:pt x="408" y="136"/>
                  </a:cubicBezTo>
                  <a:cubicBezTo>
                    <a:pt x="401" y="140"/>
                    <a:pt x="394" y="143"/>
                    <a:pt x="387" y="147"/>
                  </a:cubicBezTo>
                  <a:cubicBezTo>
                    <a:pt x="384" y="149"/>
                    <a:pt x="383" y="153"/>
                    <a:pt x="385" y="156"/>
                  </a:cubicBezTo>
                  <a:close/>
                  <a:moveTo>
                    <a:pt x="521" y="99"/>
                  </a:moveTo>
                  <a:cubicBezTo>
                    <a:pt x="522" y="99"/>
                    <a:pt x="522" y="99"/>
                    <a:pt x="523" y="99"/>
                  </a:cubicBezTo>
                  <a:cubicBezTo>
                    <a:pt x="531" y="96"/>
                    <a:pt x="538" y="94"/>
                    <a:pt x="546" y="92"/>
                  </a:cubicBezTo>
                  <a:cubicBezTo>
                    <a:pt x="549" y="91"/>
                    <a:pt x="551" y="87"/>
                    <a:pt x="550" y="84"/>
                  </a:cubicBezTo>
                  <a:cubicBezTo>
                    <a:pt x="549" y="81"/>
                    <a:pt x="545" y="79"/>
                    <a:pt x="542" y="80"/>
                  </a:cubicBezTo>
                  <a:cubicBezTo>
                    <a:pt x="535" y="83"/>
                    <a:pt x="527" y="85"/>
                    <a:pt x="519" y="88"/>
                  </a:cubicBezTo>
                  <a:cubicBezTo>
                    <a:pt x="516" y="89"/>
                    <a:pt x="514" y="92"/>
                    <a:pt x="515" y="95"/>
                  </a:cubicBezTo>
                  <a:cubicBezTo>
                    <a:pt x="516" y="98"/>
                    <a:pt x="519" y="99"/>
                    <a:pt x="521" y="99"/>
                  </a:cubicBezTo>
                  <a:close/>
                  <a:moveTo>
                    <a:pt x="567" y="86"/>
                  </a:moveTo>
                  <a:cubicBezTo>
                    <a:pt x="568" y="86"/>
                    <a:pt x="568" y="85"/>
                    <a:pt x="569" y="85"/>
                  </a:cubicBezTo>
                  <a:cubicBezTo>
                    <a:pt x="576" y="83"/>
                    <a:pt x="584" y="82"/>
                    <a:pt x="592" y="80"/>
                  </a:cubicBezTo>
                  <a:cubicBezTo>
                    <a:pt x="595" y="79"/>
                    <a:pt x="597" y="76"/>
                    <a:pt x="596" y="73"/>
                  </a:cubicBezTo>
                  <a:cubicBezTo>
                    <a:pt x="596" y="70"/>
                    <a:pt x="593" y="68"/>
                    <a:pt x="589" y="68"/>
                  </a:cubicBezTo>
                  <a:cubicBezTo>
                    <a:pt x="581" y="70"/>
                    <a:pt x="574" y="72"/>
                    <a:pt x="566" y="74"/>
                  </a:cubicBezTo>
                  <a:cubicBezTo>
                    <a:pt x="562" y="75"/>
                    <a:pt x="560" y="78"/>
                    <a:pt x="561" y="81"/>
                  </a:cubicBezTo>
                  <a:cubicBezTo>
                    <a:pt x="562" y="84"/>
                    <a:pt x="564" y="86"/>
                    <a:pt x="567" y="86"/>
                  </a:cubicBezTo>
                  <a:close/>
                  <a:moveTo>
                    <a:pt x="310" y="676"/>
                  </a:moveTo>
                  <a:cubicBezTo>
                    <a:pt x="310" y="676"/>
                    <a:pt x="311" y="676"/>
                    <a:pt x="311" y="676"/>
                  </a:cubicBezTo>
                  <a:cubicBezTo>
                    <a:pt x="319" y="674"/>
                    <a:pt x="327" y="672"/>
                    <a:pt x="335" y="670"/>
                  </a:cubicBezTo>
                  <a:cubicBezTo>
                    <a:pt x="338" y="670"/>
                    <a:pt x="340" y="666"/>
                    <a:pt x="339" y="663"/>
                  </a:cubicBezTo>
                  <a:cubicBezTo>
                    <a:pt x="339" y="660"/>
                    <a:pt x="335" y="658"/>
                    <a:pt x="332" y="659"/>
                  </a:cubicBezTo>
                  <a:cubicBezTo>
                    <a:pt x="324" y="661"/>
                    <a:pt x="317" y="662"/>
                    <a:pt x="309" y="664"/>
                  </a:cubicBezTo>
                  <a:cubicBezTo>
                    <a:pt x="306" y="664"/>
                    <a:pt x="304" y="668"/>
                    <a:pt x="304" y="671"/>
                  </a:cubicBezTo>
                  <a:cubicBezTo>
                    <a:pt x="305" y="674"/>
                    <a:pt x="307" y="676"/>
                    <a:pt x="310" y="676"/>
                  </a:cubicBezTo>
                  <a:close/>
                  <a:moveTo>
                    <a:pt x="222" y="277"/>
                  </a:moveTo>
                  <a:cubicBezTo>
                    <a:pt x="219" y="275"/>
                    <a:pt x="216" y="275"/>
                    <a:pt x="213" y="277"/>
                  </a:cubicBezTo>
                  <a:cubicBezTo>
                    <a:pt x="207" y="283"/>
                    <a:pt x="202" y="289"/>
                    <a:pt x="196" y="294"/>
                  </a:cubicBezTo>
                  <a:cubicBezTo>
                    <a:pt x="194" y="297"/>
                    <a:pt x="194" y="301"/>
                    <a:pt x="196" y="303"/>
                  </a:cubicBezTo>
                  <a:cubicBezTo>
                    <a:pt x="197" y="304"/>
                    <a:pt x="199" y="305"/>
                    <a:pt x="200" y="305"/>
                  </a:cubicBezTo>
                  <a:cubicBezTo>
                    <a:pt x="202" y="305"/>
                    <a:pt x="204" y="304"/>
                    <a:pt x="205" y="303"/>
                  </a:cubicBezTo>
                  <a:cubicBezTo>
                    <a:pt x="210" y="297"/>
                    <a:pt x="216" y="292"/>
                    <a:pt x="222" y="286"/>
                  </a:cubicBezTo>
                  <a:cubicBezTo>
                    <a:pt x="224" y="284"/>
                    <a:pt x="224" y="280"/>
                    <a:pt x="222" y="277"/>
                  </a:cubicBezTo>
                  <a:close/>
                  <a:moveTo>
                    <a:pt x="263" y="682"/>
                  </a:moveTo>
                  <a:cubicBezTo>
                    <a:pt x="271" y="682"/>
                    <a:pt x="279" y="681"/>
                    <a:pt x="287" y="680"/>
                  </a:cubicBezTo>
                  <a:cubicBezTo>
                    <a:pt x="290" y="679"/>
                    <a:pt x="293" y="676"/>
                    <a:pt x="292" y="673"/>
                  </a:cubicBezTo>
                  <a:cubicBezTo>
                    <a:pt x="292" y="669"/>
                    <a:pt x="289" y="667"/>
                    <a:pt x="286" y="668"/>
                  </a:cubicBezTo>
                  <a:cubicBezTo>
                    <a:pt x="278" y="669"/>
                    <a:pt x="270" y="670"/>
                    <a:pt x="262" y="670"/>
                  </a:cubicBezTo>
                  <a:cubicBezTo>
                    <a:pt x="259" y="671"/>
                    <a:pt x="256" y="673"/>
                    <a:pt x="257" y="677"/>
                  </a:cubicBezTo>
                  <a:cubicBezTo>
                    <a:pt x="257" y="680"/>
                    <a:pt x="259" y="682"/>
                    <a:pt x="263" y="682"/>
                  </a:cubicBezTo>
                  <a:cubicBezTo>
                    <a:pt x="263" y="682"/>
                    <a:pt x="263" y="682"/>
                    <a:pt x="263" y="682"/>
                  </a:cubicBezTo>
                  <a:close/>
                  <a:moveTo>
                    <a:pt x="830" y="188"/>
                  </a:moveTo>
                  <a:cubicBezTo>
                    <a:pt x="831" y="191"/>
                    <a:pt x="831" y="193"/>
                    <a:pt x="831" y="196"/>
                  </a:cubicBezTo>
                  <a:cubicBezTo>
                    <a:pt x="831" y="201"/>
                    <a:pt x="830" y="206"/>
                    <a:pt x="830" y="211"/>
                  </a:cubicBezTo>
                  <a:cubicBezTo>
                    <a:pt x="830" y="215"/>
                    <a:pt x="832" y="217"/>
                    <a:pt x="835" y="218"/>
                  </a:cubicBezTo>
                  <a:cubicBezTo>
                    <a:pt x="835" y="218"/>
                    <a:pt x="836" y="218"/>
                    <a:pt x="836" y="218"/>
                  </a:cubicBezTo>
                  <a:cubicBezTo>
                    <a:pt x="839" y="218"/>
                    <a:pt x="842" y="215"/>
                    <a:pt x="842" y="212"/>
                  </a:cubicBezTo>
                  <a:cubicBezTo>
                    <a:pt x="842" y="207"/>
                    <a:pt x="843" y="201"/>
                    <a:pt x="843" y="196"/>
                  </a:cubicBezTo>
                  <a:cubicBezTo>
                    <a:pt x="843" y="193"/>
                    <a:pt x="843" y="190"/>
                    <a:pt x="842" y="187"/>
                  </a:cubicBezTo>
                  <a:cubicBezTo>
                    <a:pt x="842" y="184"/>
                    <a:pt x="839" y="182"/>
                    <a:pt x="836" y="182"/>
                  </a:cubicBezTo>
                  <a:cubicBezTo>
                    <a:pt x="833" y="182"/>
                    <a:pt x="830" y="185"/>
                    <a:pt x="830" y="188"/>
                  </a:cubicBezTo>
                  <a:close/>
                  <a:moveTo>
                    <a:pt x="614" y="76"/>
                  </a:moveTo>
                  <a:cubicBezTo>
                    <a:pt x="614" y="76"/>
                    <a:pt x="615" y="76"/>
                    <a:pt x="615" y="76"/>
                  </a:cubicBezTo>
                  <a:cubicBezTo>
                    <a:pt x="623" y="75"/>
                    <a:pt x="631" y="74"/>
                    <a:pt x="638" y="73"/>
                  </a:cubicBezTo>
                  <a:cubicBezTo>
                    <a:pt x="642" y="72"/>
                    <a:pt x="644" y="70"/>
                    <a:pt x="644" y="66"/>
                  </a:cubicBezTo>
                  <a:cubicBezTo>
                    <a:pt x="644" y="63"/>
                    <a:pt x="641" y="60"/>
                    <a:pt x="637" y="61"/>
                  </a:cubicBezTo>
                  <a:cubicBezTo>
                    <a:pt x="629" y="62"/>
                    <a:pt x="621" y="63"/>
                    <a:pt x="613" y="64"/>
                  </a:cubicBezTo>
                  <a:cubicBezTo>
                    <a:pt x="610" y="64"/>
                    <a:pt x="608" y="68"/>
                    <a:pt x="608" y="71"/>
                  </a:cubicBezTo>
                  <a:cubicBezTo>
                    <a:pt x="609" y="74"/>
                    <a:pt x="611" y="76"/>
                    <a:pt x="614" y="76"/>
                  </a:cubicBezTo>
                  <a:close/>
                  <a:moveTo>
                    <a:pt x="698" y="461"/>
                  </a:moveTo>
                  <a:cubicBezTo>
                    <a:pt x="704" y="455"/>
                    <a:pt x="710" y="449"/>
                    <a:pt x="715" y="443"/>
                  </a:cubicBezTo>
                  <a:cubicBezTo>
                    <a:pt x="718" y="441"/>
                    <a:pt x="717" y="437"/>
                    <a:pt x="715" y="435"/>
                  </a:cubicBezTo>
                  <a:cubicBezTo>
                    <a:pt x="713" y="433"/>
                    <a:pt x="709" y="433"/>
                    <a:pt x="707" y="435"/>
                  </a:cubicBezTo>
                  <a:cubicBezTo>
                    <a:pt x="701" y="441"/>
                    <a:pt x="696" y="446"/>
                    <a:pt x="690" y="452"/>
                  </a:cubicBezTo>
                  <a:cubicBezTo>
                    <a:pt x="688" y="454"/>
                    <a:pt x="688" y="458"/>
                    <a:pt x="690" y="461"/>
                  </a:cubicBezTo>
                  <a:cubicBezTo>
                    <a:pt x="691" y="462"/>
                    <a:pt x="693" y="462"/>
                    <a:pt x="694" y="462"/>
                  </a:cubicBezTo>
                  <a:cubicBezTo>
                    <a:pt x="696" y="462"/>
                    <a:pt x="697" y="462"/>
                    <a:pt x="698" y="461"/>
                  </a:cubicBezTo>
                  <a:close/>
                  <a:moveTo>
                    <a:pt x="833" y="230"/>
                  </a:moveTo>
                  <a:cubicBezTo>
                    <a:pt x="830" y="229"/>
                    <a:pt x="827" y="231"/>
                    <a:pt x="826" y="234"/>
                  </a:cubicBezTo>
                  <a:cubicBezTo>
                    <a:pt x="825" y="242"/>
                    <a:pt x="823" y="249"/>
                    <a:pt x="820" y="257"/>
                  </a:cubicBezTo>
                  <a:cubicBezTo>
                    <a:pt x="819" y="260"/>
                    <a:pt x="821" y="263"/>
                    <a:pt x="824" y="264"/>
                  </a:cubicBezTo>
                  <a:cubicBezTo>
                    <a:pt x="825" y="265"/>
                    <a:pt x="826" y="265"/>
                    <a:pt x="826" y="265"/>
                  </a:cubicBezTo>
                  <a:cubicBezTo>
                    <a:pt x="829" y="265"/>
                    <a:pt x="831" y="263"/>
                    <a:pt x="832" y="260"/>
                  </a:cubicBezTo>
                  <a:cubicBezTo>
                    <a:pt x="834" y="252"/>
                    <a:pt x="837" y="244"/>
                    <a:pt x="838" y="237"/>
                  </a:cubicBezTo>
                  <a:cubicBezTo>
                    <a:pt x="839" y="233"/>
                    <a:pt x="837" y="230"/>
                    <a:pt x="833" y="230"/>
                  </a:cubicBezTo>
                  <a:close/>
                  <a:moveTo>
                    <a:pt x="654" y="493"/>
                  </a:moveTo>
                  <a:cubicBezTo>
                    <a:pt x="656" y="494"/>
                    <a:pt x="657" y="495"/>
                    <a:pt x="659" y="495"/>
                  </a:cubicBezTo>
                  <a:cubicBezTo>
                    <a:pt x="660" y="495"/>
                    <a:pt x="662" y="495"/>
                    <a:pt x="663" y="494"/>
                  </a:cubicBezTo>
                  <a:cubicBezTo>
                    <a:pt x="669" y="488"/>
                    <a:pt x="675" y="483"/>
                    <a:pt x="681" y="477"/>
                  </a:cubicBezTo>
                  <a:cubicBezTo>
                    <a:pt x="683" y="475"/>
                    <a:pt x="683" y="471"/>
                    <a:pt x="681" y="469"/>
                  </a:cubicBezTo>
                  <a:cubicBezTo>
                    <a:pt x="679" y="466"/>
                    <a:pt x="675" y="466"/>
                    <a:pt x="673" y="469"/>
                  </a:cubicBezTo>
                  <a:cubicBezTo>
                    <a:pt x="667" y="474"/>
                    <a:pt x="661" y="479"/>
                    <a:pt x="655" y="485"/>
                  </a:cubicBezTo>
                  <a:cubicBezTo>
                    <a:pt x="652" y="487"/>
                    <a:pt x="652" y="490"/>
                    <a:pt x="654" y="493"/>
                  </a:cubicBezTo>
                  <a:close/>
                  <a:moveTo>
                    <a:pt x="209" y="677"/>
                  </a:moveTo>
                  <a:cubicBezTo>
                    <a:pt x="208" y="680"/>
                    <a:pt x="211" y="683"/>
                    <a:pt x="214" y="683"/>
                  </a:cubicBezTo>
                  <a:cubicBezTo>
                    <a:pt x="221" y="683"/>
                    <a:pt x="227" y="684"/>
                    <a:pt x="233" y="684"/>
                  </a:cubicBezTo>
                  <a:cubicBezTo>
                    <a:pt x="234" y="684"/>
                    <a:pt x="234" y="684"/>
                    <a:pt x="234" y="684"/>
                  </a:cubicBezTo>
                  <a:cubicBezTo>
                    <a:pt x="239" y="683"/>
                    <a:pt x="239" y="683"/>
                    <a:pt x="239" y="683"/>
                  </a:cubicBezTo>
                  <a:cubicBezTo>
                    <a:pt x="242" y="683"/>
                    <a:pt x="245" y="681"/>
                    <a:pt x="245" y="677"/>
                  </a:cubicBezTo>
                  <a:cubicBezTo>
                    <a:pt x="244" y="674"/>
                    <a:pt x="242" y="671"/>
                    <a:pt x="239" y="671"/>
                  </a:cubicBezTo>
                  <a:cubicBezTo>
                    <a:pt x="238" y="671"/>
                    <a:pt x="238" y="671"/>
                    <a:pt x="238" y="671"/>
                  </a:cubicBezTo>
                  <a:cubicBezTo>
                    <a:pt x="234" y="672"/>
                    <a:pt x="234" y="672"/>
                    <a:pt x="234" y="672"/>
                  </a:cubicBezTo>
                  <a:cubicBezTo>
                    <a:pt x="227" y="672"/>
                    <a:pt x="221" y="671"/>
                    <a:pt x="215" y="671"/>
                  </a:cubicBezTo>
                  <a:cubicBezTo>
                    <a:pt x="212" y="670"/>
                    <a:pt x="209" y="673"/>
                    <a:pt x="209" y="677"/>
                  </a:cubicBezTo>
                  <a:close/>
                  <a:moveTo>
                    <a:pt x="813" y="279"/>
                  </a:moveTo>
                  <a:cubicBezTo>
                    <a:pt x="810" y="286"/>
                    <a:pt x="806" y="293"/>
                    <a:pt x="803" y="301"/>
                  </a:cubicBezTo>
                  <a:cubicBezTo>
                    <a:pt x="802" y="304"/>
                    <a:pt x="803" y="307"/>
                    <a:pt x="806" y="309"/>
                  </a:cubicBezTo>
                  <a:cubicBezTo>
                    <a:pt x="807" y="309"/>
                    <a:pt x="807" y="309"/>
                    <a:pt x="808" y="309"/>
                  </a:cubicBezTo>
                  <a:cubicBezTo>
                    <a:pt x="811" y="309"/>
                    <a:pt x="813" y="308"/>
                    <a:pt x="814" y="306"/>
                  </a:cubicBezTo>
                  <a:cubicBezTo>
                    <a:pt x="817" y="298"/>
                    <a:pt x="821" y="291"/>
                    <a:pt x="824" y="283"/>
                  </a:cubicBezTo>
                  <a:cubicBezTo>
                    <a:pt x="825" y="280"/>
                    <a:pt x="823" y="277"/>
                    <a:pt x="820" y="276"/>
                  </a:cubicBezTo>
                  <a:cubicBezTo>
                    <a:pt x="817" y="275"/>
                    <a:pt x="814" y="276"/>
                    <a:pt x="813" y="279"/>
                  </a:cubicBezTo>
                  <a:close/>
                  <a:moveTo>
                    <a:pt x="809" y="124"/>
                  </a:moveTo>
                  <a:cubicBezTo>
                    <a:pt x="810" y="126"/>
                    <a:pt x="812" y="127"/>
                    <a:pt x="814" y="127"/>
                  </a:cubicBezTo>
                  <a:cubicBezTo>
                    <a:pt x="815" y="127"/>
                    <a:pt x="816" y="126"/>
                    <a:pt x="817" y="125"/>
                  </a:cubicBezTo>
                  <a:cubicBezTo>
                    <a:pt x="820" y="123"/>
                    <a:pt x="820" y="120"/>
                    <a:pt x="818" y="117"/>
                  </a:cubicBezTo>
                  <a:cubicBezTo>
                    <a:pt x="813" y="110"/>
                    <a:pt x="808" y="104"/>
                    <a:pt x="801" y="99"/>
                  </a:cubicBezTo>
                  <a:cubicBezTo>
                    <a:pt x="799" y="96"/>
                    <a:pt x="795" y="97"/>
                    <a:pt x="793" y="99"/>
                  </a:cubicBezTo>
                  <a:cubicBezTo>
                    <a:pt x="791" y="102"/>
                    <a:pt x="791" y="105"/>
                    <a:pt x="793" y="108"/>
                  </a:cubicBezTo>
                  <a:cubicBezTo>
                    <a:pt x="799" y="113"/>
                    <a:pt x="804" y="118"/>
                    <a:pt x="809" y="124"/>
                  </a:cubicBezTo>
                  <a:close/>
                  <a:moveTo>
                    <a:pt x="827" y="165"/>
                  </a:moveTo>
                  <a:cubicBezTo>
                    <a:pt x="828" y="168"/>
                    <a:pt x="831" y="170"/>
                    <a:pt x="833" y="170"/>
                  </a:cubicBezTo>
                  <a:cubicBezTo>
                    <a:pt x="834" y="170"/>
                    <a:pt x="834" y="170"/>
                    <a:pt x="835" y="170"/>
                  </a:cubicBezTo>
                  <a:cubicBezTo>
                    <a:pt x="838" y="169"/>
                    <a:pt x="840" y="166"/>
                    <a:pt x="839" y="163"/>
                  </a:cubicBezTo>
                  <a:cubicBezTo>
                    <a:pt x="837" y="154"/>
                    <a:pt x="835" y="146"/>
                    <a:pt x="831" y="139"/>
                  </a:cubicBezTo>
                  <a:cubicBezTo>
                    <a:pt x="830" y="136"/>
                    <a:pt x="826" y="134"/>
                    <a:pt x="823" y="136"/>
                  </a:cubicBezTo>
                  <a:cubicBezTo>
                    <a:pt x="820" y="137"/>
                    <a:pt x="819" y="141"/>
                    <a:pt x="820" y="144"/>
                  </a:cubicBezTo>
                  <a:cubicBezTo>
                    <a:pt x="823" y="150"/>
                    <a:pt x="826" y="158"/>
                    <a:pt x="827" y="165"/>
                  </a:cubicBezTo>
                  <a:close/>
                  <a:moveTo>
                    <a:pt x="754" y="84"/>
                  </a:moveTo>
                  <a:cubicBezTo>
                    <a:pt x="761" y="87"/>
                    <a:pt x="768" y="91"/>
                    <a:pt x="775" y="94"/>
                  </a:cubicBezTo>
                  <a:cubicBezTo>
                    <a:pt x="776" y="95"/>
                    <a:pt x="777" y="95"/>
                    <a:pt x="778" y="95"/>
                  </a:cubicBezTo>
                  <a:cubicBezTo>
                    <a:pt x="780" y="95"/>
                    <a:pt x="782" y="94"/>
                    <a:pt x="783" y="92"/>
                  </a:cubicBezTo>
                  <a:cubicBezTo>
                    <a:pt x="785" y="89"/>
                    <a:pt x="784" y="86"/>
                    <a:pt x="781" y="84"/>
                  </a:cubicBezTo>
                  <a:cubicBezTo>
                    <a:pt x="774" y="80"/>
                    <a:pt x="766" y="76"/>
                    <a:pt x="758" y="73"/>
                  </a:cubicBezTo>
                  <a:cubicBezTo>
                    <a:pt x="755" y="72"/>
                    <a:pt x="752" y="73"/>
                    <a:pt x="751" y="77"/>
                  </a:cubicBezTo>
                  <a:cubicBezTo>
                    <a:pt x="749" y="80"/>
                    <a:pt x="751" y="83"/>
                    <a:pt x="754" y="84"/>
                  </a:cubicBezTo>
                  <a:close/>
                  <a:moveTo>
                    <a:pt x="709" y="73"/>
                  </a:moveTo>
                  <a:cubicBezTo>
                    <a:pt x="717" y="74"/>
                    <a:pt x="725" y="76"/>
                    <a:pt x="732" y="77"/>
                  </a:cubicBezTo>
                  <a:cubicBezTo>
                    <a:pt x="732" y="78"/>
                    <a:pt x="733" y="78"/>
                    <a:pt x="733" y="78"/>
                  </a:cubicBezTo>
                  <a:cubicBezTo>
                    <a:pt x="736" y="78"/>
                    <a:pt x="738" y="76"/>
                    <a:pt x="739" y="73"/>
                  </a:cubicBezTo>
                  <a:cubicBezTo>
                    <a:pt x="740" y="70"/>
                    <a:pt x="738" y="67"/>
                    <a:pt x="735" y="66"/>
                  </a:cubicBezTo>
                  <a:cubicBezTo>
                    <a:pt x="727" y="64"/>
                    <a:pt x="719" y="62"/>
                    <a:pt x="710" y="61"/>
                  </a:cubicBezTo>
                  <a:cubicBezTo>
                    <a:pt x="707" y="61"/>
                    <a:pt x="704" y="63"/>
                    <a:pt x="704" y="66"/>
                  </a:cubicBezTo>
                  <a:cubicBezTo>
                    <a:pt x="703" y="70"/>
                    <a:pt x="706" y="73"/>
                    <a:pt x="709" y="73"/>
                  </a:cubicBezTo>
                  <a:close/>
                  <a:moveTo>
                    <a:pt x="662" y="71"/>
                  </a:moveTo>
                  <a:cubicBezTo>
                    <a:pt x="670" y="71"/>
                    <a:pt x="678" y="71"/>
                    <a:pt x="686" y="71"/>
                  </a:cubicBezTo>
                  <a:cubicBezTo>
                    <a:pt x="686" y="71"/>
                    <a:pt x="686" y="71"/>
                    <a:pt x="686" y="71"/>
                  </a:cubicBezTo>
                  <a:cubicBezTo>
                    <a:pt x="689" y="71"/>
                    <a:pt x="692" y="69"/>
                    <a:pt x="692" y="66"/>
                  </a:cubicBezTo>
                  <a:cubicBezTo>
                    <a:pt x="692" y="62"/>
                    <a:pt x="689" y="59"/>
                    <a:pt x="686" y="59"/>
                  </a:cubicBezTo>
                  <a:cubicBezTo>
                    <a:pt x="678" y="59"/>
                    <a:pt x="670" y="59"/>
                    <a:pt x="662" y="59"/>
                  </a:cubicBezTo>
                  <a:cubicBezTo>
                    <a:pt x="658" y="59"/>
                    <a:pt x="656" y="62"/>
                    <a:pt x="656" y="65"/>
                  </a:cubicBezTo>
                  <a:cubicBezTo>
                    <a:pt x="656" y="69"/>
                    <a:pt x="659" y="71"/>
                    <a:pt x="662" y="71"/>
                  </a:cubicBezTo>
                  <a:close/>
                  <a:moveTo>
                    <a:pt x="476" y="116"/>
                  </a:moveTo>
                  <a:cubicBezTo>
                    <a:pt x="477" y="116"/>
                    <a:pt x="478" y="116"/>
                    <a:pt x="478" y="116"/>
                  </a:cubicBezTo>
                  <a:cubicBezTo>
                    <a:pt x="486" y="113"/>
                    <a:pt x="493" y="110"/>
                    <a:pt x="501" y="107"/>
                  </a:cubicBezTo>
                  <a:cubicBezTo>
                    <a:pt x="504" y="106"/>
                    <a:pt x="505" y="102"/>
                    <a:pt x="504" y="99"/>
                  </a:cubicBezTo>
                  <a:cubicBezTo>
                    <a:pt x="503" y="96"/>
                    <a:pt x="499" y="95"/>
                    <a:pt x="496" y="96"/>
                  </a:cubicBezTo>
                  <a:cubicBezTo>
                    <a:pt x="489" y="99"/>
                    <a:pt x="481" y="102"/>
                    <a:pt x="474" y="105"/>
                  </a:cubicBezTo>
                  <a:cubicBezTo>
                    <a:pt x="471" y="106"/>
                    <a:pt x="469" y="110"/>
                    <a:pt x="471" y="113"/>
                  </a:cubicBezTo>
                  <a:cubicBezTo>
                    <a:pt x="472" y="115"/>
                    <a:pt x="474" y="116"/>
                    <a:pt x="476" y="116"/>
                  </a:cubicBezTo>
                  <a:close/>
                  <a:moveTo>
                    <a:pt x="101" y="639"/>
                  </a:moveTo>
                  <a:cubicBezTo>
                    <a:pt x="102" y="640"/>
                    <a:pt x="103" y="641"/>
                    <a:pt x="105" y="641"/>
                  </a:cubicBezTo>
                  <a:cubicBezTo>
                    <a:pt x="106" y="641"/>
                    <a:pt x="108" y="640"/>
                    <a:pt x="109" y="639"/>
                  </a:cubicBezTo>
                  <a:cubicBezTo>
                    <a:pt x="111" y="637"/>
                    <a:pt x="111" y="633"/>
                    <a:pt x="109" y="631"/>
                  </a:cubicBezTo>
                  <a:cubicBezTo>
                    <a:pt x="103" y="625"/>
                    <a:pt x="99" y="619"/>
                    <a:pt x="95" y="613"/>
                  </a:cubicBezTo>
                  <a:cubicBezTo>
                    <a:pt x="93" y="610"/>
                    <a:pt x="89" y="610"/>
                    <a:pt x="86" y="612"/>
                  </a:cubicBezTo>
                  <a:cubicBezTo>
                    <a:pt x="83" y="613"/>
                    <a:pt x="83" y="617"/>
                    <a:pt x="85" y="620"/>
                  </a:cubicBezTo>
                  <a:cubicBezTo>
                    <a:pt x="89" y="627"/>
                    <a:pt x="94" y="633"/>
                    <a:pt x="101" y="639"/>
                  </a:cubicBezTo>
                  <a:close/>
                  <a:moveTo>
                    <a:pt x="73" y="597"/>
                  </a:moveTo>
                  <a:cubicBezTo>
                    <a:pt x="74" y="600"/>
                    <a:pt x="76" y="601"/>
                    <a:pt x="79" y="601"/>
                  </a:cubicBezTo>
                  <a:cubicBezTo>
                    <a:pt x="79" y="601"/>
                    <a:pt x="80" y="601"/>
                    <a:pt x="81" y="601"/>
                  </a:cubicBezTo>
                  <a:cubicBezTo>
                    <a:pt x="84" y="600"/>
                    <a:pt x="85" y="596"/>
                    <a:pt x="84" y="593"/>
                  </a:cubicBezTo>
                  <a:cubicBezTo>
                    <a:pt x="82" y="586"/>
                    <a:pt x="80" y="579"/>
                    <a:pt x="78" y="571"/>
                  </a:cubicBezTo>
                  <a:cubicBezTo>
                    <a:pt x="78" y="568"/>
                    <a:pt x="75" y="565"/>
                    <a:pt x="71" y="566"/>
                  </a:cubicBezTo>
                  <a:cubicBezTo>
                    <a:pt x="68" y="567"/>
                    <a:pt x="66" y="570"/>
                    <a:pt x="66" y="573"/>
                  </a:cubicBezTo>
                  <a:cubicBezTo>
                    <a:pt x="68" y="582"/>
                    <a:pt x="70" y="590"/>
                    <a:pt x="73" y="597"/>
                  </a:cubicBezTo>
                  <a:close/>
                  <a:moveTo>
                    <a:pt x="91" y="461"/>
                  </a:moveTo>
                  <a:cubicBezTo>
                    <a:pt x="94" y="461"/>
                    <a:pt x="96" y="460"/>
                    <a:pt x="97" y="458"/>
                  </a:cubicBezTo>
                  <a:cubicBezTo>
                    <a:pt x="100" y="450"/>
                    <a:pt x="103" y="443"/>
                    <a:pt x="107" y="436"/>
                  </a:cubicBezTo>
                  <a:cubicBezTo>
                    <a:pt x="108" y="433"/>
                    <a:pt x="107" y="430"/>
                    <a:pt x="104" y="428"/>
                  </a:cubicBezTo>
                  <a:cubicBezTo>
                    <a:pt x="101" y="427"/>
                    <a:pt x="97" y="428"/>
                    <a:pt x="96" y="431"/>
                  </a:cubicBezTo>
                  <a:cubicBezTo>
                    <a:pt x="92" y="438"/>
                    <a:pt x="89" y="446"/>
                    <a:pt x="86" y="453"/>
                  </a:cubicBezTo>
                  <a:cubicBezTo>
                    <a:pt x="84" y="456"/>
                    <a:pt x="86" y="459"/>
                    <a:pt x="89" y="461"/>
                  </a:cubicBezTo>
                  <a:cubicBezTo>
                    <a:pt x="90" y="461"/>
                    <a:pt x="90" y="461"/>
                    <a:pt x="91" y="461"/>
                  </a:cubicBezTo>
                  <a:close/>
                  <a:moveTo>
                    <a:pt x="64" y="547"/>
                  </a:moveTo>
                  <a:cubicBezTo>
                    <a:pt x="64" y="548"/>
                    <a:pt x="64" y="548"/>
                    <a:pt x="64" y="548"/>
                  </a:cubicBezTo>
                  <a:cubicBezTo>
                    <a:pt x="64" y="552"/>
                    <a:pt x="67" y="554"/>
                    <a:pt x="70" y="554"/>
                  </a:cubicBezTo>
                  <a:cubicBezTo>
                    <a:pt x="74" y="554"/>
                    <a:pt x="76" y="550"/>
                    <a:pt x="76" y="547"/>
                  </a:cubicBezTo>
                  <a:cubicBezTo>
                    <a:pt x="76" y="540"/>
                    <a:pt x="77" y="532"/>
                    <a:pt x="78" y="525"/>
                  </a:cubicBezTo>
                  <a:cubicBezTo>
                    <a:pt x="78" y="522"/>
                    <a:pt x="76" y="519"/>
                    <a:pt x="72" y="518"/>
                  </a:cubicBezTo>
                  <a:cubicBezTo>
                    <a:pt x="69" y="518"/>
                    <a:pt x="66" y="520"/>
                    <a:pt x="66" y="524"/>
                  </a:cubicBezTo>
                  <a:cubicBezTo>
                    <a:pt x="65" y="531"/>
                    <a:pt x="64" y="539"/>
                    <a:pt x="64" y="547"/>
                  </a:cubicBezTo>
                  <a:close/>
                  <a:moveTo>
                    <a:pt x="120" y="655"/>
                  </a:moveTo>
                  <a:cubicBezTo>
                    <a:pt x="127" y="659"/>
                    <a:pt x="134" y="663"/>
                    <a:pt x="142" y="667"/>
                  </a:cubicBezTo>
                  <a:cubicBezTo>
                    <a:pt x="143" y="667"/>
                    <a:pt x="144" y="667"/>
                    <a:pt x="145" y="667"/>
                  </a:cubicBezTo>
                  <a:cubicBezTo>
                    <a:pt x="147" y="667"/>
                    <a:pt x="149" y="666"/>
                    <a:pt x="150" y="664"/>
                  </a:cubicBezTo>
                  <a:cubicBezTo>
                    <a:pt x="151" y="661"/>
                    <a:pt x="150" y="657"/>
                    <a:pt x="147" y="656"/>
                  </a:cubicBezTo>
                  <a:cubicBezTo>
                    <a:pt x="140" y="653"/>
                    <a:pt x="133" y="649"/>
                    <a:pt x="127" y="645"/>
                  </a:cubicBezTo>
                  <a:cubicBezTo>
                    <a:pt x="124" y="643"/>
                    <a:pt x="120" y="644"/>
                    <a:pt x="119" y="647"/>
                  </a:cubicBezTo>
                  <a:cubicBezTo>
                    <a:pt x="117" y="649"/>
                    <a:pt x="117" y="653"/>
                    <a:pt x="120" y="655"/>
                  </a:cubicBezTo>
                  <a:close/>
                  <a:moveTo>
                    <a:pt x="118" y="415"/>
                  </a:moveTo>
                  <a:cubicBezTo>
                    <a:pt x="122" y="409"/>
                    <a:pt x="126" y="402"/>
                    <a:pt x="130" y="395"/>
                  </a:cubicBezTo>
                  <a:cubicBezTo>
                    <a:pt x="132" y="392"/>
                    <a:pt x="131" y="389"/>
                    <a:pt x="129" y="387"/>
                  </a:cubicBezTo>
                  <a:cubicBezTo>
                    <a:pt x="126" y="385"/>
                    <a:pt x="122" y="386"/>
                    <a:pt x="120" y="389"/>
                  </a:cubicBezTo>
                  <a:cubicBezTo>
                    <a:pt x="116" y="396"/>
                    <a:pt x="112" y="402"/>
                    <a:pt x="108" y="409"/>
                  </a:cubicBezTo>
                  <a:cubicBezTo>
                    <a:pt x="106" y="412"/>
                    <a:pt x="107" y="416"/>
                    <a:pt x="110" y="418"/>
                  </a:cubicBezTo>
                  <a:cubicBezTo>
                    <a:pt x="111" y="418"/>
                    <a:pt x="112" y="418"/>
                    <a:pt x="113" y="418"/>
                  </a:cubicBezTo>
                  <a:cubicBezTo>
                    <a:pt x="115" y="418"/>
                    <a:pt x="117" y="417"/>
                    <a:pt x="118" y="415"/>
                  </a:cubicBezTo>
                  <a:close/>
                  <a:moveTo>
                    <a:pt x="85" y="472"/>
                  </a:moveTo>
                  <a:cubicBezTo>
                    <a:pt x="82" y="471"/>
                    <a:pt x="78" y="473"/>
                    <a:pt x="77" y="476"/>
                  </a:cubicBezTo>
                  <a:cubicBezTo>
                    <a:pt x="74" y="484"/>
                    <a:pt x="72" y="492"/>
                    <a:pt x="70" y="499"/>
                  </a:cubicBezTo>
                  <a:cubicBezTo>
                    <a:pt x="69" y="503"/>
                    <a:pt x="71" y="506"/>
                    <a:pt x="75" y="507"/>
                  </a:cubicBezTo>
                  <a:cubicBezTo>
                    <a:pt x="75" y="507"/>
                    <a:pt x="76" y="507"/>
                    <a:pt x="76" y="507"/>
                  </a:cubicBezTo>
                  <a:cubicBezTo>
                    <a:pt x="79" y="507"/>
                    <a:pt x="81" y="505"/>
                    <a:pt x="82" y="502"/>
                  </a:cubicBezTo>
                  <a:cubicBezTo>
                    <a:pt x="84" y="495"/>
                    <a:pt x="86" y="487"/>
                    <a:pt x="88" y="480"/>
                  </a:cubicBezTo>
                  <a:cubicBezTo>
                    <a:pt x="89" y="476"/>
                    <a:pt x="88" y="473"/>
                    <a:pt x="85" y="472"/>
                  </a:cubicBezTo>
                  <a:close/>
                  <a:moveTo>
                    <a:pt x="257" y="245"/>
                  </a:moveTo>
                  <a:cubicBezTo>
                    <a:pt x="255" y="243"/>
                    <a:pt x="251" y="243"/>
                    <a:pt x="249" y="245"/>
                  </a:cubicBezTo>
                  <a:cubicBezTo>
                    <a:pt x="243" y="250"/>
                    <a:pt x="237" y="255"/>
                    <a:pt x="231" y="261"/>
                  </a:cubicBezTo>
                  <a:cubicBezTo>
                    <a:pt x="228" y="263"/>
                    <a:pt x="228" y="267"/>
                    <a:pt x="230" y="269"/>
                  </a:cubicBezTo>
                  <a:cubicBezTo>
                    <a:pt x="232" y="271"/>
                    <a:pt x="233" y="271"/>
                    <a:pt x="235" y="271"/>
                  </a:cubicBezTo>
                  <a:cubicBezTo>
                    <a:pt x="236" y="271"/>
                    <a:pt x="238" y="271"/>
                    <a:pt x="239" y="270"/>
                  </a:cubicBezTo>
                  <a:cubicBezTo>
                    <a:pt x="245" y="264"/>
                    <a:pt x="251" y="259"/>
                    <a:pt x="257" y="254"/>
                  </a:cubicBezTo>
                  <a:cubicBezTo>
                    <a:pt x="259" y="252"/>
                    <a:pt x="260" y="248"/>
                    <a:pt x="257" y="245"/>
                  </a:cubicBezTo>
                  <a:close/>
                  <a:moveTo>
                    <a:pt x="166" y="675"/>
                  </a:moveTo>
                  <a:cubicBezTo>
                    <a:pt x="173" y="677"/>
                    <a:pt x="181" y="679"/>
                    <a:pt x="190" y="680"/>
                  </a:cubicBezTo>
                  <a:cubicBezTo>
                    <a:pt x="190" y="680"/>
                    <a:pt x="190" y="680"/>
                    <a:pt x="191" y="680"/>
                  </a:cubicBezTo>
                  <a:cubicBezTo>
                    <a:pt x="194" y="680"/>
                    <a:pt x="196" y="678"/>
                    <a:pt x="197" y="675"/>
                  </a:cubicBezTo>
                  <a:cubicBezTo>
                    <a:pt x="197" y="672"/>
                    <a:pt x="195" y="669"/>
                    <a:pt x="192" y="668"/>
                  </a:cubicBezTo>
                  <a:cubicBezTo>
                    <a:pt x="184" y="667"/>
                    <a:pt x="176" y="665"/>
                    <a:pt x="169" y="663"/>
                  </a:cubicBezTo>
                  <a:cubicBezTo>
                    <a:pt x="166" y="663"/>
                    <a:pt x="162" y="664"/>
                    <a:pt x="161" y="668"/>
                  </a:cubicBezTo>
                  <a:cubicBezTo>
                    <a:pt x="161" y="671"/>
                    <a:pt x="162" y="674"/>
                    <a:pt x="166" y="675"/>
                  </a:cubicBezTo>
                  <a:close/>
                  <a:moveTo>
                    <a:pt x="180" y="312"/>
                  </a:moveTo>
                  <a:cubicBezTo>
                    <a:pt x="174" y="318"/>
                    <a:pt x="169" y="324"/>
                    <a:pt x="164" y="330"/>
                  </a:cubicBezTo>
                  <a:cubicBezTo>
                    <a:pt x="161" y="333"/>
                    <a:pt x="162" y="337"/>
                    <a:pt x="164" y="339"/>
                  </a:cubicBezTo>
                  <a:cubicBezTo>
                    <a:pt x="165" y="340"/>
                    <a:pt x="167" y="340"/>
                    <a:pt x="168" y="340"/>
                  </a:cubicBezTo>
                  <a:cubicBezTo>
                    <a:pt x="170" y="340"/>
                    <a:pt x="172" y="339"/>
                    <a:pt x="173" y="338"/>
                  </a:cubicBezTo>
                  <a:cubicBezTo>
                    <a:pt x="178" y="332"/>
                    <a:pt x="183" y="326"/>
                    <a:pt x="188" y="320"/>
                  </a:cubicBezTo>
                  <a:cubicBezTo>
                    <a:pt x="191" y="318"/>
                    <a:pt x="190" y="314"/>
                    <a:pt x="188" y="312"/>
                  </a:cubicBezTo>
                  <a:cubicBezTo>
                    <a:pt x="186" y="309"/>
                    <a:pt x="182" y="310"/>
                    <a:pt x="180" y="312"/>
                  </a:cubicBezTo>
                  <a:close/>
                  <a:moveTo>
                    <a:pt x="822" y="471"/>
                  </a:moveTo>
                  <a:cubicBezTo>
                    <a:pt x="825" y="470"/>
                    <a:pt x="826" y="466"/>
                    <a:pt x="825" y="463"/>
                  </a:cubicBezTo>
                  <a:cubicBezTo>
                    <a:pt x="822" y="456"/>
                    <a:pt x="819" y="448"/>
                    <a:pt x="816" y="441"/>
                  </a:cubicBezTo>
                  <a:cubicBezTo>
                    <a:pt x="814" y="438"/>
                    <a:pt x="811" y="436"/>
                    <a:pt x="808" y="438"/>
                  </a:cubicBezTo>
                  <a:cubicBezTo>
                    <a:pt x="805" y="439"/>
                    <a:pt x="803" y="443"/>
                    <a:pt x="805" y="446"/>
                  </a:cubicBezTo>
                  <a:cubicBezTo>
                    <a:pt x="808" y="453"/>
                    <a:pt x="811" y="460"/>
                    <a:pt x="814" y="467"/>
                  </a:cubicBezTo>
                  <a:cubicBezTo>
                    <a:pt x="815" y="470"/>
                    <a:pt x="817" y="471"/>
                    <a:pt x="820" y="471"/>
                  </a:cubicBezTo>
                  <a:cubicBezTo>
                    <a:pt x="820" y="471"/>
                    <a:pt x="821" y="471"/>
                    <a:pt x="822" y="471"/>
                  </a:cubicBezTo>
                  <a:close/>
                  <a:moveTo>
                    <a:pt x="794" y="648"/>
                  </a:moveTo>
                  <a:cubicBezTo>
                    <a:pt x="795" y="648"/>
                    <a:pt x="797" y="648"/>
                    <a:pt x="798" y="647"/>
                  </a:cubicBezTo>
                  <a:cubicBezTo>
                    <a:pt x="804" y="641"/>
                    <a:pt x="810" y="635"/>
                    <a:pt x="816" y="629"/>
                  </a:cubicBezTo>
                  <a:cubicBezTo>
                    <a:pt x="818" y="626"/>
                    <a:pt x="817" y="623"/>
                    <a:pt x="815" y="621"/>
                  </a:cubicBezTo>
                  <a:cubicBezTo>
                    <a:pt x="812" y="619"/>
                    <a:pt x="808" y="619"/>
                    <a:pt x="806" y="621"/>
                  </a:cubicBezTo>
                  <a:cubicBezTo>
                    <a:pt x="802" y="627"/>
                    <a:pt x="796" y="633"/>
                    <a:pt x="790" y="637"/>
                  </a:cubicBezTo>
                  <a:cubicBezTo>
                    <a:pt x="788" y="640"/>
                    <a:pt x="787" y="643"/>
                    <a:pt x="789" y="646"/>
                  </a:cubicBezTo>
                  <a:cubicBezTo>
                    <a:pt x="791" y="647"/>
                    <a:pt x="792" y="648"/>
                    <a:pt x="794" y="648"/>
                  </a:cubicBezTo>
                  <a:close/>
                  <a:moveTo>
                    <a:pt x="585" y="673"/>
                  </a:moveTo>
                  <a:cubicBezTo>
                    <a:pt x="585" y="673"/>
                    <a:pt x="586" y="673"/>
                    <a:pt x="586" y="673"/>
                  </a:cubicBezTo>
                  <a:cubicBezTo>
                    <a:pt x="589" y="673"/>
                    <a:pt x="591" y="672"/>
                    <a:pt x="592" y="669"/>
                  </a:cubicBezTo>
                  <a:cubicBezTo>
                    <a:pt x="593" y="666"/>
                    <a:pt x="591" y="662"/>
                    <a:pt x="587" y="662"/>
                  </a:cubicBezTo>
                  <a:cubicBezTo>
                    <a:pt x="580" y="660"/>
                    <a:pt x="572" y="658"/>
                    <a:pt x="564" y="656"/>
                  </a:cubicBezTo>
                  <a:cubicBezTo>
                    <a:pt x="561" y="655"/>
                    <a:pt x="558" y="657"/>
                    <a:pt x="557" y="660"/>
                  </a:cubicBezTo>
                  <a:cubicBezTo>
                    <a:pt x="556" y="664"/>
                    <a:pt x="558" y="667"/>
                    <a:pt x="561" y="668"/>
                  </a:cubicBezTo>
                  <a:cubicBezTo>
                    <a:pt x="569" y="670"/>
                    <a:pt x="577" y="672"/>
                    <a:pt x="585" y="673"/>
                  </a:cubicBezTo>
                  <a:close/>
                  <a:moveTo>
                    <a:pt x="821" y="610"/>
                  </a:moveTo>
                  <a:cubicBezTo>
                    <a:pt x="822" y="611"/>
                    <a:pt x="823" y="611"/>
                    <a:pt x="824" y="611"/>
                  </a:cubicBezTo>
                  <a:cubicBezTo>
                    <a:pt x="826" y="611"/>
                    <a:pt x="828" y="610"/>
                    <a:pt x="829" y="608"/>
                  </a:cubicBezTo>
                  <a:cubicBezTo>
                    <a:pt x="833" y="600"/>
                    <a:pt x="836" y="592"/>
                    <a:pt x="838" y="584"/>
                  </a:cubicBezTo>
                  <a:cubicBezTo>
                    <a:pt x="839" y="581"/>
                    <a:pt x="837" y="578"/>
                    <a:pt x="834" y="577"/>
                  </a:cubicBezTo>
                  <a:cubicBezTo>
                    <a:pt x="830" y="576"/>
                    <a:pt x="827" y="578"/>
                    <a:pt x="826" y="581"/>
                  </a:cubicBezTo>
                  <a:cubicBezTo>
                    <a:pt x="824" y="589"/>
                    <a:pt x="822" y="596"/>
                    <a:pt x="818" y="602"/>
                  </a:cubicBezTo>
                  <a:cubicBezTo>
                    <a:pt x="817" y="605"/>
                    <a:pt x="818" y="609"/>
                    <a:pt x="821" y="610"/>
                  </a:cubicBezTo>
                  <a:close/>
                  <a:moveTo>
                    <a:pt x="799" y="428"/>
                  </a:moveTo>
                  <a:cubicBezTo>
                    <a:pt x="800" y="428"/>
                    <a:pt x="801" y="428"/>
                    <a:pt x="802" y="427"/>
                  </a:cubicBezTo>
                  <a:cubicBezTo>
                    <a:pt x="805" y="425"/>
                    <a:pt x="806" y="422"/>
                    <a:pt x="805" y="419"/>
                  </a:cubicBezTo>
                  <a:cubicBezTo>
                    <a:pt x="805" y="419"/>
                    <a:pt x="804" y="418"/>
                    <a:pt x="804" y="418"/>
                  </a:cubicBezTo>
                  <a:cubicBezTo>
                    <a:pt x="806" y="417"/>
                    <a:pt x="808" y="415"/>
                    <a:pt x="810" y="413"/>
                  </a:cubicBezTo>
                  <a:cubicBezTo>
                    <a:pt x="833" y="390"/>
                    <a:pt x="833" y="352"/>
                    <a:pt x="810" y="329"/>
                  </a:cubicBezTo>
                  <a:cubicBezTo>
                    <a:pt x="790" y="310"/>
                    <a:pt x="758" y="307"/>
                    <a:pt x="735" y="321"/>
                  </a:cubicBezTo>
                  <a:cubicBezTo>
                    <a:pt x="735" y="321"/>
                    <a:pt x="735" y="321"/>
                    <a:pt x="735" y="320"/>
                  </a:cubicBezTo>
                  <a:cubicBezTo>
                    <a:pt x="732" y="318"/>
                    <a:pt x="729" y="317"/>
                    <a:pt x="726" y="320"/>
                  </a:cubicBezTo>
                  <a:cubicBezTo>
                    <a:pt x="724" y="322"/>
                    <a:pt x="723" y="326"/>
                    <a:pt x="726" y="328"/>
                  </a:cubicBezTo>
                  <a:cubicBezTo>
                    <a:pt x="726" y="328"/>
                    <a:pt x="726" y="328"/>
                    <a:pt x="726" y="328"/>
                  </a:cubicBezTo>
                  <a:cubicBezTo>
                    <a:pt x="726" y="329"/>
                    <a:pt x="725" y="329"/>
                    <a:pt x="725" y="329"/>
                  </a:cubicBezTo>
                  <a:cubicBezTo>
                    <a:pt x="702" y="352"/>
                    <a:pt x="702" y="390"/>
                    <a:pt x="725" y="414"/>
                  </a:cubicBezTo>
                  <a:cubicBezTo>
                    <a:pt x="725" y="414"/>
                    <a:pt x="726" y="414"/>
                    <a:pt x="726" y="414"/>
                  </a:cubicBezTo>
                  <a:cubicBezTo>
                    <a:pt x="725" y="415"/>
                    <a:pt x="724" y="416"/>
                    <a:pt x="723" y="418"/>
                  </a:cubicBezTo>
                  <a:cubicBezTo>
                    <a:pt x="721" y="420"/>
                    <a:pt x="721" y="424"/>
                    <a:pt x="723" y="426"/>
                  </a:cubicBezTo>
                  <a:cubicBezTo>
                    <a:pt x="724" y="427"/>
                    <a:pt x="726" y="428"/>
                    <a:pt x="727" y="428"/>
                  </a:cubicBezTo>
                  <a:cubicBezTo>
                    <a:pt x="729" y="428"/>
                    <a:pt x="730" y="427"/>
                    <a:pt x="732" y="426"/>
                  </a:cubicBezTo>
                  <a:cubicBezTo>
                    <a:pt x="733" y="424"/>
                    <a:pt x="734" y="423"/>
                    <a:pt x="735" y="422"/>
                  </a:cubicBezTo>
                  <a:cubicBezTo>
                    <a:pt x="745" y="428"/>
                    <a:pt x="756" y="431"/>
                    <a:pt x="767" y="431"/>
                  </a:cubicBezTo>
                  <a:cubicBezTo>
                    <a:pt x="777" y="431"/>
                    <a:pt x="786" y="429"/>
                    <a:pt x="794" y="425"/>
                  </a:cubicBezTo>
                  <a:cubicBezTo>
                    <a:pt x="795" y="427"/>
                    <a:pt x="797" y="428"/>
                    <a:pt x="799" y="428"/>
                  </a:cubicBezTo>
                  <a:close/>
                  <a:moveTo>
                    <a:pt x="742" y="397"/>
                  </a:moveTo>
                  <a:cubicBezTo>
                    <a:pt x="728" y="383"/>
                    <a:pt x="728" y="360"/>
                    <a:pt x="742" y="346"/>
                  </a:cubicBezTo>
                  <a:cubicBezTo>
                    <a:pt x="749" y="339"/>
                    <a:pt x="758" y="336"/>
                    <a:pt x="767" y="336"/>
                  </a:cubicBezTo>
                  <a:cubicBezTo>
                    <a:pt x="777" y="336"/>
                    <a:pt x="786" y="339"/>
                    <a:pt x="793" y="346"/>
                  </a:cubicBezTo>
                  <a:cubicBezTo>
                    <a:pt x="807" y="360"/>
                    <a:pt x="807" y="383"/>
                    <a:pt x="793" y="397"/>
                  </a:cubicBezTo>
                  <a:cubicBezTo>
                    <a:pt x="779" y="410"/>
                    <a:pt x="756" y="410"/>
                    <a:pt x="742" y="397"/>
                  </a:cubicBezTo>
                  <a:close/>
                  <a:moveTo>
                    <a:pt x="771" y="650"/>
                  </a:moveTo>
                  <a:cubicBezTo>
                    <a:pt x="765" y="654"/>
                    <a:pt x="758" y="657"/>
                    <a:pt x="750" y="660"/>
                  </a:cubicBezTo>
                  <a:cubicBezTo>
                    <a:pt x="747" y="661"/>
                    <a:pt x="745" y="664"/>
                    <a:pt x="747" y="667"/>
                  </a:cubicBezTo>
                  <a:cubicBezTo>
                    <a:pt x="747" y="670"/>
                    <a:pt x="750" y="671"/>
                    <a:pt x="752" y="671"/>
                  </a:cubicBezTo>
                  <a:cubicBezTo>
                    <a:pt x="753" y="671"/>
                    <a:pt x="754" y="671"/>
                    <a:pt x="754" y="671"/>
                  </a:cubicBezTo>
                  <a:cubicBezTo>
                    <a:pt x="762" y="668"/>
                    <a:pt x="770" y="665"/>
                    <a:pt x="777" y="661"/>
                  </a:cubicBezTo>
                  <a:cubicBezTo>
                    <a:pt x="780" y="659"/>
                    <a:pt x="781" y="655"/>
                    <a:pt x="779" y="653"/>
                  </a:cubicBezTo>
                  <a:cubicBezTo>
                    <a:pt x="778" y="650"/>
                    <a:pt x="774" y="649"/>
                    <a:pt x="771" y="650"/>
                  </a:cubicBezTo>
                  <a:close/>
                  <a:moveTo>
                    <a:pt x="684" y="277"/>
                  </a:moveTo>
                  <a:cubicBezTo>
                    <a:pt x="687" y="274"/>
                    <a:pt x="686" y="270"/>
                    <a:pt x="684" y="268"/>
                  </a:cubicBezTo>
                  <a:cubicBezTo>
                    <a:pt x="678" y="263"/>
                    <a:pt x="672" y="257"/>
                    <a:pt x="666" y="252"/>
                  </a:cubicBezTo>
                  <a:cubicBezTo>
                    <a:pt x="664" y="250"/>
                    <a:pt x="660" y="250"/>
                    <a:pt x="658" y="252"/>
                  </a:cubicBezTo>
                  <a:cubicBezTo>
                    <a:pt x="655" y="255"/>
                    <a:pt x="656" y="259"/>
                    <a:pt x="658" y="261"/>
                  </a:cubicBezTo>
                  <a:cubicBezTo>
                    <a:pt x="664" y="266"/>
                    <a:pt x="670" y="271"/>
                    <a:pt x="676" y="277"/>
                  </a:cubicBezTo>
                  <a:cubicBezTo>
                    <a:pt x="677" y="278"/>
                    <a:pt x="678" y="279"/>
                    <a:pt x="680" y="279"/>
                  </a:cubicBezTo>
                  <a:cubicBezTo>
                    <a:pt x="682" y="279"/>
                    <a:pt x="683" y="278"/>
                    <a:pt x="684" y="277"/>
                  </a:cubicBezTo>
                  <a:close/>
                  <a:moveTo>
                    <a:pt x="70" y="207"/>
                  </a:moveTo>
                  <a:cubicBezTo>
                    <a:pt x="70" y="207"/>
                    <a:pt x="70" y="207"/>
                    <a:pt x="70" y="207"/>
                  </a:cubicBezTo>
                  <a:cubicBezTo>
                    <a:pt x="74" y="207"/>
                    <a:pt x="76" y="204"/>
                    <a:pt x="76" y="201"/>
                  </a:cubicBezTo>
                  <a:cubicBezTo>
                    <a:pt x="76" y="196"/>
                    <a:pt x="76" y="196"/>
                    <a:pt x="76" y="196"/>
                  </a:cubicBezTo>
                  <a:cubicBezTo>
                    <a:pt x="76" y="189"/>
                    <a:pt x="77" y="183"/>
                    <a:pt x="77" y="178"/>
                  </a:cubicBezTo>
                  <a:cubicBezTo>
                    <a:pt x="78" y="174"/>
                    <a:pt x="75" y="171"/>
                    <a:pt x="72" y="171"/>
                  </a:cubicBezTo>
                  <a:cubicBezTo>
                    <a:pt x="69" y="171"/>
                    <a:pt x="66" y="173"/>
                    <a:pt x="65" y="176"/>
                  </a:cubicBezTo>
                  <a:cubicBezTo>
                    <a:pt x="65" y="182"/>
                    <a:pt x="64" y="189"/>
                    <a:pt x="64" y="196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64" y="204"/>
                    <a:pt x="67" y="207"/>
                    <a:pt x="70" y="207"/>
                  </a:cubicBezTo>
                  <a:close/>
                  <a:moveTo>
                    <a:pt x="657" y="683"/>
                  </a:moveTo>
                  <a:cubicBezTo>
                    <a:pt x="663" y="683"/>
                    <a:pt x="668" y="684"/>
                    <a:pt x="673" y="684"/>
                  </a:cubicBezTo>
                  <a:cubicBezTo>
                    <a:pt x="682" y="683"/>
                    <a:pt x="682" y="683"/>
                    <a:pt x="682" y="683"/>
                  </a:cubicBezTo>
                  <a:cubicBezTo>
                    <a:pt x="685" y="683"/>
                    <a:pt x="688" y="681"/>
                    <a:pt x="688" y="677"/>
                  </a:cubicBezTo>
                  <a:cubicBezTo>
                    <a:pt x="687" y="674"/>
                    <a:pt x="685" y="671"/>
                    <a:pt x="682" y="671"/>
                  </a:cubicBezTo>
                  <a:cubicBezTo>
                    <a:pt x="681" y="671"/>
                    <a:pt x="681" y="671"/>
                    <a:pt x="681" y="671"/>
                  </a:cubicBezTo>
                  <a:cubicBezTo>
                    <a:pt x="673" y="672"/>
                    <a:pt x="673" y="672"/>
                    <a:pt x="673" y="672"/>
                  </a:cubicBezTo>
                  <a:cubicBezTo>
                    <a:pt x="668" y="672"/>
                    <a:pt x="663" y="671"/>
                    <a:pt x="658" y="671"/>
                  </a:cubicBezTo>
                  <a:cubicBezTo>
                    <a:pt x="655" y="671"/>
                    <a:pt x="652" y="674"/>
                    <a:pt x="652" y="677"/>
                  </a:cubicBezTo>
                  <a:cubicBezTo>
                    <a:pt x="651" y="680"/>
                    <a:pt x="654" y="683"/>
                    <a:pt x="657" y="683"/>
                  </a:cubicBezTo>
                  <a:close/>
                  <a:moveTo>
                    <a:pt x="735" y="671"/>
                  </a:moveTo>
                  <a:cubicBezTo>
                    <a:pt x="734" y="667"/>
                    <a:pt x="731" y="665"/>
                    <a:pt x="728" y="666"/>
                  </a:cubicBezTo>
                  <a:cubicBezTo>
                    <a:pt x="720" y="668"/>
                    <a:pt x="713" y="669"/>
                    <a:pt x="705" y="670"/>
                  </a:cubicBezTo>
                  <a:cubicBezTo>
                    <a:pt x="701" y="670"/>
                    <a:pt x="699" y="673"/>
                    <a:pt x="699" y="676"/>
                  </a:cubicBezTo>
                  <a:cubicBezTo>
                    <a:pt x="700" y="679"/>
                    <a:pt x="702" y="682"/>
                    <a:pt x="705" y="682"/>
                  </a:cubicBezTo>
                  <a:cubicBezTo>
                    <a:pt x="706" y="682"/>
                    <a:pt x="706" y="682"/>
                    <a:pt x="706" y="682"/>
                  </a:cubicBezTo>
                  <a:cubicBezTo>
                    <a:pt x="714" y="681"/>
                    <a:pt x="722" y="679"/>
                    <a:pt x="730" y="678"/>
                  </a:cubicBezTo>
                  <a:cubicBezTo>
                    <a:pt x="734" y="677"/>
                    <a:pt x="736" y="674"/>
                    <a:pt x="735" y="671"/>
                  </a:cubicBezTo>
                  <a:close/>
                  <a:moveTo>
                    <a:pt x="184" y="427"/>
                  </a:moveTo>
                  <a:cubicBezTo>
                    <a:pt x="182" y="429"/>
                    <a:pt x="182" y="433"/>
                    <a:pt x="184" y="435"/>
                  </a:cubicBezTo>
                  <a:cubicBezTo>
                    <a:pt x="189" y="441"/>
                    <a:pt x="195" y="447"/>
                    <a:pt x="201" y="453"/>
                  </a:cubicBezTo>
                  <a:cubicBezTo>
                    <a:pt x="202" y="454"/>
                    <a:pt x="203" y="455"/>
                    <a:pt x="205" y="455"/>
                  </a:cubicBezTo>
                  <a:cubicBezTo>
                    <a:pt x="206" y="455"/>
                    <a:pt x="208" y="454"/>
                    <a:pt x="209" y="453"/>
                  </a:cubicBezTo>
                  <a:cubicBezTo>
                    <a:pt x="212" y="451"/>
                    <a:pt x="212" y="447"/>
                    <a:pt x="209" y="444"/>
                  </a:cubicBezTo>
                  <a:cubicBezTo>
                    <a:pt x="204" y="439"/>
                    <a:pt x="198" y="433"/>
                    <a:pt x="193" y="427"/>
                  </a:cubicBezTo>
                  <a:cubicBezTo>
                    <a:pt x="191" y="425"/>
                    <a:pt x="187" y="425"/>
                    <a:pt x="184" y="427"/>
                  </a:cubicBezTo>
                  <a:close/>
                  <a:moveTo>
                    <a:pt x="826" y="482"/>
                  </a:moveTo>
                  <a:cubicBezTo>
                    <a:pt x="823" y="483"/>
                    <a:pt x="821" y="486"/>
                    <a:pt x="822" y="490"/>
                  </a:cubicBezTo>
                  <a:cubicBezTo>
                    <a:pt x="824" y="497"/>
                    <a:pt x="826" y="505"/>
                    <a:pt x="827" y="512"/>
                  </a:cubicBezTo>
                  <a:cubicBezTo>
                    <a:pt x="828" y="515"/>
                    <a:pt x="830" y="517"/>
                    <a:pt x="833" y="517"/>
                  </a:cubicBezTo>
                  <a:cubicBezTo>
                    <a:pt x="833" y="517"/>
                    <a:pt x="834" y="517"/>
                    <a:pt x="834" y="517"/>
                  </a:cubicBezTo>
                  <a:cubicBezTo>
                    <a:pt x="838" y="517"/>
                    <a:pt x="840" y="513"/>
                    <a:pt x="839" y="510"/>
                  </a:cubicBezTo>
                  <a:cubicBezTo>
                    <a:pt x="838" y="502"/>
                    <a:pt x="836" y="494"/>
                    <a:pt x="833" y="486"/>
                  </a:cubicBezTo>
                  <a:cubicBezTo>
                    <a:pt x="832" y="483"/>
                    <a:pt x="829" y="481"/>
                    <a:pt x="826" y="482"/>
                  </a:cubicBezTo>
                  <a:close/>
                  <a:moveTo>
                    <a:pt x="75" y="159"/>
                  </a:moveTo>
                  <a:cubicBezTo>
                    <a:pt x="75" y="159"/>
                    <a:pt x="76" y="159"/>
                    <a:pt x="76" y="159"/>
                  </a:cubicBezTo>
                  <a:cubicBezTo>
                    <a:pt x="79" y="159"/>
                    <a:pt x="81" y="158"/>
                    <a:pt x="82" y="155"/>
                  </a:cubicBezTo>
                  <a:cubicBezTo>
                    <a:pt x="84" y="148"/>
                    <a:pt x="88" y="141"/>
                    <a:pt x="91" y="135"/>
                  </a:cubicBezTo>
                  <a:cubicBezTo>
                    <a:pt x="93" y="132"/>
                    <a:pt x="92" y="128"/>
                    <a:pt x="89" y="126"/>
                  </a:cubicBezTo>
                  <a:cubicBezTo>
                    <a:pt x="86" y="125"/>
                    <a:pt x="83" y="126"/>
                    <a:pt x="81" y="129"/>
                  </a:cubicBezTo>
                  <a:cubicBezTo>
                    <a:pt x="77" y="136"/>
                    <a:pt x="73" y="144"/>
                    <a:pt x="71" y="152"/>
                  </a:cubicBezTo>
                  <a:cubicBezTo>
                    <a:pt x="70" y="155"/>
                    <a:pt x="71" y="158"/>
                    <a:pt x="75" y="159"/>
                  </a:cubicBezTo>
                  <a:close/>
                  <a:moveTo>
                    <a:pt x="100" y="118"/>
                  </a:moveTo>
                  <a:cubicBezTo>
                    <a:pt x="102" y="118"/>
                    <a:pt x="103" y="118"/>
                    <a:pt x="105" y="116"/>
                  </a:cubicBezTo>
                  <a:cubicBezTo>
                    <a:pt x="108" y="112"/>
                    <a:pt x="113" y="108"/>
                    <a:pt x="117" y="104"/>
                  </a:cubicBezTo>
                  <a:cubicBezTo>
                    <a:pt x="119" y="103"/>
                    <a:pt x="120" y="102"/>
                    <a:pt x="122" y="101"/>
                  </a:cubicBezTo>
                  <a:cubicBezTo>
                    <a:pt x="124" y="99"/>
                    <a:pt x="125" y="95"/>
                    <a:pt x="123" y="93"/>
                  </a:cubicBezTo>
                  <a:cubicBezTo>
                    <a:pt x="121" y="90"/>
                    <a:pt x="117" y="89"/>
                    <a:pt x="115" y="91"/>
                  </a:cubicBezTo>
                  <a:cubicBezTo>
                    <a:pt x="113" y="93"/>
                    <a:pt x="111" y="94"/>
                    <a:pt x="110" y="95"/>
                  </a:cubicBezTo>
                  <a:cubicBezTo>
                    <a:pt x="105" y="99"/>
                    <a:pt x="100" y="104"/>
                    <a:pt x="96" y="108"/>
                  </a:cubicBezTo>
                  <a:cubicBezTo>
                    <a:pt x="94" y="111"/>
                    <a:pt x="94" y="114"/>
                    <a:pt x="96" y="117"/>
                  </a:cubicBezTo>
                  <a:cubicBezTo>
                    <a:pt x="97" y="118"/>
                    <a:pt x="99" y="118"/>
                    <a:pt x="100" y="118"/>
                  </a:cubicBezTo>
                  <a:close/>
                  <a:moveTo>
                    <a:pt x="842" y="559"/>
                  </a:moveTo>
                  <a:cubicBezTo>
                    <a:pt x="842" y="555"/>
                    <a:pt x="843" y="551"/>
                    <a:pt x="843" y="547"/>
                  </a:cubicBezTo>
                  <a:cubicBezTo>
                    <a:pt x="843" y="543"/>
                    <a:pt x="842" y="539"/>
                    <a:pt x="842" y="535"/>
                  </a:cubicBezTo>
                  <a:cubicBezTo>
                    <a:pt x="842" y="531"/>
                    <a:pt x="839" y="528"/>
                    <a:pt x="836" y="529"/>
                  </a:cubicBezTo>
                  <a:cubicBezTo>
                    <a:pt x="832" y="529"/>
                    <a:pt x="830" y="532"/>
                    <a:pt x="830" y="535"/>
                  </a:cubicBezTo>
                  <a:cubicBezTo>
                    <a:pt x="830" y="539"/>
                    <a:pt x="831" y="543"/>
                    <a:pt x="831" y="547"/>
                  </a:cubicBezTo>
                  <a:cubicBezTo>
                    <a:pt x="831" y="551"/>
                    <a:pt x="830" y="555"/>
                    <a:pt x="830" y="559"/>
                  </a:cubicBezTo>
                  <a:cubicBezTo>
                    <a:pt x="830" y="562"/>
                    <a:pt x="832" y="565"/>
                    <a:pt x="836" y="565"/>
                  </a:cubicBezTo>
                  <a:cubicBezTo>
                    <a:pt x="836" y="565"/>
                    <a:pt x="836" y="565"/>
                    <a:pt x="836" y="565"/>
                  </a:cubicBezTo>
                  <a:cubicBezTo>
                    <a:pt x="839" y="565"/>
                    <a:pt x="842" y="563"/>
                    <a:pt x="842" y="559"/>
                  </a:cubicBezTo>
                  <a:close/>
                  <a:moveTo>
                    <a:pt x="633" y="681"/>
                  </a:moveTo>
                  <a:cubicBezTo>
                    <a:pt x="633" y="681"/>
                    <a:pt x="633" y="681"/>
                    <a:pt x="634" y="681"/>
                  </a:cubicBezTo>
                  <a:cubicBezTo>
                    <a:pt x="637" y="681"/>
                    <a:pt x="639" y="679"/>
                    <a:pt x="640" y="676"/>
                  </a:cubicBezTo>
                  <a:cubicBezTo>
                    <a:pt x="640" y="673"/>
                    <a:pt x="638" y="670"/>
                    <a:pt x="634" y="669"/>
                  </a:cubicBezTo>
                  <a:cubicBezTo>
                    <a:pt x="627" y="668"/>
                    <a:pt x="619" y="667"/>
                    <a:pt x="611" y="666"/>
                  </a:cubicBezTo>
                  <a:cubicBezTo>
                    <a:pt x="608" y="666"/>
                    <a:pt x="604" y="668"/>
                    <a:pt x="604" y="671"/>
                  </a:cubicBezTo>
                  <a:cubicBezTo>
                    <a:pt x="603" y="674"/>
                    <a:pt x="606" y="677"/>
                    <a:pt x="609" y="678"/>
                  </a:cubicBezTo>
                  <a:cubicBezTo>
                    <a:pt x="617" y="679"/>
                    <a:pt x="625" y="680"/>
                    <a:pt x="633" y="681"/>
                  </a:cubicBezTo>
                  <a:close/>
                  <a:moveTo>
                    <a:pt x="693" y="293"/>
                  </a:moveTo>
                  <a:cubicBezTo>
                    <a:pt x="699" y="299"/>
                    <a:pt x="704" y="305"/>
                    <a:pt x="709" y="310"/>
                  </a:cubicBezTo>
                  <a:cubicBezTo>
                    <a:pt x="711" y="312"/>
                    <a:pt x="712" y="312"/>
                    <a:pt x="714" y="312"/>
                  </a:cubicBezTo>
                  <a:cubicBezTo>
                    <a:pt x="715" y="312"/>
                    <a:pt x="717" y="312"/>
                    <a:pt x="718" y="311"/>
                  </a:cubicBezTo>
                  <a:cubicBezTo>
                    <a:pt x="720" y="309"/>
                    <a:pt x="721" y="305"/>
                    <a:pt x="718" y="302"/>
                  </a:cubicBezTo>
                  <a:cubicBezTo>
                    <a:pt x="713" y="296"/>
                    <a:pt x="707" y="291"/>
                    <a:pt x="701" y="285"/>
                  </a:cubicBezTo>
                  <a:cubicBezTo>
                    <a:pt x="699" y="283"/>
                    <a:pt x="695" y="283"/>
                    <a:pt x="693" y="285"/>
                  </a:cubicBezTo>
                  <a:cubicBezTo>
                    <a:pt x="691" y="287"/>
                    <a:pt x="691" y="291"/>
                    <a:pt x="693" y="293"/>
                  </a:cubicBezTo>
                  <a:close/>
                  <a:moveTo>
                    <a:pt x="139" y="90"/>
                  </a:moveTo>
                  <a:cubicBezTo>
                    <a:pt x="139" y="90"/>
                    <a:pt x="140" y="90"/>
                    <a:pt x="141" y="89"/>
                  </a:cubicBezTo>
                  <a:cubicBezTo>
                    <a:pt x="144" y="96"/>
                    <a:pt x="148" y="102"/>
                    <a:pt x="153" y="107"/>
                  </a:cubicBezTo>
                  <a:cubicBezTo>
                    <a:pt x="165" y="119"/>
                    <a:pt x="180" y="125"/>
                    <a:pt x="196" y="125"/>
                  </a:cubicBezTo>
                  <a:cubicBezTo>
                    <a:pt x="212" y="125"/>
                    <a:pt x="227" y="119"/>
                    <a:pt x="238" y="107"/>
                  </a:cubicBezTo>
                  <a:cubicBezTo>
                    <a:pt x="248" y="97"/>
                    <a:pt x="254" y="85"/>
                    <a:pt x="255" y="72"/>
                  </a:cubicBezTo>
                  <a:cubicBezTo>
                    <a:pt x="255" y="72"/>
                    <a:pt x="255" y="72"/>
                    <a:pt x="256" y="72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9" y="72"/>
                    <a:pt x="262" y="69"/>
                    <a:pt x="262" y="66"/>
                  </a:cubicBezTo>
                  <a:cubicBezTo>
                    <a:pt x="262" y="63"/>
                    <a:pt x="260" y="60"/>
                    <a:pt x="256" y="60"/>
                  </a:cubicBezTo>
                  <a:cubicBezTo>
                    <a:pt x="256" y="60"/>
                    <a:pt x="256" y="60"/>
                    <a:pt x="255" y="60"/>
                  </a:cubicBezTo>
                  <a:cubicBezTo>
                    <a:pt x="254" y="46"/>
                    <a:pt x="248" y="33"/>
                    <a:pt x="238" y="23"/>
                  </a:cubicBezTo>
                  <a:cubicBezTo>
                    <a:pt x="215" y="0"/>
                    <a:pt x="176" y="0"/>
                    <a:pt x="153" y="23"/>
                  </a:cubicBezTo>
                  <a:cubicBezTo>
                    <a:pt x="142" y="34"/>
                    <a:pt x="136" y="49"/>
                    <a:pt x="136" y="65"/>
                  </a:cubicBezTo>
                  <a:cubicBezTo>
                    <a:pt x="136" y="69"/>
                    <a:pt x="136" y="74"/>
                    <a:pt x="137" y="78"/>
                  </a:cubicBezTo>
                  <a:cubicBezTo>
                    <a:pt x="137" y="78"/>
                    <a:pt x="137" y="78"/>
                    <a:pt x="136" y="79"/>
                  </a:cubicBezTo>
                  <a:cubicBezTo>
                    <a:pt x="133" y="80"/>
                    <a:pt x="132" y="84"/>
                    <a:pt x="133" y="87"/>
                  </a:cubicBezTo>
                  <a:cubicBezTo>
                    <a:pt x="134" y="89"/>
                    <a:pt x="136" y="90"/>
                    <a:pt x="139" y="90"/>
                  </a:cubicBezTo>
                  <a:close/>
                  <a:moveTo>
                    <a:pt x="170" y="40"/>
                  </a:moveTo>
                  <a:cubicBezTo>
                    <a:pt x="177" y="33"/>
                    <a:pt x="186" y="29"/>
                    <a:pt x="196" y="29"/>
                  </a:cubicBezTo>
                  <a:cubicBezTo>
                    <a:pt x="205" y="29"/>
                    <a:pt x="214" y="33"/>
                    <a:pt x="221" y="40"/>
                  </a:cubicBezTo>
                  <a:cubicBezTo>
                    <a:pt x="235" y="54"/>
                    <a:pt x="235" y="76"/>
                    <a:pt x="221" y="90"/>
                  </a:cubicBezTo>
                  <a:cubicBezTo>
                    <a:pt x="207" y="104"/>
                    <a:pt x="184" y="104"/>
                    <a:pt x="170" y="90"/>
                  </a:cubicBezTo>
                  <a:cubicBezTo>
                    <a:pt x="164" y="84"/>
                    <a:pt x="160" y="75"/>
                    <a:pt x="160" y="65"/>
                  </a:cubicBezTo>
                  <a:cubicBezTo>
                    <a:pt x="160" y="55"/>
                    <a:pt x="164" y="46"/>
                    <a:pt x="170" y="40"/>
                  </a:cubicBezTo>
                  <a:close/>
                  <a:moveTo>
                    <a:pt x="124" y="359"/>
                  </a:moveTo>
                  <a:cubicBezTo>
                    <a:pt x="127" y="364"/>
                    <a:pt x="130" y="368"/>
                    <a:pt x="133" y="372"/>
                  </a:cubicBezTo>
                  <a:cubicBezTo>
                    <a:pt x="133" y="374"/>
                    <a:pt x="134" y="376"/>
                    <a:pt x="135" y="377"/>
                  </a:cubicBezTo>
                  <a:cubicBezTo>
                    <a:pt x="136" y="377"/>
                    <a:pt x="136" y="377"/>
                    <a:pt x="136" y="378"/>
                  </a:cubicBezTo>
                  <a:cubicBezTo>
                    <a:pt x="137" y="378"/>
                    <a:pt x="137" y="379"/>
                    <a:pt x="138" y="379"/>
                  </a:cubicBezTo>
                  <a:cubicBezTo>
                    <a:pt x="139" y="381"/>
                    <a:pt x="141" y="382"/>
                    <a:pt x="143" y="382"/>
                  </a:cubicBezTo>
                  <a:cubicBezTo>
                    <a:pt x="144" y="382"/>
                    <a:pt x="145" y="381"/>
                    <a:pt x="146" y="381"/>
                  </a:cubicBezTo>
                  <a:cubicBezTo>
                    <a:pt x="149" y="379"/>
                    <a:pt x="149" y="375"/>
                    <a:pt x="147" y="372"/>
                  </a:cubicBezTo>
                  <a:cubicBezTo>
                    <a:pt x="147" y="372"/>
                    <a:pt x="147" y="372"/>
                    <a:pt x="147" y="371"/>
                  </a:cubicBezTo>
                  <a:cubicBezTo>
                    <a:pt x="150" y="366"/>
                    <a:pt x="154" y="361"/>
                    <a:pt x="158" y="356"/>
                  </a:cubicBezTo>
                  <a:cubicBezTo>
                    <a:pt x="160" y="354"/>
                    <a:pt x="159" y="350"/>
                    <a:pt x="157" y="348"/>
                  </a:cubicBezTo>
                  <a:cubicBezTo>
                    <a:pt x="154" y="346"/>
                    <a:pt x="150" y="346"/>
                    <a:pt x="148" y="349"/>
                  </a:cubicBezTo>
                  <a:cubicBezTo>
                    <a:pt x="145" y="353"/>
                    <a:pt x="142" y="357"/>
                    <a:pt x="139" y="361"/>
                  </a:cubicBezTo>
                  <a:cubicBezTo>
                    <a:pt x="138" y="358"/>
                    <a:pt x="136" y="355"/>
                    <a:pt x="134" y="353"/>
                  </a:cubicBezTo>
                  <a:cubicBezTo>
                    <a:pt x="132" y="350"/>
                    <a:pt x="128" y="349"/>
                    <a:pt x="125" y="351"/>
                  </a:cubicBezTo>
                  <a:cubicBezTo>
                    <a:pt x="123" y="353"/>
                    <a:pt x="122" y="357"/>
                    <a:pt x="124" y="359"/>
                  </a:cubicBezTo>
                  <a:close/>
                  <a:moveTo>
                    <a:pt x="326" y="82"/>
                  </a:moveTo>
                  <a:cubicBezTo>
                    <a:pt x="333" y="84"/>
                    <a:pt x="341" y="86"/>
                    <a:pt x="349" y="88"/>
                  </a:cubicBezTo>
                  <a:cubicBezTo>
                    <a:pt x="349" y="88"/>
                    <a:pt x="350" y="88"/>
                    <a:pt x="350" y="88"/>
                  </a:cubicBezTo>
                  <a:cubicBezTo>
                    <a:pt x="353" y="88"/>
                    <a:pt x="355" y="87"/>
                    <a:pt x="356" y="84"/>
                  </a:cubicBezTo>
                  <a:cubicBezTo>
                    <a:pt x="357" y="81"/>
                    <a:pt x="355" y="77"/>
                    <a:pt x="352" y="77"/>
                  </a:cubicBezTo>
                  <a:cubicBezTo>
                    <a:pt x="344" y="74"/>
                    <a:pt x="336" y="72"/>
                    <a:pt x="328" y="71"/>
                  </a:cubicBezTo>
                  <a:cubicBezTo>
                    <a:pt x="325" y="70"/>
                    <a:pt x="322" y="72"/>
                    <a:pt x="321" y="75"/>
                  </a:cubicBezTo>
                  <a:cubicBezTo>
                    <a:pt x="320" y="78"/>
                    <a:pt x="322" y="82"/>
                    <a:pt x="326" y="82"/>
                  </a:cubicBezTo>
                  <a:close/>
                  <a:moveTo>
                    <a:pt x="153" y="390"/>
                  </a:moveTo>
                  <a:cubicBezTo>
                    <a:pt x="151" y="392"/>
                    <a:pt x="150" y="396"/>
                    <a:pt x="152" y="399"/>
                  </a:cubicBezTo>
                  <a:cubicBezTo>
                    <a:pt x="157" y="405"/>
                    <a:pt x="163" y="411"/>
                    <a:pt x="168" y="417"/>
                  </a:cubicBezTo>
                  <a:cubicBezTo>
                    <a:pt x="169" y="419"/>
                    <a:pt x="171" y="419"/>
                    <a:pt x="172" y="419"/>
                  </a:cubicBezTo>
                  <a:cubicBezTo>
                    <a:pt x="174" y="419"/>
                    <a:pt x="175" y="419"/>
                    <a:pt x="176" y="418"/>
                  </a:cubicBezTo>
                  <a:cubicBezTo>
                    <a:pt x="179" y="416"/>
                    <a:pt x="179" y="412"/>
                    <a:pt x="177" y="409"/>
                  </a:cubicBezTo>
                  <a:cubicBezTo>
                    <a:pt x="172" y="403"/>
                    <a:pt x="167" y="397"/>
                    <a:pt x="162" y="391"/>
                  </a:cubicBezTo>
                  <a:cubicBezTo>
                    <a:pt x="160" y="389"/>
                    <a:pt x="156" y="388"/>
                    <a:pt x="153" y="390"/>
                  </a:cubicBezTo>
                  <a:close/>
                  <a:moveTo>
                    <a:pt x="226" y="461"/>
                  </a:moveTo>
                  <a:cubicBezTo>
                    <a:pt x="224" y="459"/>
                    <a:pt x="220" y="459"/>
                    <a:pt x="218" y="461"/>
                  </a:cubicBezTo>
                  <a:cubicBezTo>
                    <a:pt x="215" y="464"/>
                    <a:pt x="216" y="468"/>
                    <a:pt x="218" y="470"/>
                  </a:cubicBezTo>
                  <a:cubicBezTo>
                    <a:pt x="224" y="475"/>
                    <a:pt x="230" y="481"/>
                    <a:pt x="236" y="486"/>
                  </a:cubicBezTo>
                  <a:cubicBezTo>
                    <a:pt x="237" y="487"/>
                    <a:pt x="238" y="488"/>
                    <a:pt x="240" y="488"/>
                  </a:cubicBezTo>
                  <a:cubicBezTo>
                    <a:pt x="241" y="488"/>
                    <a:pt x="243" y="487"/>
                    <a:pt x="244" y="486"/>
                  </a:cubicBezTo>
                  <a:cubicBezTo>
                    <a:pt x="246" y="483"/>
                    <a:pt x="246" y="480"/>
                    <a:pt x="244" y="477"/>
                  </a:cubicBezTo>
                  <a:cubicBezTo>
                    <a:pt x="238" y="472"/>
                    <a:pt x="232" y="467"/>
                    <a:pt x="226" y="461"/>
                  </a:cubicBezTo>
                  <a:close/>
                  <a:moveTo>
                    <a:pt x="279" y="74"/>
                  </a:moveTo>
                  <a:cubicBezTo>
                    <a:pt x="287" y="75"/>
                    <a:pt x="295" y="76"/>
                    <a:pt x="302" y="78"/>
                  </a:cubicBezTo>
                  <a:cubicBezTo>
                    <a:pt x="303" y="78"/>
                    <a:pt x="303" y="78"/>
                    <a:pt x="304" y="78"/>
                  </a:cubicBezTo>
                  <a:cubicBezTo>
                    <a:pt x="306" y="78"/>
                    <a:pt x="309" y="76"/>
                    <a:pt x="309" y="73"/>
                  </a:cubicBezTo>
                  <a:cubicBezTo>
                    <a:pt x="310" y="69"/>
                    <a:pt x="308" y="66"/>
                    <a:pt x="305" y="66"/>
                  </a:cubicBezTo>
                  <a:cubicBezTo>
                    <a:pt x="296" y="64"/>
                    <a:pt x="288" y="63"/>
                    <a:pt x="281" y="62"/>
                  </a:cubicBezTo>
                  <a:cubicBezTo>
                    <a:pt x="277" y="62"/>
                    <a:pt x="274" y="64"/>
                    <a:pt x="274" y="67"/>
                  </a:cubicBezTo>
                  <a:cubicBezTo>
                    <a:pt x="273" y="71"/>
                    <a:pt x="276" y="74"/>
                    <a:pt x="279" y="74"/>
                  </a:cubicBezTo>
                  <a:close/>
                  <a:moveTo>
                    <a:pt x="79" y="224"/>
                  </a:moveTo>
                  <a:cubicBezTo>
                    <a:pt x="78" y="220"/>
                    <a:pt x="75" y="218"/>
                    <a:pt x="72" y="219"/>
                  </a:cubicBezTo>
                  <a:cubicBezTo>
                    <a:pt x="68" y="219"/>
                    <a:pt x="66" y="222"/>
                    <a:pt x="67" y="226"/>
                  </a:cubicBezTo>
                  <a:cubicBezTo>
                    <a:pt x="68" y="233"/>
                    <a:pt x="70" y="242"/>
                    <a:pt x="72" y="250"/>
                  </a:cubicBezTo>
                  <a:cubicBezTo>
                    <a:pt x="73" y="252"/>
                    <a:pt x="75" y="254"/>
                    <a:pt x="78" y="254"/>
                  </a:cubicBezTo>
                  <a:cubicBezTo>
                    <a:pt x="78" y="254"/>
                    <a:pt x="79" y="254"/>
                    <a:pt x="79" y="254"/>
                  </a:cubicBezTo>
                  <a:cubicBezTo>
                    <a:pt x="82" y="253"/>
                    <a:pt x="84" y="250"/>
                    <a:pt x="83" y="247"/>
                  </a:cubicBezTo>
                  <a:cubicBezTo>
                    <a:pt x="81" y="239"/>
                    <a:pt x="80" y="231"/>
                    <a:pt x="79" y="224"/>
                  </a:cubicBezTo>
                  <a:close/>
                  <a:moveTo>
                    <a:pt x="116" y="342"/>
                  </a:moveTo>
                  <a:cubicBezTo>
                    <a:pt x="117" y="342"/>
                    <a:pt x="118" y="342"/>
                    <a:pt x="119" y="341"/>
                  </a:cubicBezTo>
                  <a:cubicBezTo>
                    <a:pt x="122" y="339"/>
                    <a:pt x="123" y="336"/>
                    <a:pt x="121" y="333"/>
                  </a:cubicBezTo>
                  <a:cubicBezTo>
                    <a:pt x="117" y="326"/>
                    <a:pt x="113" y="319"/>
                    <a:pt x="110" y="312"/>
                  </a:cubicBezTo>
                  <a:cubicBezTo>
                    <a:pt x="108" y="309"/>
                    <a:pt x="104" y="308"/>
                    <a:pt x="101" y="310"/>
                  </a:cubicBezTo>
                  <a:cubicBezTo>
                    <a:pt x="99" y="311"/>
                    <a:pt x="97" y="315"/>
                    <a:pt x="99" y="318"/>
                  </a:cubicBezTo>
                  <a:cubicBezTo>
                    <a:pt x="103" y="325"/>
                    <a:pt x="107" y="332"/>
                    <a:pt x="111" y="339"/>
                  </a:cubicBezTo>
                  <a:cubicBezTo>
                    <a:pt x="112" y="341"/>
                    <a:pt x="114" y="342"/>
                    <a:pt x="116" y="342"/>
                  </a:cubicBezTo>
                  <a:close/>
                  <a:moveTo>
                    <a:pt x="90" y="269"/>
                  </a:moveTo>
                  <a:cubicBezTo>
                    <a:pt x="89" y="266"/>
                    <a:pt x="86" y="264"/>
                    <a:pt x="83" y="265"/>
                  </a:cubicBezTo>
                  <a:cubicBezTo>
                    <a:pt x="80" y="267"/>
                    <a:pt x="78" y="270"/>
                    <a:pt x="79" y="273"/>
                  </a:cubicBezTo>
                  <a:cubicBezTo>
                    <a:pt x="82" y="281"/>
                    <a:pt x="85" y="288"/>
                    <a:pt x="88" y="296"/>
                  </a:cubicBezTo>
                  <a:cubicBezTo>
                    <a:pt x="89" y="298"/>
                    <a:pt x="92" y="299"/>
                    <a:pt x="94" y="299"/>
                  </a:cubicBezTo>
                  <a:cubicBezTo>
                    <a:pt x="95" y="299"/>
                    <a:pt x="95" y="299"/>
                    <a:pt x="96" y="299"/>
                  </a:cubicBezTo>
                  <a:cubicBezTo>
                    <a:pt x="99" y="297"/>
                    <a:pt x="101" y="294"/>
                    <a:pt x="99" y="291"/>
                  </a:cubicBezTo>
                  <a:cubicBezTo>
                    <a:pt x="96" y="283"/>
                    <a:pt x="93" y="276"/>
                    <a:pt x="90" y="269"/>
                  </a:cubicBezTo>
                  <a:close/>
                  <a:moveTo>
                    <a:pt x="629" y="221"/>
                  </a:moveTo>
                  <a:cubicBezTo>
                    <a:pt x="626" y="219"/>
                    <a:pt x="623" y="219"/>
                    <a:pt x="621" y="222"/>
                  </a:cubicBezTo>
                  <a:cubicBezTo>
                    <a:pt x="619" y="224"/>
                    <a:pt x="619" y="228"/>
                    <a:pt x="622" y="230"/>
                  </a:cubicBezTo>
                  <a:cubicBezTo>
                    <a:pt x="627" y="234"/>
                    <a:pt x="627" y="234"/>
                    <a:pt x="627" y="234"/>
                  </a:cubicBezTo>
                  <a:cubicBezTo>
                    <a:pt x="631" y="238"/>
                    <a:pt x="636" y="242"/>
                    <a:pt x="640" y="245"/>
                  </a:cubicBezTo>
                  <a:cubicBezTo>
                    <a:pt x="641" y="246"/>
                    <a:pt x="643" y="247"/>
                    <a:pt x="644" y="247"/>
                  </a:cubicBezTo>
                  <a:cubicBezTo>
                    <a:pt x="646" y="247"/>
                    <a:pt x="647" y="246"/>
                    <a:pt x="649" y="245"/>
                  </a:cubicBezTo>
                  <a:cubicBezTo>
                    <a:pt x="651" y="242"/>
                    <a:pt x="650" y="238"/>
                    <a:pt x="648" y="236"/>
                  </a:cubicBezTo>
                  <a:cubicBezTo>
                    <a:pt x="643" y="232"/>
                    <a:pt x="639" y="229"/>
                    <a:pt x="634" y="225"/>
                  </a:cubicBezTo>
                  <a:lnTo>
                    <a:pt x="629" y="221"/>
                  </a:lnTo>
                  <a:close/>
                  <a:moveTo>
                    <a:pt x="371" y="95"/>
                  </a:moveTo>
                  <a:cubicBezTo>
                    <a:pt x="379" y="97"/>
                    <a:pt x="386" y="100"/>
                    <a:pt x="394" y="102"/>
                  </a:cubicBezTo>
                  <a:cubicBezTo>
                    <a:pt x="395" y="103"/>
                    <a:pt x="395" y="103"/>
                    <a:pt x="396" y="103"/>
                  </a:cubicBezTo>
                  <a:cubicBezTo>
                    <a:pt x="399" y="103"/>
                    <a:pt x="401" y="101"/>
                    <a:pt x="402" y="99"/>
                  </a:cubicBezTo>
                  <a:cubicBezTo>
                    <a:pt x="403" y="96"/>
                    <a:pt x="401" y="92"/>
                    <a:pt x="398" y="91"/>
                  </a:cubicBezTo>
                  <a:cubicBezTo>
                    <a:pt x="390" y="88"/>
                    <a:pt x="383" y="86"/>
                    <a:pt x="375" y="83"/>
                  </a:cubicBezTo>
                  <a:cubicBezTo>
                    <a:pt x="372" y="82"/>
                    <a:pt x="369" y="84"/>
                    <a:pt x="368" y="87"/>
                  </a:cubicBezTo>
                  <a:cubicBezTo>
                    <a:pt x="367" y="90"/>
                    <a:pt x="368" y="94"/>
                    <a:pt x="371" y="95"/>
                  </a:cubicBezTo>
                  <a:close/>
                  <a:moveTo>
                    <a:pt x="416" y="111"/>
                  </a:moveTo>
                  <a:cubicBezTo>
                    <a:pt x="424" y="114"/>
                    <a:pt x="431" y="117"/>
                    <a:pt x="438" y="120"/>
                  </a:cubicBezTo>
                  <a:cubicBezTo>
                    <a:pt x="439" y="120"/>
                    <a:pt x="439" y="120"/>
                    <a:pt x="439" y="120"/>
                  </a:cubicBezTo>
                  <a:cubicBezTo>
                    <a:pt x="436" y="122"/>
                    <a:pt x="433" y="123"/>
                    <a:pt x="430" y="125"/>
                  </a:cubicBezTo>
                  <a:cubicBezTo>
                    <a:pt x="427" y="126"/>
                    <a:pt x="426" y="130"/>
                    <a:pt x="427" y="133"/>
                  </a:cubicBezTo>
                  <a:cubicBezTo>
                    <a:pt x="428" y="135"/>
                    <a:pt x="430" y="136"/>
                    <a:pt x="433" y="136"/>
                  </a:cubicBezTo>
                  <a:cubicBezTo>
                    <a:pt x="433" y="136"/>
                    <a:pt x="434" y="136"/>
                    <a:pt x="435" y="136"/>
                  </a:cubicBezTo>
                  <a:cubicBezTo>
                    <a:pt x="442" y="132"/>
                    <a:pt x="449" y="129"/>
                    <a:pt x="457" y="125"/>
                  </a:cubicBezTo>
                  <a:cubicBezTo>
                    <a:pt x="457" y="127"/>
                    <a:pt x="458" y="129"/>
                    <a:pt x="460" y="130"/>
                  </a:cubicBezTo>
                  <a:cubicBezTo>
                    <a:pt x="467" y="133"/>
                    <a:pt x="474" y="137"/>
                    <a:pt x="481" y="140"/>
                  </a:cubicBezTo>
                  <a:cubicBezTo>
                    <a:pt x="482" y="141"/>
                    <a:pt x="483" y="141"/>
                    <a:pt x="484" y="141"/>
                  </a:cubicBezTo>
                  <a:cubicBezTo>
                    <a:pt x="486" y="141"/>
                    <a:pt x="488" y="140"/>
                    <a:pt x="489" y="138"/>
                  </a:cubicBezTo>
                  <a:cubicBezTo>
                    <a:pt x="491" y="135"/>
                    <a:pt x="490" y="131"/>
                    <a:pt x="487" y="130"/>
                  </a:cubicBezTo>
                  <a:cubicBezTo>
                    <a:pt x="480" y="126"/>
                    <a:pt x="472" y="123"/>
                    <a:pt x="465" y="119"/>
                  </a:cubicBezTo>
                  <a:cubicBezTo>
                    <a:pt x="463" y="118"/>
                    <a:pt x="462" y="118"/>
                    <a:pt x="460" y="119"/>
                  </a:cubicBezTo>
                  <a:cubicBezTo>
                    <a:pt x="460" y="118"/>
                    <a:pt x="460" y="118"/>
                    <a:pt x="460" y="117"/>
                  </a:cubicBezTo>
                  <a:cubicBezTo>
                    <a:pt x="458" y="114"/>
                    <a:pt x="455" y="113"/>
                    <a:pt x="452" y="114"/>
                  </a:cubicBezTo>
                  <a:cubicBezTo>
                    <a:pt x="450" y="115"/>
                    <a:pt x="448" y="116"/>
                    <a:pt x="446" y="117"/>
                  </a:cubicBezTo>
                  <a:cubicBezTo>
                    <a:pt x="446" y="117"/>
                    <a:pt x="446" y="117"/>
                    <a:pt x="446" y="117"/>
                  </a:cubicBezTo>
                  <a:cubicBezTo>
                    <a:pt x="448" y="114"/>
                    <a:pt x="446" y="110"/>
                    <a:pt x="443" y="109"/>
                  </a:cubicBezTo>
                  <a:cubicBezTo>
                    <a:pt x="436" y="106"/>
                    <a:pt x="428" y="103"/>
                    <a:pt x="421" y="100"/>
                  </a:cubicBezTo>
                  <a:cubicBezTo>
                    <a:pt x="418" y="99"/>
                    <a:pt x="414" y="100"/>
                    <a:pt x="413" y="103"/>
                  </a:cubicBezTo>
                  <a:cubicBezTo>
                    <a:pt x="412" y="106"/>
                    <a:pt x="413" y="110"/>
                    <a:pt x="416" y="111"/>
                  </a:cubicBezTo>
                  <a:close/>
                  <a:moveTo>
                    <a:pt x="895" y="1055"/>
                  </a:moveTo>
                  <a:cubicBezTo>
                    <a:pt x="671" y="1055"/>
                    <a:pt x="671" y="1055"/>
                    <a:pt x="671" y="1055"/>
                  </a:cubicBezTo>
                  <a:cubicBezTo>
                    <a:pt x="664" y="1055"/>
                    <a:pt x="659" y="1060"/>
                    <a:pt x="659" y="1067"/>
                  </a:cubicBezTo>
                  <a:cubicBezTo>
                    <a:pt x="659" y="1074"/>
                    <a:pt x="664" y="1079"/>
                    <a:pt x="671" y="1079"/>
                  </a:cubicBezTo>
                  <a:cubicBezTo>
                    <a:pt x="895" y="1079"/>
                    <a:pt x="895" y="1079"/>
                    <a:pt x="895" y="1079"/>
                  </a:cubicBezTo>
                  <a:cubicBezTo>
                    <a:pt x="902" y="1079"/>
                    <a:pt x="907" y="1074"/>
                    <a:pt x="907" y="1067"/>
                  </a:cubicBezTo>
                  <a:cubicBezTo>
                    <a:pt x="907" y="1060"/>
                    <a:pt x="902" y="1055"/>
                    <a:pt x="895" y="1055"/>
                  </a:cubicBezTo>
                  <a:close/>
                  <a:moveTo>
                    <a:pt x="236" y="1055"/>
                  </a:moveTo>
                  <a:cubicBezTo>
                    <a:pt x="12" y="1055"/>
                    <a:pt x="12" y="1055"/>
                    <a:pt x="12" y="1055"/>
                  </a:cubicBezTo>
                  <a:cubicBezTo>
                    <a:pt x="5" y="1055"/>
                    <a:pt x="0" y="1060"/>
                    <a:pt x="0" y="1067"/>
                  </a:cubicBezTo>
                  <a:cubicBezTo>
                    <a:pt x="0" y="1074"/>
                    <a:pt x="5" y="1079"/>
                    <a:pt x="12" y="1079"/>
                  </a:cubicBezTo>
                  <a:cubicBezTo>
                    <a:pt x="236" y="1079"/>
                    <a:pt x="236" y="1079"/>
                    <a:pt x="236" y="1079"/>
                  </a:cubicBezTo>
                  <a:cubicBezTo>
                    <a:pt x="243" y="1079"/>
                    <a:pt x="248" y="1074"/>
                    <a:pt x="248" y="1067"/>
                  </a:cubicBezTo>
                  <a:cubicBezTo>
                    <a:pt x="248" y="1060"/>
                    <a:pt x="243" y="1055"/>
                    <a:pt x="236" y="1055"/>
                  </a:cubicBezTo>
                  <a:close/>
                  <a:moveTo>
                    <a:pt x="615" y="1055"/>
                  </a:moveTo>
                  <a:cubicBezTo>
                    <a:pt x="572" y="1055"/>
                    <a:pt x="572" y="1055"/>
                    <a:pt x="572" y="1055"/>
                  </a:cubicBezTo>
                  <a:cubicBezTo>
                    <a:pt x="566" y="1055"/>
                    <a:pt x="560" y="1060"/>
                    <a:pt x="560" y="1067"/>
                  </a:cubicBezTo>
                  <a:cubicBezTo>
                    <a:pt x="560" y="1074"/>
                    <a:pt x="566" y="1079"/>
                    <a:pt x="572" y="1079"/>
                  </a:cubicBezTo>
                  <a:cubicBezTo>
                    <a:pt x="615" y="1079"/>
                    <a:pt x="615" y="1079"/>
                    <a:pt x="615" y="1079"/>
                  </a:cubicBezTo>
                  <a:cubicBezTo>
                    <a:pt x="621" y="1079"/>
                    <a:pt x="627" y="1074"/>
                    <a:pt x="627" y="1067"/>
                  </a:cubicBezTo>
                  <a:cubicBezTo>
                    <a:pt x="627" y="1060"/>
                    <a:pt x="621" y="1055"/>
                    <a:pt x="615" y="1055"/>
                  </a:cubicBezTo>
                  <a:close/>
                  <a:moveTo>
                    <a:pt x="488" y="944"/>
                  </a:moveTo>
                  <a:cubicBezTo>
                    <a:pt x="488" y="945"/>
                    <a:pt x="489" y="945"/>
                    <a:pt x="489" y="946"/>
                  </a:cubicBezTo>
                  <a:cubicBezTo>
                    <a:pt x="489" y="946"/>
                    <a:pt x="489" y="946"/>
                    <a:pt x="489" y="946"/>
                  </a:cubicBezTo>
                  <a:cubicBezTo>
                    <a:pt x="489" y="946"/>
                    <a:pt x="489" y="946"/>
                    <a:pt x="489" y="946"/>
                  </a:cubicBezTo>
                  <a:cubicBezTo>
                    <a:pt x="490" y="949"/>
                    <a:pt x="492" y="951"/>
                    <a:pt x="493" y="952"/>
                  </a:cubicBezTo>
                  <a:cubicBezTo>
                    <a:pt x="495" y="954"/>
                    <a:pt x="497" y="955"/>
                    <a:pt x="499" y="956"/>
                  </a:cubicBezTo>
                  <a:cubicBezTo>
                    <a:pt x="500" y="957"/>
                    <a:pt x="500" y="957"/>
                    <a:pt x="501" y="957"/>
                  </a:cubicBezTo>
                  <a:cubicBezTo>
                    <a:pt x="504" y="959"/>
                    <a:pt x="507" y="959"/>
                    <a:pt x="510" y="959"/>
                  </a:cubicBezTo>
                  <a:cubicBezTo>
                    <a:pt x="569" y="959"/>
                    <a:pt x="569" y="959"/>
                    <a:pt x="569" y="959"/>
                  </a:cubicBezTo>
                  <a:cubicBezTo>
                    <a:pt x="571" y="959"/>
                    <a:pt x="571" y="959"/>
                    <a:pt x="571" y="959"/>
                  </a:cubicBezTo>
                  <a:cubicBezTo>
                    <a:pt x="571" y="959"/>
                    <a:pt x="571" y="959"/>
                    <a:pt x="571" y="959"/>
                  </a:cubicBezTo>
                  <a:cubicBezTo>
                    <a:pt x="583" y="959"/>
                    <a:pt x="640" y="957"/>
                    <a:pt x="681" y="917"/>
                  </a:cubicBezTo>
                  <a:cubicBezTo>
                    <a:pt x="726" y="871"/>
                    <a:pt x="723" y="806"/>
                    <a:pt x="723" y="806"/>
                  </a:cubicBezTo>
                  <a:cubicBezTo>
                    <a:pt x="723" y="747"/>
                    <a:pt x="723" y="747"/>
                    <a:pt x="723" y="747"/>
                  </a:cubicBezTo>
                  <a:cubicBezTo>
                    <a:pt x="723" y="733"/>
                    <a:pt x="712" y="723"/>
                    <a:pt x="699" y="723"/>
                  </a:cubicBezTo>
                  <a:cubicBezTo>
                    <a:pt x="638" y="723"/>
                    <a:pt x="638" y="723"/>
                    <a:pt x="638" y="723"/>
                  </a:cubicBezTo>
                  <a:cubicBezTo>
                    <a:pt x="627" y="723"/>
                    <a:pt x="569" y="725"/>
                    <a:pt x="529" y="765"/>
                  </a:cubicBezTo>
                  <a:cubicBezTo>
                    <a:pt x="484" y="810"/>
                    <a:pt x="487" y="874"/>
                    <a:pt x="487" y="876"/>
                  </a:cubicBezTo>
                  <a:cubicBezTo>
                    <a:pt x="487" y="935"/>
                    <a:pt x="487" y="935"/>
                    <a:pt x="487" y="935"/>
                  </a:cubicBezTo>
                  <a:cubicBezTo>
                    <a:pt x="487" y="939"/>
                    <a:pt x="487" y="942"/>
                    <a:pt x="488" y="944"/>
                  </a:cubicBezTo>
                  <a:close/>
                  <a:moveTo>
                    <a:pt x="546" y="782"/>
                  </a:moveTo>
                  <a:cubicBezTo>
                    <a:pt x="580" y="749"/>
                    <a:pt x="629" y="747"/>
                    <a:pt x="638" y="747"/>
                  </a:cubicBezTo>
                  <a:cubicBezTo>
                    <a:pt x="699" y="747"/>
                    <a:pt x="699" y="747"/>
                    <a:pt x="699" y="747"/>
                  </a:cubicBezTo>
                  <a:cubicBezTo>
                    <a:pt x="699" y="806"/>
                    <a:pt x="699" y="806"/>
                    <a:pt x="699" y="806"/>
                  </a:cubicBezTo>
                  <a:cubicBezTo>
                    <a:pt x="699" y="807"/>
                    <a:pt x="701" y="862"/>
                    <a:pt x="664" y="900"/>
                  </a:cubicBezTo>
                  <a:cubicBezTo>
                    <a:pt x="630" y="933"/>
                    <a:pt x="581" y="935"/>
                    <a:pt x="572" y="935"/>
                  </a:cubicBezTo>
                  <a:cubicBezTo>
                    <a:pt x="569" y="935"/>
                    <a:pt x="569" y="935"/>
                    <a:pt x="569" y="935"/>
                  </a:cubicBezTo>
                  <a:cubicBezTo>
                    <a:pt x="521" y="935"/>
                    <a:pt x="521" y="935"/>
                    <a:pt x="521" y="935"/>
                  </a:cubicBezTo>
                  <a:cubicBezTo>
                    <a:pt x="605" y="840"/>
                    <a:pt x="605" y="840"/>
                    <a:pt x="605" y="840"/>
                  </a:cubicBezTo>
                  <a:cubicBezTo>
                    <a:pt x="610" y="835"/>
                    <a:pt x="609" y="828"/>
                    <a:pt x="604" y="823"/>
                  </a:cubicBezTo>
                  <a:cubicBezTo>
                    <a:pt x="599" y="819"/>
                    <a:pt x="592" y="819"/>
                    <a:pt x="587" y="824"/>
                  </a:cubicBezTo>
                  <a:cubicBezTo>
                    <a:pt x="511" y="910"/>
                    <a:pt x="511" y="910"/>
                    <a:pt x="511" y="910"/>
                  </a:cubicBezTo>
                  <a:cubicBezTo>
                    <a:pt x="511" y="876"/>
                    <a:pt x="511" y="876"/>
                    <a:pt x="511" y="876"/>
                  </a:cubicBezTo>
                  <a:cubicBezTo>
                    <a:pt x="511" y="875"/>
                    <a:pt x="509" y="820"/>
                    <a:pt x="546" y="782"/>
                  </a:cubicBezTo>
                  <a:close/>
                  <a:moveTo>
                    <a:pt x="184" y="806"/>
                  </a:moveTo>
                  <a:cubicBezTo>
                    <a:pt x="184" y="864"/>
                    <a:pt x="184" y="864"/>
                    <a:pt x="184" y="864"/>
                  </a:cubicBezTo>
                  <a:cubicBezTo>
                    <a:pt x="183" y="871"/>
                    <a:pt x="183" y="933"/>
                    <a:pt x="226" y="976"/>
                  </a:cubicBezTo>
                  <a:cubicBezTo>
                    <a:pt x="266" y="1016"/>
                    <a:pt x="324" y="1018"/>
                    <a:pt x="335" y="1018"/>
                  </a:cubicBezTo>
                  <a:cubicBezTo>
                    <a:pt x="396" y="1018"/>
                    <a:pt x="396" y="1018"/>
                    <a:pt x="396" y="1018"/>
                  </a:cubicBezTo>
                  <a:cubicBezTo>
                    <a:pt x="397" y="1018"/>
                    <a:pt x="399" y="1018"/>
                    <a:pt x="400" y="1018"/>
                  </a:cubicBezTo>
                  <a:cubicBezTo>
                    <a:pt x="401" y="1018"/>
                    <a:pt x="404" y="1017"/>
                    <a:pt x="406" y="1016"/>
                  </a:cubicBezTo>
                  <a:cubicBezTo>
                    <a:pt x="408" y="1016"/>
                    <a:pt x="409" y="1014"/>
                    <a:pt x="411" y="1013"/>
                  </a:cubicBezTo>
                  <a:cubicBezTo>
                    <a:pt x="411" y="1013"/>
                    <a:pt x="412" y="1013"/>
                    <a:pt x="412" y="1012"/>
                  </a:cubicBezTo>
                  <a:cubicBezTo>
                    <a:pt x="412" y="1012"/>
                    <a:pt x="413" y="1012"/>
                    <a:pt x="413" y="1012"/>
                  </a:cubicBezTo>
                  <a:cubicBezTo>
                    <a:pt x="413" y="1012"/>
                    <a:pt x="413" y="1012"/>
                    <a:pt x="413" y="1011"/>
                  </a:cubicBezTo>
                  <a:cubicBezTo>
                    <a:pt x="413" y="1011"/>
                    <a:pt x="413" y="1011"/>
                    <a:pt x="413" y="1011"/>
                  </a:cubicBezTo>
                  <a:cubicBezTo>
                    <a:pt x="414" y="1011"/>
                    <a:pt x="414" y="1010"/>
                    <a:pt x="415" y="1009"/>
                  </a:cubicBezTo>
                  <a:cubicBezTo>
                    <a:pt x="416" y="1008"/>
                    <a:pt x="417" y="1006"/>
                    <a:pt x="418" y="1004"/>
                  </a:cubicBezTo>
                  <a:cubicBezTo>
                    <a:pt x="420" y="1001"/>
                    <a:pt x="420" y="998"/>
                    <a:pt x="420" y="994"/>
                  </a:cubicBezTo>
                  <a:cubicBezTo>
                    <a:pt x="420" y="937"/>
                    <a:pt x="420" y="937"/>
                    <a:pt x="420" y="937"/>
                  </a:cubicBezTo>
                  <a:cubicBezTo>
                    <a:pt x="420" y="934"/>
                    <a:pt x="423" y="869"/>
                    <a:pt x="378" y="824"/>
                  </a:cubicBezTo>
                  <a:cubicBezTo>
                    <a:pt x="337" y="784"/>
                    <a:pt x="280" y="782"/>
                    <a:pt x="268" y="782"/>
                  </a:cubicBezTo>
                  <a:cubicBezTo>
                    <a:pt x="207" y="782"/>
                    <a:pt x="207" y="782"/>
                    <a:pt x="207" y="782"/>
                  </a:cubicBezTo>
                  <a:cubicBezTo>
                    <a:pt x="194" y="782"/>
                    <a:pt x="184" y="792"/>
                    <a:pt x="184" y="806"/>
                  </a:cubicBezTo>
                  <a:close/>
                  <a:moveTo>
                    <a:pt x="361" y="841"/>
                  </a:moveTo>
                  <a:cubicBezTo>
                    <a:pt x="398" y="879"/>
                    <a:pt x="396" y="935"/>
                    <a:pt x="396" y="936"/>
                  </a:cubicBezTo>
                  <a:cubicBezTo>
                    <a:pt x="397" y="978"/>
                    <a:pt x="397" y="978"/>
                    <a:pt x="397" y="978"/>
                  </a:cubicBezTo>
                  <a:cubicBezTo>
                    <a:pt x="302" y="884"/>
                    <a:pt x="302" y="884"/>
                    <a:pt x="302" y="884"/>
                  </a:cubicBezTo>
                  <a:cubicBezTo>
                    <a:pt x="298" y="879"/>
                    <a:pt x="290" y="879"/>
                    <a:pt x="285" y="884"/>
                  </a:cubicBezTo>
                  <a:cubicBezTo>
                    <a:pt x="281" y="889"/>
                    <a:pt x="281" y="896"/>
                    <a:pt x="285" y="901"/>
                  </a:cubicBezTo>
                  <a:cubicBezTo>
                    <a:pt x="379" y="994"/>
                    <a:pt x="379" y="994"/>
                    <a:pt x="379" y="994"/>
                  </a:cubicBezTo>
                  <a:cubicBezTo>
                    <a:pt x="335" y="994"/>
                    <a:pt x="335" y="994"/>
                    <a:pt x="335" y="994"/>
                  </a:cubicBezTo>
                  <a:cubicBezTo>
                    <a:pt x="326" y="994"/>
                    <a:pt x="277" y="993"/>
                    <a:pt x="243" y="959"/>
                  </a:cubicBezTo>
                  <a:cubicBezTo>
                    <a:pt x="207" y="923"/>
                    <a:pt x="208" y="870"/>
                    <a:pt x="208" y="864"/>
                  </a:cubicBezTo>
                  <a:cubicBezTo>
                    <a:pt x="207" y="806"/>
                    <a:pt x="207" y="806"/>
                    <a:pt x="207" y="806"/>
                  </a:cubicBezTo>
                  <a:cubicBezTo>
                    <a:pt x="268" y="806"/>
                    <a:pt x="268" y="806"/>
                    <a:pt x="268" y="806"/>
                  </a:cubicBezTo>
                  <a:cubicBezTo>
                    <a:pt x="278" y="806"/>
                    <a:pt x="327" y="807"/>
                    <a:pt x="361" y="8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0" name="Freeform 245"/>
            <p:cNvSpPr>
              <a:spLocks noEditPoints="1"/>
            </p:cNvSpPr>
            <p:nvPr/>
          </p:nvSpPr>
          <p:spPr bwMode="auto">
            <a:xfrm>
              <a:off x="7501644" y="2396920"/>
              <a:ext cx="93865" cy="127415"/>
            </a:xfrm>
            <a:custGeom>
              <a:avLst/>
              <a:gdLst>
                <a:gd name="T0" fmla="*/ 204 w 747"/>
                <a:gd name="T1" fmla="*/ 300 h 1015"/>
                <a:gd name="T2" fmla="*/ 42 w 747"/>
                <a:gd name="T3" fmla="*/ 984 h 1015"/>
                <a:gd name="T4" fmla="*/ 705 w 747"/>
                <a:gd name="T5" fmla="*/ 1015 h 1015"/>
                <a:gd name="T6" fmla="*/ 239 w 747"/>
                <a:gd name="T7" fmla="*/ 316 h 1015"/>
                <a:gd name="T8" fmla="*/ 345 w 747"/>
                <a:gd name="T9" fmla="*/ 304 h 1015"/>
                <a:gd name="T10" fmla="*/ 345 w 747"/>
                <a:gd name="T11" fmla="*/ 328 h 1015"/>
                <a:gd name="T12" fmla="*/ 320 w 747"/>
                <a:gd name="T13" fmla="*/ 871 h 1015"/>
                <a:gd name="T14" fmla="*/ 13 w 747"/>
                <a:gd name="T15" fmla="*/ 957 h 1015"/>
                <a:gd name="T16" fmla="*/ 190 w 747"/>
                <a:gd name="T17" fmla="*/ 249 h 1015"/>
                <a:gd name="T18" fmla="*/ 100 w 747"/>
                <a:gd name="T19" fmla="*/ 25 h 1015"/>
                <a:gd name="T20" fmla="*/ 366 w 747"/>
                <a:gd name="T21" fmla="*/ 12 h 1015"/>
                <a:gd name="T22" fmla="*/ 638 w 747"/>
                <a:gd name="T23" fmla="*/ 249 h 1015"/>
                <a:gd name="T24" fmla="*/ 700 w 747"/>
                <a:gd name="T25" fmla="*/ 972 h 1015"/>
                <a:gd name="T26" fmla="*/ 400 w 747"/>
                <a:gd name="T27" fmla="*/ 194 h 1015"/>
                <a:gd name="T28" fmla="*/ 608 w 747"/>
                <a:gd name="T29" fmla="*/ 197 h 1015"/>
                <a:gd name="T30" fmla="*/ 343 w 747"/>
                <a:gd name="T31" fmla="*/ 133 h 1015"/>
                <a:gd name="T32" fmla="*/ 112 w 747"/>
                <a:gd name="T33" fmla="*/ 134 h 1015"/>
                <a:gd name="T34" fmla="*/ 641 w 747"/>
                <a:gd name="T35" fmla="*/ 279 h 1015"/>
                <a:gd name="T36" fmla="*/ 400 w 747"/>
                <a:gd name="T37" fmla="*/ 328 h 1015"/>
                <a:gd name="T38" fmla="*/ 88 w 747"/>
                <a:gd name="T39" fmla="*/ 299 h 1015"/>
                <a:gd name="T40" fmla="*/ 414 w 747"/>
                <a:gd name="T41" fmla="*/ 575 h 1015"/>
                <a:gd name="T42" fmla="*/ 420 w 747"/>
                <a:gd name="T43" fmla="*/ 563 h 1015"/>
                <a:gd name="T44" fmla="*/ 408 w 747"/>
                <a:gd name="T45" fmla="*/ 565 h 1015"/>
                <a:gd name="T46" fmla="*/ 414 w 747"/>
                <a:gd name="T47" fmla="*/ 475 h 1015"/>
                <a:gd name="T48" fmla="*/ 408 w 747"/>
                <a:gd name="T49" fmla="*/ 445 h 1015"/>
                <a:gd name="T50" fmla="*/ 424 w 747"/>
                <a:gd name="T51" fmla="*/ 401 h 1015"/>
                <a:gd name="T52" fmla="*/ 408 w 747"/>
                <a:gd name="T53" fmla="*/ 421 h 1015"/>
                <a:gd name="T54" fmla="*/ 414 w 747"/>
                <a:gd name="T55" fmla="*/ 523 h 1015"/>
                <a:gd name="T56" fmla="*/ 408 w 747"/>
                <a:gd name="T57" fmla="*/ 493 h 1015"/>
                <a:gd name="T58" fmla="*/ 616 w 747"/>
                <a:gd name="T59" fmla="*/ 517 h 1015"/>
                <a:gd name="T60" fmla="*/ 630 w 747"/>
                <a:gd name="T61" fmla="*/ 540 h 1015"/>
                <a:gd name="T62" fmla="*/ 600 w 747"/>
                <a:gd name="T63" fmla="*/ 569 h 1015"/>
                <a:gd name="T64" fmla="*/ 632 w 747"/>
                <a:gd name="T65" fmla="*/ 568 h 1015"/>
                <a:gd name="T66" fmla="*/ 625 w 747"/>
                <a:gd name="T67" fmla="*/ 468 h 1015"/>
                <a:gd name="T68" fmla="*/ 621 w 747"/>
                <a:gd name="T69" fmla="*/ 499 h 1015"/>
                <a:gd name="T70" fmla="*/ 621 w 747"/>
                <a:gd name="T71" fmla="*/ 420 h 1015"/>
                <a:gd name="T72" fmla="*/ 617 w 747"/>
                <a:gd name="T73" fmla="*/ 451 h 1015"/>
                <a:gd name="T74" fmla="*/ 610 w 747"/>
                <a:gd name="T75" fmla="*/ 395 h 1015"/>
                <a:gd name="T76" fmla="*/ 610 w 747"/>
                <a:gd name="T77" fmla="*/ 407 h 1015"/>
                <a:gd name="T78" fmla="*/ 558 w 747"/>
                <a:gd name="T79" fmla="*/ 575 h 1015"/>
                <a:gd name="T80" fmla="*/ 558 w 747"/>
                <a:gd name="T81" fmla="*/ 563 h 1015"/>
                <a:gd name="T82" fmla="*/ 532 w 747"/>
                <a:gd name="T83" fmla="*/ 401 h 1015"/>
                <a:gd name="T84" fmla="*/ 510 w 747"/>
                <a:gd name="T85" fmla="*/ 563 h 1015"/>
                <a:gd name="T86" fmla="*/ 540 w 747"/>
                <a:gd name="T87" fmla="*/ 569 h 1015"/>
                <a:gd name="T88" fmla="*/ 514 w 747"/>
                <a:gd name="T89" fmla="*/ 395 h 1015"/>
                <a:gd name="T90" fmla="*/ 514 w 747"/>
                <a:gd name="T91" fmla="*/ 407 h 1015"/>
                <a:gd name="T92" fmla="*/ 462 w 747"/>
                <a:gd name="T93" fmla="*/ 575 h 1015"/>
                <a:gd name="T94" fmla="*/ 462 w 747"/>
                <a:gd name="T95" fmla="*/ 563 h 1015"/>
                <a:gd name="T96" fmla="*/ 436 w 747"/>
                <a:gd name="T97" fmla="*/ 401 h 1015"/>
                <a:gd name="T98" fmla="*/ 414 w 747"/>
                <a:gd name="T99" fmla="*/ 777 h 1015"/>
                <a:gd name="T100" fmla="*/ 623 w 747"/>
                <a:gd name="T101" fmla="*/ 636 h 1015"/>
                <a:gd name="T102" fmla="*/ 414 w 747"/>
                <a:gd name="T103" fmla="*/ 777 h 1015"/>
                <a:gd name="T104" fmla="*/ 147 w 747"/>
                <a:gd name="T105" fmla="*/ 401 h 1015"/>
                <a:gd name="T106" fmla="*/ 319 w 747"/>
                <a:gd name="T107" fmla="*/ 569 h 1015"/>
                <a:gd name="T108" fmla="*/ 124 w 747"/>
                <a:gd name="T109" fmla="*/ 636 h 1015"/>
                <a:gd name="T110" fmla="*/ 333 w 747"/>
                <a:gd name="T111" fmla="*/ 777 h 1015"/>
                <a:gd name="T112" fmla="*/ 35 w 747"/>
                <a:gd name="T113" fmla="*/ 938 h 1015"/>
                <a:gd name="T114" fmla="*/ 716 w 747"/>
                <a:gd name="T115" fmla="*/ 925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7" h="1015">
                  <a:moveTo>
                    <a:pt x="221" y="316"/>
                  </a:moveTo>
                  <a:cubicBezTo>
                    <a:pt x="221" y="325"/>
                    <a:pt x="213" y="333"/>
                    <a:pt x="204" y="333"/>
                  </a:cubicBezTo>
                  <a:cubicBezTo>
                    <a:pt x="195" y="333"/>
                    <a:pt x="188" y="325"/>
                    <a:pt x="188" y="316"/>
                  </a:cubicBezTo>
                  <a:cubicBezTo>
                    <a:pt x="188" y="307"/>
                    <a:pt x="195" y="300"/>
                    <a:pt x="204" y="300"/>
                  </a:cubicBezTo>
                  <a:cubicBezTo>
                    <a:pt x="213" y="300"/>
                    <a:pt x="221" y="307"/>
                    <a:pt x="221" y="316"/>
                  </a:cubicBezTo>
                  <a:close/>
                  <a:moveTo>
                    <a:pt x="745" y="956"/>
                  </a:moveTo>
                  <a:cubicBezTo>
                    <a:pt x="740" y="968"/>
                    <a:pt x="720" y="984"/>
                    <a:pt x="705" y="984"/>
                  </a:cubicBezTo>
                  <a:cubicBezTo>
                    <a:pt x="42" y="984"/>
                    <a:pt x="42" y="984"/>
                    <a:pt x="42" y="984"/>
                  </a:cubicBezTo>
                  <a:cubicBezTo>
                    <a:pt x="27" y="984"/>
                    <a:pt x="7" y="968"/>
                    <a:pt x="2" y="956"/>
                  </a:cubicBezTo>
                  <a:cubicBezTo>
                    <a:pt x="2" y="976"/>
                    <a:pt x="2" y="976"/>
                    <a:pt x="2" y="976"/>
                  </a:cubicBezTo>
                  <a:cubicBezTo>
                    <a:pt x="0" y="997"/>
                    <a:pt x="20" y="1015"/>
                    <a:pt x="42" y="1015"/>
                  </a:cubicBezTo>
                  <a:cubicBezTo>
                    <a:pt x="705" y="1015"/>
                    <a:pt x="705" y="1015"/>
                    <a:pt x="705" y="1015"/>
                  </a:cubicBezTo>
                  <a:cubicBezTo>
                    <a:pt x="727" y="1015"/>
                    <a:pt x="747" y="997"/>
                    <a:pt x="745" y="976"/>
                  </a:cubicBezTo>
                  <a:lnTo>
                    <a:pt x="745" y="956"/>
                  </a:lnTo>
                  <a:close/>
                  <a:moveTo>
                    <a:pt x="255" y="300"/>
                  </a:moveTo>
                  <a:cubicBezTo>
                    <a:pt x="246" y="300"/>
                    <a:pt x="239" y="307"/>
                    <a:pt x="239" y="316"/>
                  </a:cubicBezTo>
                  <a:cubicBezTo>
                    <a:pt x="239" y="325"/>
                    <a:pt x="246" y="333"/>
                    <a:pt x="255" y="333"/>
                  </a:cubicBezTo>
                  <a:cubicBezTo>
                    <a:pt x="264" y="333"/>
                    <a:pt x="271" y="325"/>
                    <a:pt x="271" y="316"/>
                  </a:cubicBezTo>
                  <a:cubicBezTo>
                    <a:pt x="271" y="307"/>
                    <a:pt x="264" y="300"/>
                    <a:pt x="255" y="300"/>
                  </a:cubicBezTo>
                  <a:close/>
                  <a:moveTo>
                    <a:pt x="345" y="304"/>
                  </a:moveTo>
                  <a:cubicBezTo>
                    <a:pt x="313" y="304"/>
                    <a:pt x="313" y="304"/>
                    <a:pt x="313" y="304"/>
                  </a:cubicBezTo>
                  <a:cubicBezTo>
                    <a:pt x="307" y="304"/>
                    <a:pt x="301" y="310"/>
                    <a:pt x="301" y="316"/>
                  </a:cubicBezTo>
                  <a:cubicBezTo>
                    <a:pt x="301" y="323"/>
                    <a:pt x="307" y="328"/>
                    <a:pt x="313" y="328"/>
                  </a:cubicBezTo>
                  <a:cubicBezTo>
                    <a:pt x="345" y="328"/>
                    <a:pt x="345" y="328"/>
                    <a:pt x="345" y="328"/>
                  </a:cubicBezTo>
                  <a:cubicBezTo>
                    <a:pt x="352" y="328"/>
                    <a:pt x="357" y="323"/>
                    <a:pt x="357" y="316"/>
                  </a:cubicBezTo>
                  <a:cubicBezTo>
                    <a:pt x="357" y="310"/>
                    <a:pt x="352" y="304"/>
                    <a:pt x="345" y="304"/>
                  </a:cubicBezTo>
                  <a:close/>
                  <a:moveTo>
                    <a:pt x="427" y="871"/>
                  </a:moveTo>
                  <a:cubicBezTo>
                    <a:pt x="320" y="871"/>
                    <a:pt x="320" y="871"/>
                    <a:pt x="320" y="871"/>
                  </a:cubicBezTo>
                  <a:cubicBezTo>
                    <a:pt x="312" y="913"/>
                    <a:pt x="312" y="913"/>
                    <a:pt x="312" y="913"/>
                  </a:cubicBezTo>
                  <a:cubicBezTo>
                    <a:pt x="434" y="913"/>
                    <a:pt x="434" y="913"/>
                    <a:pt x="434" y="913"/>
                  </a:cubicBezTo>
                  <a:lnTo>
                    <a:pt x="427" y="871"/>
                  </a:lnTo>
                  <a:close/>
                  <a:moveTo>
                    <a:pt x="13" y="957"/>
                  </a:moveTo>
                  <a:cubicBezTo>
                    <a:pt x="5" y="948"/>
                    <a:pt x="1" y="936"/>
                    <a:pt x="2" y="922"/>
                  </a:cubicBezTo>
                  <a:cubicBezTo>
                    <a:pt x="59" y="296"/>
                    <a:pt x="59" y="296"/>
                    <a:pt x="59" y="296"/>
                  </a:cubicBezTo>
                  <a:cubicBezTo>
                    <a:pt x="62" y="270"/>
                    <a:pt x="85" y="249"/>
                    <a:pt x="111" y="249"/>
                  </a:cubicBezTo>
                  <a:cubicBezTo>
                    <a:pt x="190" y="249"/>
                    <a:pt x="190" y="249"/>
                    <a:pt x="190" y="249"/>
                  </a:cubicBezTo>
                  <a:cubicBezTo>
                    <a:pt x="100" y="155"/>
                    <a:pt x="100" y="155"/>
                    <a:pt x="100" y="155"/>
                  </a:cubicBezTo>
                  <a:cubicBezTo>
                    <a:pt x="97" y="154"/>
                    <a:pt x="95" y="152"/>
                    <a:pt x="94" y="150"/>
                  </a:cubicBezTo>
                  <a:cubicBezTo>
                    <a:pt x="89" y="145"/>
                    <a:pt x="87" y="138"/>
                    <a:pt x="88" y="132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1" y="11"/>
                    <a:pt x="113" y="0"/>
                    <a:pt x="127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53" y="0"/>
                    <a:pt x="362" y="7"/>
                    <a:pt x="366" y="17"/>
                  </a:cubicBezTo>
                  <a:cubicBezTo>
                    <a:pt x="366" y="12"/>
                    <a:pt x="366" y="12"/>
                    <a:pt x="366" y="12"/>
                  </a:cubicBezTo>
                  <a:cubicBezTo>
                    <a:pt x="483" y="170"/>
                    <a:pt x="483" y="170"/>
                    <a:pt x="483" y="170"/>
                  </a:cubicBezTo>
                  <a:cubicBezTo>
                    <a:pt x="605" y="170"/>
                    <a:pt x="605" y="170"/>
                    <a:pt x="605" y="170"/>
                  </a:cubicBezTo>
                  <a:cubicBezTo>
                    <a:pt x="619" y="170"/>
                    <a:pt x="631" y="181"/>
                    <a:pt x="632" y="195"/>
                  </a:cubicBezTo>
                  <a:cubicBezTo>
                    <a:pt x="638" y="249"/>
                    <a:pt x="638" y="249"/>
                    <a:pt x="638" y="249"/>
                  </a:cubicBezTo>
                  <a:cubicBezTo>
                    <a:pt x="663" y="250"/>
                    <a:pt x="685" y="271"/>
                    <a:pt x="688" y="296"/>
                  </a:cubicBezTo>
                  <a:cubicBezTo>
                    <a:pt x="745" y="922"/>
                    <a:pt x="745" y="922"/>
                    <a:pt x="745" y="922"/>
                  </a:cubicBezTo>
                  <a:cubicBezTo>
                    <a:pt x="746" y="936"/>
                    <a:pt x="742" y="948"/>
                    <a:pt x="734" y="957"/>
                  </a:cubicBezTo>
                  <a:cubicBezTo>
                    <a:pt x="725" y="967"/>
                    <a:pt x="713" y="972"/>
                    <a:pt x="700" y="972"/>
                  </a:cubicBezTo>
                  <a:cubicBezTo>
                    <a:pt x="47" y="972"/>
                    <a:pt x="47" y="972"/>
                    <a:pt x="47" y="972"/>
                  </a:cubicBezTo>
                  <a:cubicBezTo>
                    <a:pt x="34" y="972"/>
                    <a:pt x="22" y="967"/>
                    <a:pt x="13" y="957"/>
                  </a:cubicBezTo>
                  <a:close/>
                  <a:moveTo>
                    <a:pt x="605" y="194"/>
                  </a:moveTo>
                  <a:cubicBezTo>
                    <a:pt x="400" y="194"/>
                    <a:pt x="400" y="194"/>
                    <a:pt x="400" y="194"/>
                  </a:cubicBezTo>
                  <a:cubicBezTo>
                    <a:pt x="398" y="303"/>
                    <a:pt x="398" y="303"/>
                    <a:pt x="398" y="303"/>
                  </a:cubicBezTo>
                  <a:cubicBezTo>
                    <a:pt x="620" y="304"/>
                    <a:pt x="620" y="304"/>
                    <a:pt x="620" y="304"/>
                  </a:cubicBezTo>
                  <a:cubicBezTo>
                    <a:pt x="620" y="304"/>
                    <a:pt x="620" y="304"/>
                    <a:pt x="620" y="304"/>
                  </a:cubicBezTo>
                  <a:cubicBezTo>
                    <a:pt x="608" y="197"/>
                    <a:pt x="608" y="197"/>
                    <a:pt x="608" y="197"/>
                  </a:cubicBezTo>
                  <a:cubicBezTo>
                    <a:pt x="608" y="196"/>
                    <a:pt x="607" y="194"/>
                    <a:pt x="605" y="194"/>
                  </a:cubicBezTo>
                  <a:close/>
                  <a:moveTo>
                    <a:pt x="112" y="134"/>
                  </a:moveTo>
                  <a:cubicBezTo>
                    <a:pt x="342" y="134"/>
                    <a:pt x="342" y="134"/>
                    <a:pt x="342" y="134"/>
                  </a:cubicBezTo>
                  <a:cubicBezTo>
                    <a:pt x="343" y="134"/>
                    <a:pt x="343" y="134"/>
                    <a:pt x="343" y="133"/>
                  </a:cubicBezTo>
                  <a:cubicBezTo>
                    <a:pt x="343" y="26"/>
                    <a:pt x="343" y="26"/>
                    <a:pt x="343" y="26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4" y="26"/>
                    <a:pt x="124" y="27"/>
                  </a:cubicBezTo>
                  <a:lnTo>
                    <a:pt x="112" y="134"/>
                  </a:lnTo>
                  <a:close/>
                  <a:moveTo>
                    <a:pt x="83" y="354"/>
                  </a:moveTo>
                  <a:cubicBezTo>
                    <a:pt x="664" y="354"/>
                    <a:pt x="664" y="354"/>
                    <a:pt x="664" y="354"/>
                  </a:cubicBezTo>
                  <a:cubicBezTo>
                    <a:pt x="659" y="299"/>
                    <a:pt x="659" y="299"/>
                    <a:pt x="659" y="299"/>
                  </a:cubicBezTo>
                  <a:cubicBezTo>
                    <a:pt x="658" y="289"/>
                    <a:pt x="650" y="281"/>
                    <a:pt x="641" y="279"/>
                  </a:cubicBezTo>
                  <a:cubicBezTo>
                    <a:pt x="644" y="302"/>
                    <a:pt x="644" y="302"/>
                    <a:pt x="644" y="302"/>
                  </a:cubicBezTo>
                  <a:cubicBezTo>
                    <a:pt x="645" y="308"/>
                    <a:pt x="642" y="315"/>
                    <a:pt x="638" y="320"/>
                  </a:cubicBezTo>
                  <a:cubicBezTo>
                    <a:pt x="633" y="325"/>
                    <a:pt x="627" y="328"/>
                    <a:pt x="620" y="328"/>
                  </a:cubicBezTo>
                  <a:cubicBezTo>
                    <a:pt x="400" y="328"/>
                    <a:pt x="400" y="328"/>
                    <a:pt x="400" y="328"/>
                  </a:cubicBezTo>
                  <a:cubicBezTo>
                    <a:pt x="386" y="328"/>
                    <a:pt x="374" y="317"/>
                    <a:pt x="374" y="303"/>
                  </a:cubicBezTo>
                  <a:cubicBezTo>
                    <a:pt x="374" y="278"/>
                    <a:pt x="374" y="278"/>
                    <a:pt x="374" y="278"/>
                  </a:cubicBezTo>
                  <a:cubicBezTo>
                    <a:pt x="111" y="278"/>
                    <a:pt x="111" y="278"/>
                    <a:pt x="111" y="278"/>
                  </a:cubicBezTo>
                  <a:cubicBezTo>
                    <a:pt x="99" y="278"/>
                    <a:pt x="89" y="287"/>
                    <a:pt x="88" y="299"/>
                  </a:cubicBezTo>
                  <a:lnTo>
                    <a:pt x="83" y="354"/>
                  </a:lnTo>
                  <a:close/>
                  <a:moveTo>
                    <a:pt x="408" y="567"/>
                  </a:moveTo>
                  <a:cubicBezTo>
                    <a:pt x="408" y="567"/>
                    <a:pt x="408" y="568"/>
                    <a:pt x="408" y="569"/>
                  </a:cubicBezTo>
                  <a:cubicBezTo>
                    <a:pt x="408" y="572"/>
                    <a:pt x="411" y="575"/>
                    <a:pt x="414" y="575"/>
                  </a:cubicBezTo>
                  <a:cubicBezTo>
                    <a:pt x="438" y="575"/>
                    <a:pt x="438" y="575"/>
                    <a:pt x="438" y="575"/>
                  </a:cubicBezTo>
                  <a:cubicBezTo>
                    <a:pt x="441" y="575"/>
                    <a:pt x="444" y="572"/>
                    <a:pt x="444" y="569"/>
                  </a:cubicBezTo>
                  <a:cubicBezTo>
                    <a:pt x="444" y="565"/>
                    <a:pt x="441" y="563"/>
                    <a:pt x="438" y="563"/>
                  </a:cubicBezTo>
                  <a:cubicBezTo>
                    <a:pt x="420" y="563"/>
                    <a:pt x="420" y="563"/>
                    <a:pt x="420" y="563"/>
                  </a:cubicBezTo>
                  <a:cubicBezTo>
                    <a:pt x="420" y="541"/>
                    <a:pt x="420" y="541"/>
                    <a:pt x="420" y="541"/>
                  </a:cubicBezTo>
                  <a:cubicBezTo>
                    <a:pt x="420" y="537"/>
                    <a:pt x="417" y="535"/>
                    <a:pt x="414" y="535"/>
                  </a:cubicBezTo>
                  <a:cubicBezTo>
                    <a:pt x="411" y="535"/>
                    <a:pt x="408" y="537"/>
                    <a:pt x="408" y="541"/>
                  </a:cubicBezTo>
                  <a:cubicBezTo>
                    <a:pt x="408" y="565"/>
                    <a:pt x="408" y="565"/>
                    <a:pt x="408" y="565"/>
                  </a:cubicBezTo>
                  <a:cubicBezTo>
                    <a:pt x="408" y="565"/>
                    <a:pt x="408" y="566"/>
                    <a:pt x="408" y="567"/>
                  </a:cubicBezTo>
                  <a:close/>
                  <a:moveTo>
                    <a:pt x="408" y="445"/>
                  </a:moveTo>
                  <a:cubicBezTo>
                    <a:pt x="408" y="469"/>
                    <a:pt x="408" y="469"/>
                    <a:pt x="408" y="469"/>
                  </a:cubicBezTo>
                  <a:cubicBezTo>
                    <a:pt x="408" y="472"/>
                    <a:pt x="411" y="475"/>
                    <a:pt x="414" y="475"/>
                  </a:cubicBezTo>
                  <a:cubicBezTo>
                    <a:pt x="417" y="475"/>
                    <a:pt x="420" y="472"/>
                    <a:pt x="420" y="469"/>
                  </a:cubicBezTo>
                  <a:cubicBezTo>
                    <a:pt x="420" y="445"/>
                    <a:pt x="420" y="445"/>
                    <a:pt x="420" y="445"/>
                  </a:cubicBezTo>
                  <a:cubicBezTo>
                    <a:pt x="420" y="441"/>
                    <a:pt x="417" y="439"/>
                    <a:pt x="414" y="439"/>
                  </a:cubicBezTo>
                  <a:cubicBezTo>
                    <a:pt x="411" y="439"/>
                    <a:pt x="408" y="441"/>
                    <a:pt x="408" y="445"/>
                  </a:cubicBezTo>
                  <a:close/>
                  <a:moveTo>
                    <a:pt x="414" y="427"/>
                  </a:moveTo>
                  <a:cubicBezTo>
                    <a:pt x="417" y="427"/>
                    <a:pt x="420" y="424"/>
                    <a:pt x="420" y="421"/>
                  </a:cubicBezTo>
                  <a:cubicBezTo>
                    <a:pt x="420" y="406"/>
                    <a:pt x="420" y="406"/>
                    <a:pt x="420" y="406"/>
                  </a:cubicBezTo>
                  <a:cubicBezTo>
                    <a:pt x="422" y="405"/>
                    <a:pt x="424" y="403"/>
                    <a:pt x="424" y="401"/>
                  </a:cubicBezTo>
                  <a:cubicBezTo>
                    <a:pt x="424" y="397"/>
                    <a:pt x="421" y="395"/>
                    <a:pt x="418" y="395"/>
                  </a:cubicBezTo>
                  <a:cubicBezTo>
                    <a:pt x="414" y="395"/>
                    <a:pt x="414" y="395"/>
                    <a:pt x="414" y="395"/>
                  </a:cubicBezTo>
                  <a:cubicBezTo>
                    <a:pt x="411" y="395"/>
                    <a:pt x="408" y="397"/>
                    <a:pt x="408" y="401"/>
                  </a:cubicBezTo>
                  <a:cubicBezTo>
                    <a:pt x="408" y="421"/>
                    <a:pt x="408" y="421"/>
                    <a:pt x="408" y="421"/>
                  </a:cubicBezTo>
                  <a:cubicBezTo>
                    <a:pt x="408" y="424"/>
                    <a:pt x="411" y="427"/>
                    <a:pt x="414" y="427"/>
                  </a:cubicBezTo>
                  <a:close/>
                  <a:moveTo>
                    <a:pt x="408" y="493"/>
                  </a:moveTo>
                  <a:cubicBezTo>
                    <a:pt x="408" y="517"/>
                    <a:pt x="408" y="517"/>
                    <a:pt x="408" y="517"/>
                  </a:cubicBezTo>
                  <a:cubicBezTo>
                    <a:pt x="408" y="520"/>
                    <a:pt x="411" y="523"/>
                    <a:pt x="414" y="523"/>
                  </a:cubicBezTo>
                  <a:cubicBezTo>
                    <a:pt x="417" y="523"/>
                    <a:pt x="420" y="520"/>
                    <a:pt x="420" y="517"/>
                  </a:cubicBezTo>
                  <a:cubicBezTo>
                    <a:pt x="420" y="493"/>
                    <a:pt x="420" y="493"/>
                    <a:pt x="420" y="493"/>
                  </a:cubicBezTo>
                  <a:cubicBezTo>
                    <a:pt x="420" y="489"/>
                    <a:pt x="417" y="487"/>
                    <a:pt x="414" y="487"/>
                  </a:cubicBezTo>
                  <a:cubicBezTo>
                    <a:pt x="411" y="487"/>
                    <a:pt x="408" y="489"/>
                    <a:pt x="408" y="493"/>
                  </a:cubicBezTo>
                  <a:close/>
                  <a:moveTo>
                    <a:pt x="630" y="540"/>
                  </a:moveTo>
                  <a:cubicBezTo>
                    <a:pt x="628" y="516"/>
                    <a:pt x="628" y="516"/>
                    <a:pt x="628" y="516"/>
                  </a:cubicBezTo>
                  <a:cubicBezTo>
                    <a:pt x="628" y="513"/>
                    <a:pt x="626" y="510"/>
                    <a:pt x="622" y="511"/>
                  </a:cubicBezTo>
                  <a:cubicBezTo>
                    <a:pt x="619" y="511"/>
                    <a:pt x="616" y="514"/>
                    <a:pt x="616" y="517"/>
                  </a:cubicBezTo>
                  <a:cubicBezTo>
                    <a:pt x="618" y="541"/>
                    <a:pt x="618" y="541"/>
                    <a:pt x="618" y="541"/>
                  </a:cubicBezTo>
                  <a:cubicBezTo>
                    <a:pt x="618" y="544"/>
                    <a:pt x="621" y="547"/>
                    <a:pt x="624" y="547"/>
                  </a:cubicBezTo>
                  <a:cubicBezTo>
                    <a:pt x="624" y="547"/>
                    <a:pt x="624" y="547"/>
                    <a:pt x="624" y="547"/>
                  </a:cubicBezTo>
                  <a:cubicBezTo>
                    <a:pt x="628" y="546"/>
                    <a:pt x="630" y="543"/>
                    <a:pt x="630" y="540"/>
                  </a:cubicBezTo>
                  <a:close/>
                  <a:moveTo>
                    <a:pt x="625" y="559"/>
                  </a:moveTo>
                  <a:cubicBezTo>
                    <a:pt x="623" y="559"/>
                    <a:pt x="621" y="560"/>
                    <a:pt x="620" y="563"/>
                  </a:cubicBezTo>
                  <a:cubicBezTo>
                    <a:pt x="606" y="563"/>
                    <a:pt x="606" y="563"/>
                    <a:pt x="606" y="563"/>
                  </a:cubicBezTo>
                  <a:cubicBezTo>
                    <a:pt x="603" y="563"/>
                    <a:pt x="600" y="565"/>
                    <a:pt x="600" y="569"/>
                  </a:cubicBezTo>
                  <a:cubicBezTo>
                    <a:pt x="600" y="572"/>
                    <a:pt x="603" y="575"/>
                    <a:pt x="606" y="575"/>
                  </a:cubicBezTo>
                  <a:cubicBezTo>
                    <a:pt x="626" y="575"/>
                    <a:pt x="626" y="575"/>
                    <a:pt x="626" y="575"/>
                  </a:cubicBezTo>
                  <a:cubicBezTo>
                    <a:pt x="628" y="575"/>
                    <a:pt x="629" y="574"/>
                    <a:pt x="630" y="573"/>
                  </a:cubicBezTo>
                  <a:cubicBezTo>
                    <a:pt x="632" y="571"/>
                    <a:pt x="632" y="570"/>
                    <a:pt x="632" y="568"/>
                  </a:cubicBezTo>
                  <a:cubicBezTo>
                    <a:pt x="632" y="564"/>
                    <a:pt x="632" y="564"/>
                    <a:pt x="632" y="564"/>
                  </a:cubicBezTo>
                  <a:cubicBezTo>
                    <a:pt x="632" y="561"/>
                    <a:pt x="629" y="558"/>
                    <a:pt x="625" y="559"/>
                  </a:cubicBezTo>
                  <a:close/>
                  <a:moveTo>
                    <a:pt x="627" y="492"/>
                  </a:moveTo>
                  <a:cubicBezTo>
                    <a:pt x="625" y="468"/>
                    <a:pt x="625" y="468"/>
                    <a:pt x="625" y="468"/>
                  </a:cubicBezTo>
                  <a:cubicBezTo>
                    <a:pt x="624" y="465"/>
                    <a:pt x="622" y="462"/>
                    <a:pt x="618" y="463"/>
                  </a:cubicBezTo>
                  <a:cubicBezTo>
                    <a:pt x="615" y="463"/>
                    <a:pt x="613" y="466"/>
                    <a:pt x="613" y="469"/>
                  </a:cubicBezTo>
                  <a:cubicBezTo>
                    <a:pt x="615" y="493"/>
                    <a:pt x="615" y="493"/>
                    <a:pt x="615" y="493"/>
                  </a:cubicBezTo>
                  <a:cubicBezTo>
                    <a:pt x="615" y="496"/>
                    <a:pt x="617" y="499"/>
                    <a:pt x="621" y="499"/>
                  </a:cubicBezTo>
                  <a:cubicBezTo>
                    <a:pt x="621" y="499"/>
                    <a:pt x="621" y="499"/>
                    <a:pt x="621" y="499"/>
                  </a:cubicBezTo>
                  <a:cubicBezTo>
                    <a:pt x="624" y="498"/>
                    <a:pt x="627" y="496"/>
                    <a:pt x="627" y="492"/>
                  </a:cubicBezTo>
                  <a:close/>
                  <a:moveTo>
                    <a:pt x="623" y="444"/>
                  </a:moveTo>
                  <a:cubicBezTo>
                    <a:pt x="621" y="420"/>
                    <a:pt x="621" y="420"/>
                    <a:pt x="621" y="420"/>
                  </a:cubicBezTo>
                  <a:cubicBezTo>
                    <a:pt x="621" y="417"/>
                    <a:pt x="619" y="415"/>
                    <a:pt x="615" y="415"/>
                  </a:cubicBezTo>
                  <a:cubicBezTo>
                    <a:pt x="612" y="415"/>
                    <a:pt x="609" y="418"/>
                    <a:pt x="609" y="421"/>
                  </a:cubicBezTo>
                  <a:cubicBezTo>
                    <a:pt x="611" y="445"/>
                    <a:pt x="611" y="445"/>
                    <a:pt x="611" y="445"/>
                  </a:cubicBezTo>
                  <a:cubicBezTo>
                    <a:pt x="611" y="448"/>
                    <a:pt x="614" y="451"/>
                    <a:pt x="617" y="451"/>
                  </a:cubicBezTo>
                  <a:cubicBezTo>
                    <a:pt x="617" y="451"/>
                    <a:pt x="617" y="451"/>
                    <a:pt x="617" y="451"/>
                  </a:cubicBezTo>
                  <a:cubicBezTo>
                    <a:pt x="621" y="451"/>
                    <a:pt x="623" y="448"/>
                    <a:pt x="623" y="444"/>
                  </a:cubicBezTo>
                  <a:close/>
                  <a:moveTo>
                    <a:pt x="616" y="401"/>
                  </a:moveTo>
                  <a:cubicBezTo>
                    <a:pt x="616" y="397"/>
                    <a:pt x="613" y="395"/>
                    <a:pt x="610" y="395"/>
                  </a:cubicBezTo>
                  <a:cubicBezTo>
                    <a:pt x="586" y="395"/>
                    <a:pt x="586" y="395"/>
                    <a:pt x="586" y="395"/>
                  </a:cubicBezTo>
                  <a:cubicBezTo>
                    <a:pt x="583" y="395"/>
                    <a:pt x="580" y="397"/>
                    <a:pt x="580" y="401"/>
                  </a:cubicBezTo>
                  <a:cubicBezTo>
                    <a:pt x="580" y="404"/>
                    <a:pt x="583" y="407"/>
                    <a:pt x="586" y="407"/>
                  </a:cubicBezTo>
                  <a:cubicBezTo>
                    <a:pt x="610" y="407"/>
                    <a:pt x="610" y="407"/>
                    <a:pt x="610" y="407"/>
                  </a:cubicBezTo>
                  <a:cubicBezTo>
                    <a:pt x="613" y="407"/>
                    <a:pt x="616" y="404"/>
                    <a:pt x="616" y="401"/>
                  </a:cubicBezTo>
                  <a:close/>
                  <a:moveTo>
                    <a:pt x="558" y="563"/>
                  </a:moveTo>
                  <a:cubicBezTo>
                    <a:pt x="555" y="563"/>
                    <a:pt x="552" y="565"/>
                    <a:pt x="552" y="569"/>
                  </a:cubicBezTo>
                  <a:cubicBezTo>
                    <a:pt x="552" y="572"/>
                    <a:pt x="555" y="575"/>
                    <a:pt x="558" y="575"/>
                  </a:cubicBezTo>
                  <a:cubicBezTo>
                    <a:pt x="582" y="575"/>
                    <a:pt x="582" y="575"/>
                    <a:pt x="582" y="575"/>
                  </a:cubicBezTo>
                  <a:cubicBezTo>
                    <a:pt x="585" y="575"/>
                    <a:pt x="588" y="572"/>
                    <a:pt x="588" y="569"/>
                  </a:cubicBezTo>
                  <a:cubicBezTo>
                    <a:pt x="588" y="565"/>
                    <a:pt x="585" y="563"/>
                    <a:pt x="582" y="563"/>
                  </a:cubicBezTo>
                  <a:lnTo>
                    <a:pt x="558" y="563"/>
                  </a:lnTo>
                  <a:close/>
                  <a:moveTo>
                    <a:pt x="568" y="401"/>
                  </a:moveTo>
                  <a:cubicBezTo>
                    <a:pt x="568" y="397"/>
                    <a:pt x="565" y="395"/>
                    <a:pt x="562" y="395"/>
                  </a:cubicBezTo>
                  <a:cubicBezTo>
                    <a:pt x="538" y="395"/>
                    <a:pt x="538" y="395"/>
                    <a:pt x="538" y="395"/>
                  </a:cubicBezTo>
                  <a:cubicBezTo>
                    <a:pt x="535" y="395"/>
                    <a:pt x="532" y="397"/>
                    <a:pt x="532" y="401"/>
                  </a:cubicBezTo>
                  <a:cubicBezTo>
                    <a:pt x="532" y="404"/>
                    <a:pt x="535" y="407"/>
                    <a:pt x="538" y="407"/>
                  </a:cubicBezTo>
                  <a:cubicBezTo>
                    <a:pt x="562" y="407"/>
                    <a:pt x="562" y="407"/>
                    <a:pt x="562" y="407"/>
                  </a:cubicBezTo>
                  <a:cubicBezTo>
                    <a:pt x="565" y="407"/>
                    <a:pt x="568" y="404"/>
                    <a:pt x="568" y="401"/>
                  </a:cubicBezTo>
                  <a:close/>
                  <a:moveTo>
                    <a:pt x="510" y="563"/>
                  </a:moveTo>
                  <a:cubicBezTo>
                    <a:pt x="507" y="563"/>
                    <a:pt x="504" y="565"/>
                    <a:pt x="504" y="569"/>
                  </a:cubicBezTo>
                  <a:cubicBezTo>
                    <a:pt x="504" y="572"/>
                    <a:pt x="507" y="575"/>
                    <a:pt x="510" y="575"/>
                  </a:cubicBezTo>
                  <a:cubicBezTo>
                    <a:pt x="534" y="575"/>
                    <a:pt x="534" y="575"/>
                    <a:pt x="534" y="575"/>
                  </a:cubicBezTo>
                  <a:cubicBezTo>
                    <a:pt x="537" y="575"/>
                    <a:pt x="540" y="572"/>
                    <a:pt x="540" y="569"/>
                  </a:cubicBezTo>
                  <a:cubicBezTo>
                    <a:pt x="540" y="565"/>
                    <a:pt x="537" y="563"/>
                    <a:pt x="534" y="563"/>
                  </a:cubicBezTo>
                  <a:lnTo>
                    <a:pt x="510" y="563"/>
                  </a:lnTo>
                  <a:close/>
                  <a:moveTo>
                    <a:pt x="520" y="401"/>
                  </a:moveTo>
                  <a:cubicBezTo>
                    <a:pt x="520" y="397"/>
                    <a:pt x="517" y="395"/>
                    <a:pt x="514" y="395"/>
                  </a:cubicBezTo>
                  <a:cubicBezTo>
                    <a:pt x="490" y="395"/>
                    <a:pt x="490" y="395"/>
                    <a:pt x="490" y="395"/>
                  </a:cubicBezTo>
                  <a:cubicBezTo>
                    <a:pt x="487" y="395"/>
                    <a:pt x="484" y="397"/>
                    <a:pt x="484" y="401"/>
                  </a:cubicBezTo>
                  <a:cubicBezTo>
                    <a:pt x="484" y="404"/>
                    <a:pt x="487" y="407"/>
                    <a:pt x="490" y="407"/>
                  </a:cubicBezTo>
                  <a:cubicBezTo>
                    <a:pt x="514" y="407"/>
                    <a:pt x="514" y="407"/>
                    <a:pt x="514" y="407"/>
                  </a:cubicBezTo>
                  <a:cubicBezTo>
                    <a:pt x="517" y="407"/>
                    <a:pt x="520" y="404"/>
                    <a:pt x="520" y="401"/>
                  </a:cubicBezTo>
                  <a:close/>
                  <a:moveTo>
                    <a:pt x="462" y="563"/>
                  </a:moveTo>
                  <a:cubicBezTo>
                    <a:pt x="459" y="563"/>
                    <a:pt x="456" y="565"/>
                    <a:pt x="456" y="569"/>
                  </a:cubicBezTo>
                  <a:cubicBezTo>
                    <a:pt x="456" y="572"/>
                    <a:pt x="459" y="575"/>
                    <a:pt x="462" y="575"/>
                  </a:cubicBezTo>
                  <a:cubicBezTo>
                    <a:pt x="486" y="575"/>
                    <a:pt x="486" y="575"/>
                    <a:pt x="486" y="575"/>
                  </a:cubicBezTo>
                  <a:cubicBezTo>
                    <a:pt x="489" y="575"/>
                    <a:pt x="492" y="572"/>
                    <a:pt x="492" y="569"/>
                  </a:cubicBezTo>
                  <a:cubicBezTo>
                    <a:pt x="492" y="565"/>
                    <a:pt x="489" y="563"/>
                    <a:pt x="486" y="563"/>
                  </a:cubicBezTo>
                  <a:lnTo>
                    <a:pt x="462" y="563"/>
                  </a:lnTo>
                  <a:close/>
                  <a:moveTo>
                    <a:pt x="472" y="401"/>
                  </a:moveTo>
                  <a:cubicBezTo>
                    <a:pt x="472" y="397"/>
                    <a:pt x="469" y="395"/>
                    <a:pt x="466" y="395"/>
                  </a:cubicBezTo>
                  <a:cubicBezTo>
                    <a:pt x="442" y="395"/>
                    <a:pt x="442" y="395"/>
                    <a:pt x="442" y="395"/>
                  </a:cubicBezTo>
                  <a:cubicBezTo>
                    <a:pt x="439" y="395"/>
                    <a:pt x="436" y="397"/>
                    <a:pt x="436" y="401"/>
                  </a:cubicBezTo>
                  <a:cubicBezTo>
                    <a:pt x="436" y="404"/>
                    <a:pt x="439" y="407"/>
                    <a:pt x="442" y="407"/>
                  </a:cubicBezTo>
                  <a:cubicBezTo>
                    <a:pt x="466" y="407"/>
                    <a:pt x="466" y="407"/>
                    <a:pt x="466" y="407"/>
                  </a:cubicBezTo>
                  <a:cubicBezTo>
                    <a:pt x="469" y="407"/>
                    <a:pt x="472" y="404"/>
                    <a:pt x="472" y="401"/>
                  </a:cubicBezTo>
                  <a:close/>
                  <a:moveTo>
                    <a:pt x="414" y="777"/>
                  </a:moveTo>
                  <a:cubicBezTo>
                    <a:pt x="414" y="785"/>
                    <a:pt x="420" y="791"/>
                    <a:pt x="428" y="791"/>
                  </a:cubicBezTo>
                  <a:cubicBezTo>
                    <a:pt x="620" y="791"/>
                    <a:pt x="620" y="791"/>
                    <a:pt x="620" y="791"/>
                  </a:cubicBezTo>
                  <a:cubicBezTo>
                    <a:pt x="628" y="791"/>
                    <a:pt x="634" y="785"/>
                    <a:pt x="633" y="777"/>
                  </a:cubicBezTo>
                  <a:cubicBezTo>
                    <a:pt x="623" y="636"/>
                    <a:pt x="623" y="636"/>
                    <a:pt x="623" y="636"/>
                  </a:cubicBezTo>
                  <a:cubicBezTo>
                    <a:pt x="622" y="629"/>
                    <a:pt x="616" y="623"/>
                    <a:pt x="608" y="623"/>
                  </a:cubicBezTo>
                  <a:cubicBezTo>
                    <a:pt x="428" y="623"/>
                    <a:pt x="428" y="623"/>
                    <a:pt x="428" y="623"/>
                  </a:cubicBezTo>
                  <a:cubicBezTo>
                    <a:pt x="420" y="623"/>
                    <a:pt x="414" y="629"/>
                    <a:pt x="414" y="636"/>
                  </a:cubicBezTo>
                  <a:lnTo>
                    <a:pt x="414" y="777"/>
                  </a:lnTo>
                  <a:close/>
                  <a:moveTo>
                    <a:pt x="333" y="555"/>
                  </a:moveTo>
                  <a:cubicBezTo>
                    <a:pt x="333" y="414"/>
                    <a:pt x="333" y="414"/>
                    <a:pt x="333" y="414"/>
                  </a:cubicBezTo>
                  <a:cubicBezTo>
                    <a:pt x="333" y="407"/>
                    <a:pt x="327" y="401"/>
                    <a:pt x="319" y="401"/>
                  </a:cubicBezTo>
                  <a:cubicBezTo>
                    <a:pt x="147" y="401"/>
                    <a:pt x="147" y="401"/>
                    <a:pt x="147" y="401"/>
                  </a:cubicBezTo>
                  <a:cubicBezTo>
                    <a:pt x="139" y="401"/>
                    <a:pt x="133" y="407"/>
                    <a:pt x="132" y="414"/>
                  </a:cubicBezTo>
                  <a:cubicBezTo>
                    <a:pt x="122" y="555"/>
                    <a:pt x="122" y="555"/>
                    <a:pt x="122" y="555"/>
                  </a:cubicBezTo>
                  <a:cubicBezTo>
                    <a:pt x="121" y="563"/>
                    <a:pt x="127" y="569"/>
                    <a:pt x="134" y="569"/>
                  </a:cubicBezTo>
                  <a:cubicBezTo>
                    <a:pt x="319" y="569"/>
                    <a:pt x="319" y="569"/>
                    <a:pt x="319" y="569"/>
                  </a:cubicBezTo>
                  <a:cubicBezTo>
                    <a:pt x="327" y="569"/>
                    <a:pt x="333" y="562"/>
                    <a:pt x="333" y="555"/>
                  </a:cubicBezTo>
                  <a:close/>
                  <a:moveTo>
                    <a:pt x="319" y="623"/>
                  </a:moveTo>
                  <a:cubicBezTo>
                    <a:pt x="139" y="623"/>
                    <a:pt x="139" y="623"/>
                    <a:pt x="139" y="623"/>
                  </a:cubicBezTo>
                  <a:cubicBezTo>
                    <a:pt x="131" y="623"/>
                    <a:pt x="125" y="629"/>
                    <a:pt x="124" y="636"/>
                  </a:cubicBezTo>
                  <a:cubicBezTo>
                    <a:pt x="114" y="777"/>
                    <a:pt x="114" y="777"/>
                    <a:pt x="114" y="777"/>
                  </a:cubicBezTo>
                  <a:cubicBezTo>
                    <a:pt x="113" y="785"/>
                    <a:pt x="119" y="791"/>
                    <a:pt x="127" y="791"/>
                  </a:cubicBezTo>
                  <a:cubicBezTo>
                    <a:pt x="319" y="791"/>
                    <a:pt x="319" y="791"/>
                    <a:pt x="319" y="791"/>
                  </a:cubicBezTo>
                  <a:cubicBezTo>
                    <a:pt x="327" y="791"/>
                    <a:pt x="333" y="785"/>
                    <a:pt x="333" y="777"/>
                  </a:cubicBezTo>
                  <a:cubicBezTo>
                    <a:pt x="333" y="636"/>
                    <a:pt x="333" y="636"/>
                    <a:pt x="333" y="636"/>
                  </a:cubicBezTo>
                  <a:cubicBezTo>
                    <a:pt x="333" y="629"/>
                    <a:pt x="327" y="623"/>
                    <a:pt x="319" y="623"/>
                  </a:cubicBezTo>
                  <a:close/>
                  <a:moveTo>
                    <a:pt x="31" y="925"/>
                  </a:moveTo>
                  <a:cubicBezTo>
                    <a:pt x="30" y="930"/>
                    <a:pt x="32" y="935"/>
                    <a:pt x="35" y="938"/>
                  </a:cubicBezTo>
                  <a:cubicBezTo>
                    <a:pt x="38" y="941"/>
                    <a:pt x="42" y="943"/>
                    <a:pt x="47" y="943"/>
                  </a:cubicBezTo>
                  <a:cubicBezTo>
                    <a:pt x="700" y="943"/>
                    <a:pt x="700" y="943"/>
                    <a:pt x="700" y="943"/>
                  </a:cubicBezTo>
                  <a:cubicBezTo>
                    <a:pt x="705" y="943"/>
                    <a:pt x="709" y="941"/>
                    <a:pt x="712" y="938"/>
                  </a:cubicBezTo>
                  <a:cubicBezTo>
                    <a:pt x="715" y="935"/>
                    <a:pt x="717" y="930"/>
                    <a:pt x="716" y="925"/>
                  </a:cubicBezTo>
                  <a:cubicBezTo>
                    <a:pt x="709" y="841"/>
                    <a:pt x="709" y="841"/>
                    <a:pt x="709" y="841"/>
                  </a:cubicBezTo>
                  <a:cubicBezTo>
                    <a:pt x="38" y="841"/>
                    <a:pt x="38" y="841"/>
                    <a:pt x="38" y="841"/>
                  </a:cubicBezTo>
                  <a:lnTo>
                    <a:pt x="31" y="92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1" name="Freeform 253"/>
            <p:cNvSpPr>
              <a:spLocks noEditPoints="1"/>
            </p:cNvSpPr>
            <p:nvPr/>
          </p:nvSpPr>
          <p:spPr bwMode="auto">
            <a:xfrm>
              <a:off x="7631422" y="2276853"/>
              <a:ext cx="135600" cy="201140"/>
            </a:xfrm>
            <a:custGeom>
              <a:avLst/>
              <a:gdLst>
                <a:gd name="T0" fmla="*/ 579 w 722"/>
                <a:gd name="T1" fmla="*/ 0 h 1067"/>
                <a:gd name="T2" fmla="*/ 54 w 722"/>
                <a:gd name="T3" fmla="*/ 492 h 1067"/>
                <a:gd name="T4" fmla="*/ 60 w 722"/>
                <a:gd name="T5" fmla="*/ 984 h 1067"/>
                <a:gd name="T6" fmla="*/ 662 w 722"/>
                <a:gd name="T7" fmla="*/ 504 h 1067"/>
                <a:gd name="T8" fmla="*/ 633 w 722"/>
                <a:gd name="T9" fmla="*/ 984 h 1067"/>
                <a:gd name="T10" fmla="*/ 89 w 722"/>
                <a:gd name="T11" fmla="*/ 923 h 1067"/>
                <a:gd name="T12" fmla="*/ 89 w 722"/>
                <a:gd name="T13" fmla="*/ 894 h 1067"/>
                <a:gd name="T14" fmla="*/ 188 w 722"/>
                <a:gd name="T15" fmla="*/ 516 h 1067"/>
                <a:gd name="T16" fmla="*/ 340 w 722"/>
                <a:gd name="T17" fmla="*/ 416 h 1067"/>
                <a:gd name="T18" fmla="*/ 217 w 722"/>
                <a:gd name="T19" fmla="*/ 499 h 1067"/>
                <a:gd name="T20" fmla="*/ 540 w 722"/>
                <a:gd name="T21" fmla="*/ 625 h 1067"/>
                <a:gd name="T22" fmla="*/ 232 w 722"/>
                <a:gd name="T23" fmla="*/ 547 h 1067"/>
                <a:gd name="T24" fmla="*/ 298 w 722"/>
                <a:gd name="T25" fmla="*/ 476 h 1067"/>
                <a:gd name="T26" fmla="*/ 434 w 722"/>
                <a:gd name="T27" fmla="*/ 499 h 1067"/>
                <a:gd name="T28" fmla="*/ 472 w 722"/>
                <a:gd name="T29" fmla="*/ 521 h 1067"/>
                <a:gd name="T30" fmla="*/ 359 w 722"/>
                <a:gd name="T31" fmla="*/ 427 h 1067"/>
                <a:gd name="T32" fmla="*/ 485 w 722"/>
                <a:gd name="T33" fmla="*/ 553 h 1067"/>
                <a:gd name="T34" fmla="*/ 457 w 722"/>
                <a:gd name="T35" fmla="*/ 670 h 1067"/>
                <a:gd name="T36" fmla="*/ 508 w 722"/>
                <a:gd name="T37" fmla="*/ 499 h 1067"/>
                <a:gd name="T38" fmla="*/ 497 w 722"/>
                <a:gd name="T39" fmla="*/ 467 h 1067"/>
                <a:gd name="T40" fmla="*/ 539 w 722"/>
                <a:gd name="T41" fmla="*/ 579 h 1067"/>
                <a:gd name="T42" fmla="*/ 522 w 722"/>
                <a:gd name="T43" fmla="*/ 499 h 1067"/>
                <a:gd name="T44" fmla="*/ 179 w 722"/>
                <a:gd name="T45" fmla="*/ 426 h 1067"/>
                <a:gd name="T46" fmla="*/ 552 w 722"/>
                <a:gd name="T47" fmla="*/ 499 h 1067"/>
                <a:gd name="T48" fmla="*/ 175 w 722"/>
                <a:gd name="T49" fmla="*/ 496 h 1067"/>
                <a:gd name="T50" fmla="*/ 470 w 722"/>
                <a:gd name="T51" fmla="*/ 456 h 1067"/>
                <a:gd name="T52" fmla="*/ 205 w 722"/>
                <a:gd name="T53" fmla="*/ 499 h 1067"/>
                <a:gd name="T54" fmla="*/ 560 w 722"/>
                <a:gd name="T55" fmla="*/ 443 h 1067"/>
                <a:gd name="T56" fmla="*/ 222 w 722"/>
                <a:gd name="T57" fmla="*/ 360 h 1067"/>
                <a:gd name="T58" fmla="*/ 243 w 722"/>
                <a:gd name="T59" fmla="*/ 281 h 1067"/>
                <a:gd name="T60" fmla="*/ 525 w 722"/>
                <a:gd name="T61" fmla="*/ 335 h 1067"/>
                <a:gd name="T62" fmla="*/ 379 w 722"/>
                <a:gd name="T63" fmla="*/ 283 h 1067"/>
                <a:gd name="T64" fmla="*/ 633 w 722"/>
                <a:gd name="T65" fmla="*/ 143 h 1067"/>
                <a:gd name="T66" fmla="*/ 579 w 722"/>
                <a:gd name="T67" fmla="*/ 29 h 1067"/>
                <a:gd name="T68" fmla="*/ 423 w 722"/>
                <a:gd name="T69" fmla="*/ 95 h 1067"/>
                <a:gd name="T70" fmla="*/ 284 w 722"/>
                <a:gd name="T71" fmla="*/ 80 h 1067"/>
                <a:gd name="T72" fmla="*/ 242 w 722"/>
                <a:gd name="T73" fmla="*/ 63 h 1067"/>
                <a:gd name="T74" fmla="*/ 207 w 722"/>
                <a:gd name="T75" fmla="*/ 80 h 1067"/>
                <a:gd name="T76" fmla="*/ 534 w 722"/>
                <a:gd name="T77" fmla="*/ 103 h 1067"/>
                <a:gd name="T78" fmla="*/ 534 w 722"/>
                <a:gd name="T79" fmla="*/ 103 h 1067"/>
                <a:gd name="T80" fmla="*/ 298 w 722"/>
                <a:gd name="T81" fmla="*/ 988 h 1067"/>
                <a:gd name="T82" fmla="*/ 424 w 722"/>
                <a:gd name="T83" fmla="*/ 970 h 1067"/>
                <a:gd name="T84" fmla="*/ 0 w 722"/>
                <a:gd name="T85" fmla="*/ 498 h 1067"/>
                <a:gd name="T86" fmla="*/ 30 w 722"/>
                <a:gd name="T87" fmla="*/ 492 h 1067"/>
                <a:gd name="T88" fmla="*/ 692 w 722"/>
                <a:gd name="T89" fmla="*/ 504 h 1067"/>
                <a:gd name="T90" fmla="*/ 475 w 722"/>
                <a:gd name="T91" fmla="*/ 556 h 1067"/>
                <a:gd name="T92" fmla="*/ 374 w 722"/>
                <a:gd name="T93" fmla="*/ 632 h 1067"/>
                <a:gd name="T94" fmla="*/ 355 w 722"/>
                <a:gd name="T95" fmla="*/ 538 h 1067"/>
                <a:gd name="T96" fmla="*/ 376 w 722"/>
                <a:gd name="T97" fmla="*/ 518 h 1067"/>
                <a:gd name="T98" fmla="*/ 375 w 722"/>
                <a:gd name="T99" fmla="*/ 661 h 1067"/>
                <a:gd name="T100" fmla="*/ 317 w 722"/>
                <a:gd name="T101" fmla="*/ 492 h 1067"/>
                <a:gd name="T102" fmla="*/ 261 w 722"/>
                <a:gd name="T103" fmla="*/ 499 h 1067"/>
                <a:gd name="T104" fmla="*/ 443 w 722"/>
                <a:gd name="T105" fmla="*/ 686 h 1067"/>
                <a:gd name="T106" fmla="*/ 277 w 722"/>
                <a:gd name="T107" fmla="*/ 609 h 1067"/>
                <a:gd name="T108" fmla="*/ 402 w 722"/>
                <a:gd name="T109" fmla="*/ 558 h 1067"/>
                <a:gd name="T110" fmla="*/ 342 w 722"/>
                <a:gd name="T111" fmla="*/ 548 h 1067"/>
                <a:gd name="T112" fmla="*/ 431 w 722"/>
                <a:gd name="T113" fmla="*/ 559 h 1067"/>
                <a:gd name="T114" fmla="*/ 454 w 722"/>
                <a:gd name="T115" fmla="*/ 729 h 1067"/>
                <a:gd name="T116" fmla="*/ 227 w 722"/>
                <a:gd name="T117" fmla="*/ 688 h 1067"/>
                <a:gd name="T118" fmla="*/ 205 w 722"/>
                <a:gd name="T119" fmla="*/ 706 h 1067"/>
                <a:gd name="T120" fmla="*/ 355 w 722"/>
                <a:gd name="T121" fmla="*/ 781 h 1067"/>
                <a:gd name="T122" fmla="*/ 454 w 722"/>
                <a:gd name="T123" fmla="*/ 729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2" h="1067">
                  <a:moveTo>
                    <a:pt x="668" y="492"/>
                  </a:moveTo>
                  <a:cubicBezTo>
                    <a:pt x="662" y="492"/>
                    <a:pt x="662" y="492"/>
                    <a:pt x="662" y="492"/>
                  </a:cubicBezTo>
                  <a:cubicBezTo>
                    <a:pt x="662" y="82"/>
                    <a:pt x="662" y="82"/>
                    <a:pt x="662" y="82"/>
                  </a:cubicBezTo>
                  <a:cubicBezTo>
                    <a:pt x="662" y="37"/>
                    <a:pt x="625" y="0"/>
                    <a:pt x="57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97" y="0"/>
                    <a:pt x="60" y="37"/>
                    <a:pt x="60" y="82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54" y="492"/>
                    <a:pt x="54" y="492"/>
                    <a:pt x="54" y="492"/>
                  </a:cubicBezTo>
                  <a:cubicBezTo>
                    <a:pt x="50" y="492"/>
                    <a:pt x="48" y="495"/>
                    <a:pt x="48" y="498"/>
                  </a:cubicBezTo>
                  <a:cubicBezTo>
                    <a:pt x="48" y="501"/>
                    <a:pt x="50" y="504"/>
                    <a:pt x="54" y="504"/>
                  </a:cubicBezTo>
                  <a:cubicBezTo>
                    <a:pt x="60" y="504"/>
                    <a:pt x="60" y="504"/>
                    <a:pt x="60" y="504"/>
                  </a:cubicBezTo>
                  <a:cubicBezTo>
                    <a:pt x="60" y="984"/>
                    <a:pt x="60" y="984"/>
                    <a:pt x="60" y="984"/>
                  </a:cubicBezTo>
                  <a:cubicBezTo>
                    <a:pt x="60" y="1030"/>
                    <a:pt x="97" y="1067"/>
                    <a:pt x="142" y="1067"/>
                  </a:cubicBezTo>
                  <a:cubicBezTo>
                    <a:pt x="579" y="1067"/>
                    <a:pt x="579" y="1067"/>
                    <a:pt x="579" y="1067"/>
                  </a:cubicBezTo>
                  <a:cubicBezTo>
                    <a:pt x="625" y="1067"/>
                    <a:pt x="662" y="1030"/>
                    <a:pt x="662" y="984"/>
                  </a:cubicBezTo>
                  <a:cubicBezTo>
                    <a:pt x="662" y="504"/>
                    <a:pt x="662" y="504"/>
                    <a:pt x="662" y="504"/>
                  </a:cubicBezTo>
                  <a:cubicBezTo>
                    <a:pt x="668" y="504"/>
                    <a:pt x="668" y="504"/>
                    <a:pt x="668" y="504"/>
                  </a:cubicBezTo>
                  <a:cubicBezTo>
                    <a:pt x="671" y="504"/>
                    <a:pt x="674" y="501"/>
                    <a:pt x="674" y="498"/>
                  </a:cubicBezTo>
                  <a:cubicBezTo>
                    <a:pt x="674" y="495"/>
                    <a:pt x="671" y="492"/>
                    <a:pt x="668" y="492"/>
                  </a:cubicBezTo>
                  <a:close/>
                  <a:moveTo>
                    <a:pt x="633" y="984"/>
                  </a:moveTo>
                  <a:cubicBezTo>
                    <a:pt x="633" y="1014"/>
                    <a:pt x="609" y="1038"/>
                    <a:pt x="579" y="1038"/>
                  </a:cubicBezTo>
                  <a:cubicBezTo>
                    <a:pt x="142" y="1038"/>
                    <a:pt x="142" y="1038"/>
                    <a:pt x="142" y="1038"/>
                  </a:cubicBezTo>
                  <a:cubicBezTo>
                    <a:pt x="113" y="1038"/>
                    <a:pt x="89" y="1014"/>
                    <a:pt x="89" y="984"/>
                  </a:cubicBezTo>
                  <a:cubicBezTo>
                    <a:pt x="89" y="923"/>
                    <a:pt x="89" y="923"/>
                    <a:pt x="89" y="923"/>
                  </a:cubicBezTo>
                  <a:cubicBezTo>
                    <a:pt x="633" y="923"/>
                    <a:pt x="633" y="923"/>
                    <a:pt x="633" y="923"/>
                  </a:cubicBezTo>
                  <a:lnTo>
                    <a:pt x="633" y="984"/>
                  </a:lnTo>
                  <a:close/>
                  <a:moveTo>
                    <a:pt x="633" y="894"/>
                  </a:moveTo>
                  <a:cubicBezTo>
                    <a:pt x="89" y="894"/>
                    <a:pt x="89" y="894"/>
                    <a:pt x="89" y="894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174" y="499"/>
                    <a:pt x="174" y="499"/>
                    <a:pt x="174" y="499"/>
                  </a:cubicBezTo>
                  <a:cubicBezTo>
                    <a:pt x="173" y="506"/>
                    <a:pt x="177" y="513"/>
                    <a:pt x="183" y="515"/>
                  </a:cubicBezTo>
                  <a:cubicBezTo>
                    <a:pt x="185" y="516"/>
                    <a:pt x="187" y="516"/>
                    <a:pt x="188" y="516"/>
                  </a:cubicBezTo>
                  <a:cubicBezTo>
                    <a:pt x="194" y="516"/>
                    <a:pt x="200" y="513"/>
                    <a:pt x="202" y="507"/>
                  </a:cubicBezTo>
                  <a:cubicBezTo>
                    <a:pt x="203" y="504"/>
                    <a:pt x="204" y="502"/>
                    <a:pt x="205" y="499"/>
                  </a:cubicBezTo>
                  <a:cubicBezTo>
                    <a:pt x="217" y="499"/>
                    <a:pt x="217" y="499"/>
                    <a:pt x="217" y="499"/>
                  </a:cubicBezTo>
                  <a:cubicBezTo>
                    <a:pt x="252" y="424"/>
                    <a:pt x="339" y="416"/>
                    <a:pt x="340" y="416"/>
                  </a:cubicBezTo>
                  <a:cubicBezTo>
                    <a:pt x="347" y="416"/>
                    <a:pt x="355" y="421"/>
                    <a:pt x="355" y="429"/>
                  </a:cubicBezTo>
                  <a:cubicBezTo>
                    <a:pt x="356" y="437"/>
                    <a:pt x="350" y="444"/>
                    <a:pt x="342" y="445"/>
                  </a:cubicBezTo>
                  <a:cubicBezTo>
                    <a:pt x="339" y="445"/>
                    <a:pt x="281" y="451"/>
                    <a:pt x="250" y="499"/>
                  </a:cubicBezTo>
                  <a:cubicBezTo>
                    <a:pt x="217" y="499"/>
                    <a:pt x="217" y="499"/>
                    <a:pt x="217" y="499"/>
                  </a:cubicBezTo>
                  <a:cubicBezTo>
                    <a:pt x="211" y="512"/>
                    <a:pt x="206" y="526"/>
                    <a:pt x="204" y="543"/>
                  </a:cubicBezTo>
                  <a:cubicBezTo>
                    <a:pt x="196" y="596"/>
                    <a:pt x="210" y="696"/>
                    <a:pt x="316" y="731"/>
                  </a:cubicBezTo>
                  <a:cubicBezTo>
                    <a:pt x="328" y="735"/>
                    <a:pt x="348" y="739"/>
                    <a:pt x="372" y="739"/>
                  </a:cubicBezTo>
                  <a:cubicBezTo>
                    <a:pt x="428" y="739"/>
                    <a:pt x="504" y="717"/>
                    <a:pt x="540" y="625"/>
                  </a:cubicBezTo>
                  <a:cubicBezTo>
                    <a:pt x="542" y="618"/>
                    <a:pt x="539" y="610"/>
                    <a:pt x="531" y="607"/>
                  </a:cubicBezTo>
                  <a:cubicBezTo>
                    <a:pt x="524" y="604"/>
                    <a:pt x="516" y="607"/>
                    <a:pt x="513" y="615"/>
                  </a:cubicBezTo>
                  <a:cubicBezTo>
                    <a:pt x="470" y="724"/>
                    <a:pt x="360" y="716"/>
                    <a:pt x="325" y="704"/>
                  </a:cubicBezTo>
                  <a:cubicBezTo>
                    <a:pt x="215" y="667"/>
                    <a:pt x="231" y="552"/>
                    <a:pt x="232" y="547"/>
                  </a:cubicBezTo>
                  <a:cubicBezTo>
                    <a:pt x="235" y="528"/>
                    <a:pt x="241" y="512"/>
                    <a:pt x="250" y="499"/>
                  </a:cubicBezTo>
                  <a:cubicBezTo>
                    <a:pt x="261" y="499"/>
                    <a:pt x="261" y="499"/>
                    <a:pt x="261" y="499"/>
                  </a:cubicBezTo>
                  <a:cubicBezTo>
                    <a:pt x="271" y="485"/>
                    <a:pt x="280" y="477"/>
                    <a:pt x="281" y="476"/>
                  </a:cubicBezTo>
                  <a:cubicBezTo>
                    <a:pt x="286" y="472"/>
                    <a:pt x="293" y="472"/>
                    <a:pt x="298" y="476"/>
                  </a:cubicBezTo>
                  <a:cubicBezTo>
                    <a:pt x="299" y="471"/>
                    <a:pt x="302" y="468"/>
                    <a:pt x="306" y="466"/>
                  </a:cubicBezTo>
                  <a:cubicBezTo>
                    <a:pt x="327" y="457"/>
                    <a:pt x="348" y="457"/>
                    <a:pt x="361" y="460"/>
                  </a:cubicBezTo>
                  <a:cubicBezTo>
                    <a:pt x="388" y="467"/>
                    <a:pt x="407" y="480"/>
                    <a:pt x="419" y="499"/>
                  </a:cubicBezTo>
                  <a:cubicBezTo>
                    <a:pt x="434" y="499"/>
                    <a:pt x="434" y="499"/>
                    <a:pt x="434" y="499"/>
                  </a:cubicBezTo>
                  <a:cubicBezTo>
                    <a:pt x="441" y="513"/>
                    <a:pt x="443" y="525"/>
                    <a:pt x="443" y="526"/>
                  </a:cubicBezTo>
                  <a:cubicBezTo>
                    <a:pt x="445" y="533"/>
                    <a:pt x="451" y="537"/>
                    <a:pt x="457" y="537"/>
                  </a:cubicBezTo>
                  <a:cubicBezTo>
                    <a:pt x="458" y="537"/>
                    <a:pt x="459" y="537"/>
                    <a:pt x="460" y="537"/>
                  </a:cubicBezTo>
                  <a:cubicBezTo>
                    <a:pt x="468" y="536"/>
                    <a:pt x="473" y="528"/>
                    <a:pt x="472" y="521"/>
                  </a:cubicBezTo>
                  <a:cubicBezTo>
                    <a:pt x="471" y="519"/>
                    <a:pt x="470" y="511"/>
                    <a:pt x="465" y="499"/>
                  </a:cubicBezTo>
                  <a:cubicBezTo>
                    <a:pt x="435" y="499"/>
                    <a:pt x="435" y="499"/>
                    <a:pt x="435" y="499"/>
                  </a:cubicBezTo>
                  <a:cubicBezTo>
                    <a:pt x="425" y="480"/>
                    <a:pt x="406" y="454"/>
                    <a:pt x="369" y="444"/>
                  </a:cubicBezTo>
                  <a:cubicBezTo>
                    <a:pt x="362" y="442"/>
                    <a:pt x="357" y="435"/>
                    <a:pt x="359" y="427"/>
                  </a:cubicBezTo>
                  <a:cubicBezTo>
                    <a:pt x="361" y="419"/>
                    <a:pt x="369" y="414"/>
                    <a:pt x="377" y="417"/>
                  </a:cubicBezTo>
                  <a:cubicBezTo>
                    <a:pt x="432" y="431"/>
                    <a:pt x="456" y="474"/>
                    <a:pt x="466" y="499"/>
                  </a:cubicBezTo>
                  <a:cubicBezTo>
                    <a:pt x="478" y="499"/>
                    <a:pt x="478" y="499"/>
                    <a:pt x="478" y="499"/>
                  </a:cubicBezTo>
                  <a:cubicBezTo>
                    <a:pt x="485" y="522"/>
                    <a:pt x="485" y="538"/>
                    <a:pt x="485" y="553"/>
                  </a:cubicBezTo>
                  <a:cubicBezTo>
                    <a:pt x="485" y="556"/>
                    <a:pt x="485" y="556"/>
                    <a:pt x="485" y="556"/>
                  </a:cubicBezTo>
                  <a:cubicBezTo>
                    <a:pt x="484" y="607"/>
                    <a:pt x="448" y="645"/>
                    <a:pt x="447" y="645"/>
                  </a:cubicBezTo>
                  <a:cubicBezTo>
                    <a:pt x="442" y="651"/>
                    <a:pt x="442" y="660"/>
                    <a:pt x="447" y="665"/>
                  </a:cubicBezTo>
                  <a:cubicBezTo>
                    <a:pt x="450" y="668"/>
                    <a:pt x="454" y="670"/>
                    <a:pt x="457" y="670"/>
                  </a:cubicBezTo>
                  <a:cubicBezTo>
                    <a:pt x="461" y="670"/>
                    <a:pt x="465" y="668"/>
                    <a:pt x="468" y="666"/>
                  </a:cubicBezTo>
                  <a:cubicBezTo>
                    <a:pt x="469" y="664"/>
                    <a:pt x="513" y="620"/>
                    <a:pt x="514" y="557"/>
                  </a:cubicBezTo>
                  <a:cubicBezTo>
                    <a:pt x="514" y="554"/>
                    <a:pt x="514" y="554"/>
                    <a:pt x="514" y="554"/>
                  </a:cubicBezTo>
                  <a:cubicBezTo>
                    <a:pt x="514" y="539"/>
                    <a:pt x="514" y="522"/>
                    <a:pt x="508" y="499"/>
                  </a:cubicBezTo>
                  <a:cubicBezTo>
                    <a:pt x="478" y="499"/>
                    <a:pt x="478" y="499"/>
                    <a:pt x="478" y="499"/>
                  </a:cubicBezTo>
                  <a:cubicBezTo>
                    <a:pt x="476" y="493"/>
                    <a:pt x="474" y="486"/>
                    <a:pt x="471" y="479"/>
                  </a:cubicBezTo>
                  <a:cubicBezTo>
                    <a:pt x="468" y="471"/>
                    <a:pt x="471" y="463"/>
                    <a:pt x="478" y="460"/>
                  </a:cubicBezTo>
                  <a:cubicBezTo>
                    <a:pt x="486" y="457"/>
                    <a:pt x="494" y="460"/>
                    <a:pt x="497" y="467"/>
                  </a:cubicBezTo>
                  <a:cubicBezTo>
                    <a:pt x="502" y="479"/>
                    <a:pt x="506" y="490"/>
                    <a:pt x="508" y="499"/>
                  </a:cubicBezTo>
                  <a:cubicBezTo>
                    <a:pt x="522" y="499"/>
                    <a:pt x="522" y="499"/>
                    <a:pt x="522" y="499"/>
                  </a:cubicBezTo>
                  <a:cubicBezTo>
                    <a:pt x="531" y="534"/>
                    <a:pt x="528" y="560"/>
                    <a:pt x="527" y="562"/>
                  </a:cubicBezTo>
                  <a:cubicBezTo>
                    <a:pt x="526" y="570"/>
                    <a:pt x="532" y="578"/>
                    <a:pt x="539" y="579"/>
                  </a:cubicBezTo>
                  <a:cubicBezTo>
                    <a:pt x="540" y="579"/>
                    <a:pt x="541" y="579"/>
                    <a:pt x="542" y="579"/>
                  </a:cubicBezTo>
                  <a:cubicBezTo>
                    <a:pt x="549" y="579"/>
                    <a:pt x="555" y="574"/>
                    <a:pt x="556" y="567"/>
                  </a:cubicBezTo>
                  <a:cubicBezTo>
                    <a:pt x="556" y="564"/>
                    <a:pt x="560" y="537"/>
                    <a:pt x="552" y="499"/>
                  </a:cubicBezTo>
                  <a:cubicBezTo>
                    <a:pt x="522" y="499"/>
                    <a:pt x="522" y="499"/>
                    <a:pt x="522" y="499"/>
                  </a:cubicBezTo>
                  <a:cubicBezTo>
                    <a:pt x="514" y="469"/>
                    <a:pt x="497" y="432"/>
                    <a:pt x="458" y="400"/>
                  </a:cubicBezTo>
                  <a:cubicBezTo>
                    <a:pt x="457" y="399"/>
                    <a:pt x="406" y="354"/>
                    <a:pt x="320" y="360"/>
                  </a:cubicBezTo>
                  <a:cubicBezTo>
                    <a:pt x="319" y="360"/>
                    <a:pt x="254" y="365"/>
                    <a:pt x="199" y="425"/>
                  </a:cubicBezTo>
                  <a:cubicBezTo>
                    <a:pt x="194" y="431"/>
                    <a:pt x="185" y="432"/>
                    <a:pt x="179" y="426"/>
                  </a:cubicBezTo>
                  <a:cubicBezTo>
                    <a:pt x="173" y="421"/>
                    <a:pt x="173" y="412"/>
                    <a:pt x="178" y="406"/>
                  </a:cubicBezTo>
                  <a:cubicBezTo>
                    <a:pt x="241" y="337"/>
                    <a:pt x="315" y="332"/>
                    <a:pt x="318" y="331"/>
                  </a:cubicBezTo>
                  <a:cubicBezTo>
                    <a:pt x="417" y="324"/>
                    <a:pt x="475" y="376"/>
                    <a:pt x="477" y="379"/>
                  </a:cubicBezTo>
                  <a:cubicBezTo>
                    <a:pt x="524" y="418"/>
                    <a:pt x="544" y="463"/>
                    <a:pt x="552" y="499"/>
                  </a:cubicBezTo>
                  <a:cubicBezTo>
                    <a:pt x="633" y="499"/>
                    <a:pt x="633" y="499"/>
                    <a:pt x="633" y="499"/>
                  </a:cubicBezTo>
                  <a:lnTo>
                    <a:pt x="633" y="894"/>
                  </a:lnTo>
                  <a:close/>
                  <a:moveTo>
                    <a:pt x="174" y="499"/>
                  </a:moveTo>
                  <a:cubicBezTo>
                    <a:pt x="175" y="498"/>
                    <a:pt x="175" y="497"/>
                    <a:pt x="175" y="496"/>
                  </a:cubicBezTo>
                  <a:cubicBezTo>
                    <a:pt x="220" y="376"/>
                    <a:pt x="329" y="375"/>
                    <a:pt x="333" y="375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419" y="370"/>
                    <a:pt x="470" y="433"/>
                    <a:pt x="472" y="436"/>
                  </a:cubicBezTo>
                  <a:cubicBezTo>
                    <a:pt x="477" y="442"/>
                    <a:pt x="476" y="451"/>
                    <a:pt x="470" y="456"/>
                  </a:cubicBezTo>
                  <a:cubicBezTo>
                    <a:pt x="464" y="461"/>
                    <a:pt x="455" y="460"/>
                    <a:pt x="450" y="454"/>
                  </a:cubicBezTo>
                  <a:cubicBezTo>
                    <a:pt x="450" y="453"/>
                    <a:pt x="405" y="400"/>
                    <a:pt x="333" y="404"/>
                  </a:cubicBezTo>
                  <a:cubicBezTo>
                    <a:pt x="333" y="404"/>
                    <a:pt x="333" y="404"/>
                    <a:pt x="333" y="404"/>
                  </a:cubicBezTo>
                  <a:cubicBezTo>
                    <a:pt x="329" y="404"/>
                    <a:pt x="244" y="405"/>
                    <a:pt x="205" y="499"/>
                  </a:cubicBezTo>
                  <a:lnTo>
                    <a:pt x="174" y="499"/>
                  </a:lnTo>
                  <a:close/>
                  <a:moveTo>
                    <a:pt x="412" y="300"/>
                  </a:moveTo>
                  <a:cubicBezTo>
                    <a:pt x="520" y="331"/>
                    <a:pt x="565" y="421"/>
                    <a:pt x="566" y="424"/>
                  </a:cubicBezTo>
                  <a:cubicBezTo>
                    <a:pt x="570" y="431"/>
                    <a:pt x="567" y="440"/>
                    <a:pt x="560" y="443"/>
                  </a:cubicBezTo>
                  <a:cubicBezTo>
                    <a:pt x="558" y="444"/>
                    <a:pt x="556" y="445"/>
                    <a:pt x="553" y="445"/>
                  </a:cubicBezTo>
                  <a:cubicBezTo>
                    <a:pt x="548" y="445"/>
                    <a:pt x="543" y="442"/>
                    <a:pt x="540" y="437"/>
                  </a:cubicBezTo>
                  <a:cubicBezTo>
                    <a:pt x="540" y="436"/>
                    <a:pt x="500" y="355"/>
                    <a:pt x="405" y="328"/>
                  </a:cubicBezTo>
                  <a:cubicBezTo>
                    <a:pt x="404" y="328"/>
                    <a:pt x="295" y="304"/>
                    <a:pt x="222" y="360"/>
                  </a:cubicBezTo>
                  <a:cubicBezTo>
                    <a:pt x="215" y="365"/>
                    <a:pt x="206" y="363"/>
                    <a:pt x="202" y="357"/>
                  </a:cubicBezTo>
                  <a:cubicBezTo>
                    <a:pt x="197" y="351"/>
                    <a:pt x="198" y="342"/>
                    <a:pt x="204" y="337"/>
                  </a:cubicBezTo>
                  <a:cubicBezTo>
                    <a:pt x="288" y="273"/>
                    <a:pt x="407" y="299"/>
                    <a:pt x="412" y="300"/>
                  </a:cubicBezTo>
                  <a:close/>
                  <a:moveTo>
                    <a:pt x="243" y="281"/>
                  </a:moveTo>
                  <a:cubicBezTo>
                    <a:pt x="293" y="247"/>
                    <a:pt x="346" y="252"/>
                    <a:pt x="381" y="254"/>
                  </a:cubicBezTo>
                  <a:cubicBezTo>
                    <a:pt x="393" y="255"/>
                    <a:pt x="393" y="255"/>
                    <a:pt x="393" y="255"/>
                  </a:cubicBezTo>
                  <a:cubicBezTo>
                    <a:pt x="451" y="259"/>
                    <a:pt x="520" y="313"/>
                    <a:pt x="523" y="315"/>
                  </a:cubicBezTo>
                  <a:cubicBezTo>
                    <a:pt x="529" y="320"/>
                    <a:pt x="530" y="329"/>
                    <a:pt x="525" y="335"/>
                  </a:cubicBezTo>
                  <a:cubicBezTo>
                    <a:pt x="523" y="339"/>
                    <a:pt x="518" y="341"/>
                    <a:pt x="514" y="341"/>
                  </a:cubicBezTo>
                  <a:cubicBezTo>
                    <a:pt x="511" y="341"/>
                    <a:pt x="508" y="340"/>
                    <a:pt x="505" y="338"/>
                  </a:cubicBezTo>
                  <a:cubicBezTo>
                    <a:pt x="505" y="337"/>
                    <a:pt x="440" y="287"/>
                    <a:pt x="391" y="284"/>
                  </a:cubicBezTo>
                  <a:cubicBezTo>
                    <a:pt x="379" y="283"/>
                    <a:pt x="379" y="283"/>
                    <a:pt x="379" y="283"/>
                  </a:cubicBezTo>
                  <a:cubicBezTo>
                    <a:pt x="344" y="280"/>
                    <a:pt x="301" y="277"/>
                    <a:pt x="260" y="305"/>
                  </a:cubicBezTo>
                  <a:cubicBezTo>
                    <a:pt x="253" y="310"/>
                    <a:pt x="244" y="308"/>
                    <a:pt x="240" y="301"/>
                  </a:cubicBezTo>
                  <a:cubicBezTo>
                    <a:pt x="235" y="295"/>
                    <a:pt x="237" y="286"/>
                    <a:pt x="243" y="281"/>
                  </a:cubicBezTo>
                  <a:close/>
                  <a:moveTo>
                    <a:pt x="633" y="143"/>
                  </a:moveTo>
                  <a:cubicBezTo>
                    <a:pt x="89" y="143"/>
                    <a:pt x="89" y="143"/>
                    <a:pt x="89" y="143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53"/>
                    <a:pt x="113" y="29"/>
                    <a:pt x="142" y="29"/>
                  </a:cubicBezTo>
                  <a:cubicBezTo>
                    <a:pt x="579" y="29"/>
                    <a:pt x="579" y="29"/>
                    <a:pt x="579" y="29"/>
                  </a:cubicBezTo>
                  <a:cubicBezTo>
                    <a:pt x="609" y="29"/>
                    <a:pt x="633" y="53"/>
                    <a:pt x="633" y="82"/>
                  </a:cubicBezTo>
                  <a:lnTo>
                    <a:pt x="633" y="143"/>
                  </a:lnTo>
                  <a:close/>
                  <a:moveTo>
                    <a:pt x="298" y="95"/>
                  </a:moveTo>
                  <a:cubicBezTo>
                    <a:pt x="423" y="95"/>
                    <a:pt x="423" y="95"/>
                    <a:pt x="423" y="95"/>
                  </a:cubicBezTo>
                  <a:cubicBezTo>
                    <a:pt x="431" y="95"/>
                    <a:pt x="437" y="88"/>
                    <a:pt x="437" y="80"/>
                  </a:cubicBezTo>
                  <a:cubicBezTo>
                    <a:pt x="437" y="72"/>
                    <a:pt x="431" y="66"/>
                    <a:pt x="423" y="66"/>
                  </a:cubicBezTo>
                  <a:cubicBezTo>
                    <a:pt x="298" y="66"/>
                    <a:pt x="298" y="66"/>
                    <a:pt x="298" y="66"/>
                  </a:cubicBezTo>
                  <a:cubicBezTo>
                    <a:pt x="290" y="66"/>
                    <a:pt x="284" y="72"/>
                    <a:pt x="284" y="80"/>
                  </a:cubicBezTo>
                  <a:cubicBezTo>
                    <a:pt x="284" y="88"/>
                    <a:pt x="290" y="95"/>
                    <a:pt x="298" y="95"/>
                  </a:cubicBezTo>
                  <a:close/>
                  <a:moveTo>
                    <a:pt x="242" y="97"/>
                  </a:moveTo>
                  <a:cubicBezTo>
                    <a:pt x="252" y="97"/>
                    <a:pt x="259" y="89"/>
                    <a:pt x="259" y="80"/>
                  </a:cubicBezTo>
                  <a:cubicBezTo>
                    <a:pt x="259" y="71"/>
                    <a:pt x="252" y="63"/>
                    <a:pt x="242" y="63"/>
                  </a:cubicBezTo>
                  <a:cubicBezTo>
                    <a:pt x="233" y="63"/>
                    <a:pt x="226" y="71"/>
                    <a:pt x="226" y="80"/>
                  </a:cubicBezTo>
                  <a:cubicBezTo>
                    <a:pt x="226" y="89"/>
                    <a:pt x="233" y="97"/>
                    <a:pt x="242" y="97"/>
                  </a:cubicBezTo>
                  <a:close/>
                  <a:moveTo>
                    <a:pt x="190" y="97"/>
                  </a:moveTo>
                  <a:cubicBezTo>
                    <a:pt x="200" y="97"/>
                    <a:pt x="207" y="89"/>
                    <a:pt x="207" y="80"/>
                  </a:cubicBezTo>
                  <a:cubicBezTo>
                    <a:pt x="207" y="71"/>
                    <a:pt x="200" y="63"/>
                    <a:pt x="190" y="63"/>
                  </a:cubicBezTo>
                  <a:cubicBezTo>
                    <a:pt x="181" y="63"/>
                    <a:pt x="174" y="71"/>
                    <a:pt x="174" y="80"/>
                  </a:cubicBezTo>
                  <a:cubicBezTo>
                    <a:pt x="174" y="89"/>
                    <a:pt x="181" y="97"/>
                    <a:pt x="190" y="97"/>
                  </a:cubicBezTo>
                  <a:close/>
                  <a:moveTo>
                    <a:pt x="534" y="103"/>
                  </a:moveTo>
                  <a:cubicBezTo>
                    <a:pt x="547" y="103"/>
                    <a:pt x="558" y="93"/>
                    <a:pt x="558" y="80"/>
                  </a:cubicBezTo>
                  <a:cubicBezTo>
                    <a:pt x="558" y="67"/>
                    <a:pt x="547" y="57"/>
                    <a:pt x="534" y="57"/>
                  </a:cubicBezTo>
                  <a:cubicBezTo>
                    <a:pt x="522" y="57"/>
                    <a:pt x="511" y="67"/>
                    <a:pt x="511" y="80"/>
                  </a:cubicBezTo>
                  <a:cubicBezTo>
                    <a:pt x="511" y="93"/>
                    <a:pt x="522" y="103"/>
                    <a:pt x="534" y="103"/>
                  </a:cubicBezTo>
                  <a:close/>
                  <a:moveTo>
                    <a:pt x="410" y="956"/>
                  </a:moveTo>
                  <a:cubicBezTo>
                    <a:pt x="311" y="956"/>
                    <a:pt x="311" y="956"/>
                    <a:pt x="311" y="956"/>
                  </a:cubicBezTo>
                  <a:cubicBezTo>
                    <a:pt x="304" y="956"/>
                    <a:pt x="298" y="962"/>
                    <a:pt x="298" y="970"/>
                  </a:cubicBezTo>
                  <a:cubicBezTo>
                    <a:pt x="298" y="988"/>
                    <a:pt x="298" y="988"/>
                    <a:pt x="298" y="988"/>
                  </a:cubicBezTo>
                  <a:cubicBezTo>
                    <a:pt x="298" y="996"/>
                    <a:pt x="304" y="1002"/>
                    <a:pt x="311" y="1002"/>
                  </a:cubicBezTo>
                  <a:cubicBezTo>
                    <a:pt x="410" y="1002"/>
                    <a:pt x="410" y="1002"/>
                    <a:pt x="410" y="1002"/>
                  </a:cubicBezTo>
                  <a:cubicBezTo>
                    <a:pt x="418" y="1002"/>
                    <a:pt x="424" y="996"/>
                    <a:pt x="424" y="988"/>
                  </a:cubicBezTo>
                  <a:cubicBezTo>
                    <a:pt x="424" y="970"/>
                    <a:pt x="424" y="970"/>
                    <a:pt x="424" y="970"/>
                  </a:cubicBezTo>
                  <a:cubicBezTo>
                    <a:pt x="424" y="962"/>
                    <a:pt x="418" y="956"/>
                    <a:pt x="410" y="956"/>
                  </a:cubicBezTo>
                  <a:close/>
                  <a:moveTo>
                    <a:pt x="30" y="492"/>
                  </a:moveTo>
                  <a:cubicBezTo>
                    <a:pt x="6" y="492"/>
                    <a:pt x="6" y="492"/>
                    <a:pt x="6" y="492"/>
                  </a:cubicBezTo>
                  <a:cubicBezTo>
                    <a:pt x="2" y="492"/>
                    <a:pt x="0" y="495"/>
                    <a:pt x="0" y="498"/>
                  </a:cubicBezTo>
                  <a:cubicBezTo>
                    <a:pt x="0" y="501"/>
                    <a:pt x="2" y="504"/>
                    <a:pt x="6" y="504"/>
                  </a:cubicBezTo>
                  <a:cubicBezTo>
                    <a:pt x="30" y="504"/>
                    <a:pt x="30" y="504"/>
                    <a:pt x="30" y="504"/>
                  </a:cubicBezTo>
                  <a:cubicBezTo>
                    <a:pt x="33" y="504"/>
                    <a:pt x="36" y="501"/>
                    <a:pt x="36" y="498"/>
                  </a:cubicBezTo>
                  <a:cubicBezTo>
                    <a:pt x="36" y="495"/>
                    <a:pt x="33" y="492"/>
                    <a:pt x="30" y="492"/>
                  </a:cubicBezTo>
                  <a:close/>
                  <a:moveTo>
                    <a:pt x="716" y="492"/>
                  </a:moveTo>
                  <a:cubicBezTo>
                    <a:pt x="692" y="492"/>
                    <a:pt x="692" y="492"/>
                    <a:pt x="692" y="492"/>
                  </a:cubicBezTo>
                  <a:cubicBezTo>
                    <a:pt x="688" y="492"/>
                    <a:pt x="686" y="495"/>
                    <a:pt x="686" y="498"/>
                  </a:cubicBezTo>
                  <a:cubicBezTo>
                    <a:pt x="686" y="501"/>
                    <a:pt x="688" y="504"/>
                    <a:pt x="692" y="504"/>
                  </a:cubicBezTo>
                  <a:cubicBezTo>
                    <a:pt x="716" y="504"/>
                    <a:pt x="716" y="504"/>
                    <a:pt x="716" y="504"/>
                  </a:cubicBezTo>
                  <a:cubicBezTo>
                    <a:pt x="719" y="504"/>
                    <a:pt x="722" y="501"/>
                    <a:pt x="722" y="498"/>
                  </a:cubicBezTo>
                  <a:cubicBezTo>
                    <a:pt x="722" y="495"/>
                    <a:pt x="719" y="492"/>
                    <a:pt x="716" y="492"/>
                  </a:cubicBezTo>
                  <a:close/>
                  <a:moveTo>
                    <a:pt x="475" y="556"/>
                  </a:moveTo>
                  <a:cubicBezTo>
                    <a:pt x="475" y="549"/>
                    <a:pt x="469" y="542"/>
                    <a:pt x="461" y="542"/>
                  </a:cubicBezTo>
                  <a:cubicBezTo>
                    <a:pt x="453" y="542"/>
                    <a:pt x="447" y="549"/>
                    <a:pt x="447" y="556"/>
                  </a:cubicBezTo>
                  <a:cubicBezTo>
                    <a:pt x="447" y="589"/>
                    <a:pt x="436" y="611"/>
                    <a:pt x="415" y="623"/>
                  </a:cubicBezTo>
                  <a:cubicBezTo>
                    <a:pt x="404" y="629"/>
                    <a:pt x="391" y="632"/>
                    <a:pt x="374" y="632"/>
                  </a:cubicBezTo>
                  <a:cubicBezTo>
                    <a:pt x="374" y="632"/>
                    <a:pt x="374" y="632"/>
                    <a:pt x="374" y="632"/>
                  </a:cubicBezTo>
                  <a:cubicBezTo>
                    <a:pt x="320" y="632"/>
                    <a:pt x="314" y="602"/>
                    <a:pt x="314" y="579"/>
                  </a:cubicBezTo>
                  <a:cubicBezTo>
                    <a:pt x="314" y="562"/>
                    <a:pt x="317" y="532"/>
                    <a:pt x="340" y="532"/>
                  </a:cubicBezTo>
                  <a:cubicBezTo>
                    <a:pt x="349" y="532"/>
                    <a:pt x="353" y="535"/>
                    <a:pt x="355" y="538"/>
                  </a:cubicBezTo>
                  <a:cubicBezTo>
                    <a:pt x="361" y="545"/>
                    <a:pt x="362" y="559"/>
                    <a:pt x="362" y="564"/>
                  </a:cubicBezTo>
                  <a:cubicBezTo>
                    <a:pt x="361" y="572"/>
                    <a:pt x="367" y="579"/>
                    <a:pt x="375" y="580"/>
                  </a:cubicBezTo>
                  <a:cubicBezTo>
                    <a:pt x="383" y="581"/>
                    <a:pt x="390" y="575"/>
                    <a:pt x="390" y="567"/>
                  </a:cubicBezTo>
                  <a:cubicBezTo>
                    <a:pt x="391" y="564"/>
                    <a:pt x="392" y="536"/>
                    <a:pt x="376" y="518"/>
                  </a:cubicBezTo>
                  <a:cubicBezTo>
                    <a:pt x="367" y="509"/>
                    <a:pt x="355" y="504"/>
                    <a:pt x="340" y="504"/>
                  </a:cubicBezTo>
                  <a:cubicBezTo>
                    <a:pt x="306" y="504"/>
                    <a:pt x="285" y="532"/>
                    <a:pt x="285" y="579"/>
                  </a:cubicBezTo>
                  <a:cubicBezTo>
                    <a:pt x="285" y="631"/>
                    <a:pt x="318" y="661"/>
                    <a:pt x="375" y="661"/>
                  </a:cubicBezTo>
                  <a:cubicBezTo>
                    <a:pt x="375" y="661"/>
                    <a:pt x="375" y="661"/>
                    <a:pt x="375" y="661"/>
                  </a:cubicBezTo>
                  <a:cubicBezTo>
                    <a:pt x="396" y="661"/>
                    <a:pt x="414" y="656"/>
                    <a:pt x="429" y="648"/>
                  </a:cubicBezTo>
                  <a:cubicBezTo>
                    <a:pt x="450" y="636"/>
                    <a:pt x="475" y="611"/>
                    <a:pt x="475" y="556"/>
                  </a:cubicBezTo>
                  <a:close/>
                  <a:moveTo>
                    <a:pt x="355" y="489"/>
                  </a:moveTo>
                  <a:cubicBezTo>
                    <a:pt x="346" y="486"/>
                    <a:pt x="331" y="487"/>
                    <a:pt x="317" y="492"/>
                  </a:cubicBezTo>
                  <a:cubicBezTo>
                    <a:pt x="313" y="494"/>
                    <a:pt x="308" y="494"/>
                    <a:pt x="304" y="491"/>
                  </a:cubicBezTo>
                  <a:cubicBezTo>
                    <a:pt x="303" y="494"/>
                    <a:pt x="302" y="497"/>
                    <a:pt x="299" y="499"/>
                  </a:cubicBezTo>
                  <a:cubicBezTo>
                    <a:pt x="299" y="499"/>
                    <a:pt x="299" y="499"/>
                    <a:pt x="299" y="499"/>
                  </a:cubicBezTo>
                  <a:cubicBezTo>
                    <a:pt x="261" y="499"/>
                    <a:pt x="261" y="499"/>
                    <a:pt x="261" y="499"/>
                  </a:cubicBezTo>
                  <a:cubicBezTo>
                    <a:pt x="247" y="522"/>
                    <a:pt x="232" y="561"/>
                    <a:pt x="250" y="617"/>
                  </a:cubicBezTo>
                  <a:cubicBezTo>
                    <a:pt x="260" y="649"/>
                    <a:pt x="297" y="705"/>
                    <a:pt x="370" y="705"/>
                  </a:cubicBezTo>
                  <a:cubicBezTo>
                    <a:pt x="374" y="705"/>
                    <a:pt x="378" y="705"/>
                    <a:pt x="382" y="704"/>
                  </a:cubicBezTo>
                  <a:cubicBezTo>
                    <a:pt x="397" y="703"/>
                    <a:pt x="420" y="701"/>
                    <a:pt x="443" y="686"/>
                  </a:cubicBezTo>
                  <a:cubicBezTo>
                    <a:pt x="450" y="682"/>
                    <a:pt x="452" y="673"/>
                    <a:pt x="448" y="666"/>
                  </a:cubicBezTo>
                  <a:cubicBezTo>
                    <a:pt x="444" y="660"/>
                    <a:pt x="435" y="658"/>
                    <a:pt x="428" y="662"/>
                  </a:cubicBezTo>
                  <a:cubicBezTo>
                    <a:pt x="410" y="673"/>
                    <a:pt x="393" y="674"/>
                    <a:pt x="379" y="676"/>
                  </a:cubicBezTo>
                  <a:cubicBezTo>
                    <a:pt x="300" y="682"/>
                    <a:pt x="278" y="609"/>
                    <a:pt x="277" y="609"/>
                  </a:cubicBezTo>
                  <a:cubicBezTo>
                    <a:pt x="255" y="536"/>
                    <a:pt x="297" y="501"/>
                    <a:pt x="299" y="500"/>
                  </a:cubicBezTo>
                  <a:cubicBezTo>
                    <a:pt x="299" y="500"/>
                    <a:pt x="299" y="499"/>
                    <a:pt x="299" y="499"/>
                  </a:cubicBezTo>
                  <a:cubicBezTo>
                    <a:pt x="379" y="499"/>
                    <a:pt x="379" y="499"/>
                    <a:pt x="379" y="499"/>
                  </a:cubicBezTo>
                  <a:cubicBezTo>
                    <a:pt x="396" y="511"/>
                    <a:pt x="404" y="530"/>
                    <a:pt x="402" y="558"/>
                  </a:cubicBezTo>
                  <a:cubicBezTo>
                    <a:pt x="400" y="591"/>
                    <a:pt x="385" y="594"/>
                    <a:pt x="371" y="594"/>
                  </a:cubicBezTo>
                  <a:cubicBezTo>
                    <a:pt x="360" y="594"/>
                    <a:pt x="356" y="585"/>
                    <a:pt x="355" y="581"/>
                  </a:cubicBezTo>
                  <a:cubicBezTo>
                    <a:pt x="355" y="575"/>
                    <a:pt x="355" y="564"/>
                    <a:pt x="355" y="563"/>
                  </a:cubicBezTo>
                  <a:cubicBezTo>
                    <a:pt x="356" y="555"/>
                    <a:pt x="349" y="549"/>
                    <a:pt x="342" y="548"/>
                  </a:cubicBezTo>
                  <a:cubicBezTo>
                    <a:pt x="334" y="548"/>
                    <a:pt x="327" y="554"/>
                    <a:pt x="326" y="562"/>
                  </a:cubicBezTo>
                  <a:cubicBezTo>
                    <a:pt x="326" y="563"/>
                    <a:pt x="326" y="576"/>
                    <a:pt x="326" y="584"/>
                  </a:cubicBezTo>
                  <a:cubicBezTo>
                    <a:pt x="328" y="603"/>
                    <a:pt x="346" y="623"/>
                    <a:pt x="371" y="623"/>
                  </a:cubicBezTo>
                  <a:cubicBezTo>
                    <a:pt x="417" y="623"/>
                    <a:pt x="429" y="588"/>
                    <a:pt x="431" y="559"/>
                  </a:cubicBezTo>
                  <a:cubicBezTo>
                    <a:pt x="432" y="536"/>
                    <a:pt x="428" y="515"/>
                    <a:pt x="418" y="499"/>
                  </a:cubicBezTo>
                  <a:cubicBezTo>
                    <a:pt x="380" y="499"/>
                    <a:pt x="380" y="499"/>
                    <a:pt x="380" y="499"/>
                  </a:cubicBezTo>
                  <a:cubicBezTo>
                    <a:pt x="373" y="495"/>
                    <a:pt x="365" y="491"/>
                    <a:pt x="355" y="489"/>
                  </a:cubicBezTo>
                  <a:close/>
                  <a:moveTo>
                    <a:pt x="454" y="729"/>
                  </a:moveTo>
                  <a:cubicBezTo>
                    <a:pt x="406" y="756"/>
                    <a:pt x="358" y="752"/>
                    <a:pt x="357" y="752"/>
                  </a:cubicBezTo>
                  <a:cubicBezTo>
                    <a:pt x="353" y="752"/>
                    <a:pt x="350" y="753"/>
                    <a:pt x="347" y="755"/>
                  </a:cubicBezTo>
                  <a:cubicBezTo>
                    <a:pt x="345" y="754"/>
                    <a:pt x="343" y="752"/>
                    <a:pt x="340" y="752"/>
                  </a:cubicBezTo>
                  <a:cubicBezTo>
                    <a:pt x="276" y="745"/>
                    <a:pt x="228" y="688"/>
                    <a:pt x="227" y="688"/>
                  </a:cubicBezTo>
                  <a:cubicBezTo>
                    <a:pt x="184" y="635"/>
                    <a:pt x="192" y="539"/>
                    <a:pt x="192" y="538"/>
                  </a:cubicBezTo>
                  <a:cubicBezTo>
                    <a:pt x="193" y="530"/>
                    <a:pt x="187" y="523"/>
                    <a:pt x="179" y="522"/>
                  </a:cubicBezTo>
                  <a:cubicBezTo>
                    <a:pt x="171" y="522"/>
                    <a:pt x="164" y="527"/>
                    <a:pt x="163" y="535"/>
                  </a:cubicBezTo>
                  <a:cubicBezTo>
                    <a:pt x="163" y="540"/>
                    <a:pt x="154" y="645"/>
                    <a:pt x="205" y="706"/>
                  </a:cubicBezTo>
                  <a:cubicBezTo>
                    <a:pt x="208" y="709"/>
                    <a:pt x="262" y="772"/>
                    <a:pt x="336" y="781"/>
                  </a:cubicBezTo>
                  <a:cubicBezTo>
                    <a:pt x="337" y="781"/>
                    <a:pt x="337" y="781"/>
                    <a:pt x="338" y="781"/>
                  </a:cubicBezTo>
                  <a:cubicBezTo>
                    <a:pt x="341" y="781"/>
                    <a:pt x="345" y="780"/>
                    <a:pt x="347" y="778"/>
                  </a:cubicBezTo>
                  <a:cubicBezTo>
                    <a:pt x="349" y="779"/>
                    <a:pt x="352" y="780"/>
                    <a:pt x="355" y="781"/>
                  </a:cubicBezTo>
                  <a:cubicBezTo>
                    <a:pt x="355" y="781"/>
                    <a:pt x="359" y="781"/>
                    <a:pt x="365" y="781"/>
                  </a:cubicBezTo>
                  <a:cubicBezTo>
                    <a:pt x="384" y="781"/>
                    <a:pt x="426" y="778"/>
                    <a:pt x="468" y="754"/>
                  </a:cubicBezTo>
                  <a:cubicBezTo>
                    <a:pt x="475" y="750"/>
                    <a:pt x="477" y="741"/>
                    <a:pt x="474" y="734"/>
                  </a:cubicBezTo>
                  <a:cubicBezTo>
                    <a:pt x="470" y="727"/>
                    <a:pt x="461" y="725"/>
                    <a:pt x="454" y="7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323869" y="2802599"/>
            <a:ext cx="5114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ko-KR" sz="2800" b="1" dirty="0" smtClean="0">
                <a:solidFill>
                  <a:srgbClr val="75FFFF"/>
                </a:solidFill>
                <a:cs typeface="Arial" panose="020B0604020202020204" pitchFamily="34" charset="0"/>
              </a:rPr>
              <a:t>Samsung </a:t>
            </a:r>
            <a:endParaRPr lang="ko-KR" altLang="en-US" sz="2800" b="1" dirty="0">
              <a:solidFill>
                <a:srgbClr val="75FFFF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50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/>
              <a:t>RRC_INACTIVE is a new state in the NR RAT</a:t>
            </a:r>
          </a:p>
          <a:p>
            <a:r>
              <a:rPr lang="en-US" altLang="ko-KR" dirty="0" smtClean="0"/>
              <a:t>It allows a good trade-off between the UE power consumption and overall RRC signaling load needed to transit to RRC_CONNECTED</a:t>
            </a:r>
          </a:p>
          <a:p>
            <a:r>
              <a:rPr lang="en-US" altLang="ko-KR" dirty="0" smtClean="0"/>
              <a:t>It is anticipated that RRC_INACTIVE will play a key role in achieving low power consumption for stand-by applications and devices</a:t>
            </a:r>
          </a:p>
          <a:p>
            <a:endParaRPr lang="en-US" altLang="ko-KR" dirty="0"/>
          </a:p>
          <a:p>
            <a:r>
              <a:rPr lang="en-US" altLang="ko-KR" dirty="0" smtClean="0"/>
              <a:t>The Rel-15 state will provide the baseline RRC_INACTIVE state functionality </a:t>
            </a:r>
          </a:p>
          <a:p>
            <a:r>
              <a:rPr lang="en-US" altLang="ko-KR" dirty="0" smtClean="0"/>
              <a:t> At the same time, further enhancements have been proposed/discussed, which could be inevitably shifted to Rel-16</a:t>
            </a:r>
          </a:p>
          <a:p>
            <a:endParaRPr lang="en-US" altLang="ko-KR" dirty="0"/>
          </a:p>
          <a:p>
            <a:r>
              <a:rPr lang="en-US" altLang="ko-KR" dirty="0" smtClean="0">
                <a:solidFill>
                  <a:srgbClr val="FF0000"/>
                </a:solidFill>
              </a:rPr>
              <a:t>Similarly to other topics, we believe that the RAN level coordination could be beneficial to facilitate preparation for the Rel-16 discussions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77797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Potential enhancements (</a:t>
            </a:r>
            <a:r>
              <a:rPr lang="en-US" altLang="ko-KR" dirty="0" smtClean="0"/>
              <a:t>1/2)</a:t>
            </a:r>
            <a:endParaRPr lang="ko-KR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Early data transmission in RRC_INACTIVE (RAN2 RAN3)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Data transmission in RRC_INACTIVE (RAN2 RAN3)</a:t>
            </a:r>
          </a:p>
          <a:p>
            <a:endParaRPr lang="en-US" altLang="ko-KR" dirty="0" smtClean="0"/>
          </a:p>
          <a:p>
            <a:pPr lvl="1"/>
            <a:r>
              <a:rPr lang="en-US" altLang="ko-KR" dirty="0" smtClean="0"/>
              <a:t>This group of enhancements </a:t>
            </a:r>
            <a:r>
              <a:rPr lang="en-US" altLang="ko-KR" dirty="0" smtClean="0"/>
              <a:t>can speed </a:t>
            </a:r>
            <a:r>
              <a:rPr lang="en-US" altLang="ko-KR" dirty="0" smtClean="0"/>
              <a:t>up user plane data transmission </a:t>
            </a:r>
          </a:p>
          <a:p>
            <a:pPr lvl="1"/>
            <a:r>
              <a:rPr lang="en-US" altLang="ko-KR" dirty="0" smtClean="0"/>
              <a:t>This topic has been extensively discussed during the SI phase</a:t>
            </a:r>
          </a:p>
          <a:p>
            <a:pPr lvl="1"/>
            <a:r>
              <a:rPr lang="en-US" altLang="ko-KR" dirty="0" smtClean="0"/>
              <a:t>Data transmission in RRC_INACTIVE is part of WI description, but accounting for current progress it is not likely to be standardized in </a:t>
            </a:r>
            <a:r>
              <a:rPr lang="en-US" altLang="ko-KR" dirty="0" smtClean="0"/>
              <a:t>Rel-15</a:t>
            </a:r>
          </a:p>
          <a:p>
            <a:pPr lvl="1"/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Reduction of RRC signaling load (RAN2)</a:t>
            </a:r>
          </a:p>
          <a:p>
            <a:endParaRPr lang="en-US" altLang="ko-KR" dirty="0"/>
          </a:p>
          <a:p>
            <a:pPr lvl="1"/>
            <a:r>
              <a:rPr lang="en-US" altLang="ko-KR" dirty="0"/>
              <a:t>State transitions will involve exchange of RRC messages (as per preliminary RAN2 decisions)</a:t>
            </a:r>
          </a:p>
          <a:p>
            <a:pPr lvl="1"/>
            <a:r>
              <a:rPr lang="en-US" altLang="ko-KR" dirty="0"/>
              <a:t>More aggressive and faster state transitions could be achieved if the number of exchanged RRC messages is reduced and/or some of them are eliminated</a:t>
            </a:r>
            <a:endParaRPr lang="ko-KR" altLang="en-US" dirty="0"/>
          </a:p>
          <a:p>
            <a:pPr lvl="1"/>
            <a:endParaRPr lang="en-US" altLang="ko-KR" dirty="0" smtClean="0"/>
          </a:p>
          <a:p>
            <a:pPr lvl="2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7095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Potential enhancements </a:t>
            </a:r>
            <a:r>
              <a:rPr lang="en-US" altLang="ko-KR" dirty="0" smtClean="0"/>
              <a:t>(2/2)</a:t>
            </a:r>
            <a:endParaRPr lang="ko-KR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B6D96-E065-46D7-BFC0-473F3D5B23B3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Efficient RRC_INACTIVE state usage with other architectural options (RAN3)</a:t>
            </a:r>
          </a:p>
          <a:p>
            <a:endParaRPr lang="en-US" altLang="ko-KR" dirty="0"/>
          </a:p>
          <a:p>
            <a:pPr lvl="1"/>
            <a:r>
              <a:rPr lang="en-US" altLang="ko-KR" dirty="0" smtClean="0"/>
              <a:t>RRC_INACTIVE state will be available for NR and LTE connected to 5GC</a:t>
            </a:r>
          </a:p>
          <a:p>
            <a:pPr lvl="1"/>
            <a:r>
              <a:rPr lang="en-US" altLang="ko-KR" dirty="0" smtClean="0"/>
              <a:t>A UE can be configured with both LTE and NR cells terminated at MN and/or SN node</a:t>
            </a:r>
          </a:p>
          <a:p>
            <a:pPr lvl="1"/>
            <a:r>
              <a:rPr lang="en-US" altLang="ko-KR" dirty="0" smtClean="0"/>
              <a:t>UE context can be kept at both MN and SN nodes while moving a UE to the RRC_INACTIVE state</a:t>
            </a:r>
          </a:p>
          <a:p>
            <a:endParaRPr lang="en-US" altLang="ko-KR" dirty="0"/>
          </a:p>
          <a:p>
            <a:r>
              <a:rPr lang="en-US" altLang="ko-KR" dirty="0">
                <a:solidFill>
                  <a:srgbClr val="FF0000"/>
                </a:solidFill>
              </a:rPr>
              <a:t>RAN notification area related </a:t>
            </a:r>
            <a:r>
              <a:rPr lang="en-US" altLang="ko-KR" dirty="0" smtClean="0">
                <a:solidFill>
                  <a:srgbClr val="FF0000"/>
                </a:solidFill>
              </a:rPr>
              <a:t>enhancements (RAN3)</a:t>
            </a:r>
            <a:endParaRPr lang="en-US" altLang="ko-KR" dirty="0">
              <a:solidFill>
                <a:srgbClr val="FF0000"/>
              </a:solidFill>
            </a:endParaRPr>
          </a:p>
          <a:p>
            <a:endParaRPr lang="en-US" altLang="ko-KR" dirty="0"/>
          </a:p>
          <a:p>
            <a:pPr lvl="1"/>
            <a:r>
              <a:rPr lang="en-US" altLang="ko-KR" dirty="0" smtClean="0"/>
              <a:t>Potential </a:t>
            </a:r>
            <a:r>
              <a:rPr lang="en-US" altLang="ko-KR" dirty="0"/>
              <a:t>optimizations for a case when </a:t>
            </a:r>
            <a:r>
              <a:rPr lang="en-US" altLang="ko-KR" dirty="0" err="1"/>
              <a:t>Xn</a:t>
            </a:r>
            <a:r>
              <a:rPr lang="en-US" altLang="ko-KR" dirty="0"/>
              <a:t> not available when UE moves out of the </a:t>
            </a:r>
            <a:r>
              <a:rPr lang="en-US" altLang="ko-KR" dirty="0" smtClean="0"/>
              <a:t>RNA</a:t>
            </a:r>
          </a:p>
          <a:p>
            <a:pPr lvl="1"/>
            <a:r>
              <a:rPr lang="en-US" altLang="ko-KR" dirty="0" smtClean="0"/>
              <a:t>Keeping </a:t>
            </a:r>
            <a:r>
              <a:rPr lang="en-US" altLang="ko-KR" dirty="0"/>
              <a:t>the UE context at the </a:t>
            </a:r>
            <a:r>
              <a:rPr lang="en-US" altLang="ko-KR" dirty="0" smtClean="0"/>
              <a:t>anchor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</a:t>
            </a:r>
            <a:r>
              <a:rPr lang="en-US" altLang="ko-KR" dirty="0"/>
              <a:t>upon periodic RNA area </a:t>
            </a:r>
            <a:r>
              <a:rPr lang="en-US" altLang="ko-KR" dirty="0" smtClean="0"/>
              <a:t>update 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3562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98405" y="2060848"/>
            <a:ext cx="27857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400" b="1" dirty="0" smtClean="0">
                <a:solidFill>
                  <a:schemeClr val="bg1"/>
                </a:solidFill>
              </a:rPr>
              <a:t>Thank You!</a:t>
            </a:r>
            <a:endParaRPr lang="ko-KR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11395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27845</TotalTime>
  <Words>333</Words>
  <Application>Microsoft Office PowerPoint</Application>
  <PresentationFormat>On-screen Show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Wuk Kim</dc:creator>
  <cp:lastModifiedBy>Windows 사용자</cp:lastModifiedBy>
  <cp:revision>202</cp:revision>
  <dcterms:created xsi:type="dcterms:W3CDTF">2017-03-14T02:31:14Z</dcterms:created>
  <dcterms:modified xsi:type="dcterms:W3CDTF">2018-03-14T08:14:10Z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0AF36EFB70CC150FAB5ADEFF0BE3FF5ABDA8F4081C65EC295C67E8C218457480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C:\Users\samsung\Documents\5G\Sotong\NR_RAN2_summary_171106.pptx</vt:lpwstr>
  </property>
</Properties>
</file>