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731" r:id="rId1"/>
  </p:sldMasterIdLst>
  <p:notesMasterIdLst>
    <p:notesMasterId r:id="rId8"/>
  </p:notesMasterIdLst>
  <p:handoutMasterIdLst>
    <p:handoutMasterId r:id="rId9"/>
  </p:handoutMasterIdLst>
  <p:sldIdLst>
    <p:sldId id="591" r:id="rId2"/>
    <p:sldId id="640" r:id="rId3"/>
    <p:sldId id="651" r:id="rId4"/>
    <p:sldId id="650" r:id="rId5"/>
    <p:sldId id="649" r:id="rId6"/>
    <p:sldId id="652" r:id="rId7"/>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50"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50"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50"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50"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50"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50"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50"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50"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50" charset="-128"/>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47"/>
    <a:srgbClr val="0000FF"/>
    <a:srgbClr val="FF0000"/>
    <a:srgbClr val="CCFFCC"/>
    <a:srgbClr val="CCFF99"/>
    <a:srgbClr val="FFFFCC"/>
    <a:srgbClr val="FFFF99"/>
    <a:srgbClr val="CBC6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03" autoAdjust="0"/>
    <p:restoredTop sz="96448" autoAdjust="0"/>
  </p:normalViewPr>
  <p:slideViewPr>
    <p:cSldViewPr snapToGrid="0">
      <p:cViewPr varScale="1">
        <p:scale>
          <a:sx n="122" d="100"/>
          <a:sy n="122" d="100"/>
        </p:scale>
        <p:origin x="-1764" y="-102"/>
      </p:cViewPr>
      <p:guideLst>
        <p:guide orient="horz" pos="2160"/>
        <p:guide pos="2880"/>
      </p:guideLst>
    </p:cSldViewPr>
  </p:slideViewPr>
  <p:outlineViewPr>
    <p:cViewPr>
      <p:scale>
        <a:sx n="33" d="100"/>
        <a:sy n="33" d="100"/>
      </p:scale>
      <p:origin x="42" y="918"/>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6" d="100"/>
          <a:sy n="66" d="100"/>
        </p:scale>
        <p:origin x="0" y="0"/>
      </p:cViewPr>
      <p:guideLst/>
    </p:cSldViewPr>
  </p:notesViewPr>
  <p:gridSpacing cx="45005" cy="45005"/>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ea typeface="MS PGothic" pitchFamily="34" charset="-128"/>
              </a:defRPr>
            </a:lvl1pPr>
          </a:lstStyle>
          <a:p>
            <a:pPr>
              <a:defRPr/>
            </a:pPr>
            <a:endParaRPr lang="en-US" altLang="zh-CN"/>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ea typeface="MS PGothic" pitchFamily="34" charset="-128"/>
              </a:defRPr>
            </a:lvl1pPr>
          </a:lstStyle>
          <a:p>
            <a:pPr>
              <a:defRPr/>
            </a:pPr>
            <a:endParaRPr lang="en-US" altLang="zh-CN"/>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ea typeface="MS PGothic" pitchFamily="34" charset="-128"/>
              </a:defRPr>
            </a:lvl1pPr>
          </a:lstStyle>
          <a:p>
            <a:pPr>
              <a:defRPr/>
            </a:pPr>
            <a:endParaRPr lang="en-US" altLang="zh-CN"/>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3FA675B9-496B-4884-B922-1F39545DD1D7}" type="slidenum">
              <a:rPr lang="en-GB" altLang="zh-CN"/>
              <a:pPr/>
              <a:t>‹#›</a:t>
            </a:fld>
            <a:endParaRPr lang="en-GB" altLang="zh-CN"/>
          </a:p>
        </p:txBody>
      </p:sp>
    </p:spTree>
    <p:extLst>
      <p:ext uri="{BB962C8B-B14F-4D97-AF65-F5344CB8AC3E}">
        <p14:creationId xmlns:p14="http://schemas.microsoft.com/office/powerpoint/2010/main" val="38245584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ea typeface="MS PGothic" pitchFamily="34" charset="-128"/>
              </a:defRPr>
            </a:lvl1pPr>
          </a:lstStyle>
          <a:p>
            <a:pPr>
              <a:defRPr/>
            </a:pPr>
            <a:endParaRPr lang="en-US" altLang="zh-CN"/>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ea typeface="MS PGothic" pitchFamily="34" charset="-128"/>
              </a:defRPr>
            </a:lvl1pPr>
          </a:lstStyle>
          <a:p>
            <a:pPr>
              <a:defRPr/>
            </a:pPr>
            <a:endParaRPr lang="en-US" altLang="zh-CN"/>
          </a:p>
        </p:txBody>
      </p:sp>
      <p:sp>
        <p:nvSpPr>
          <p:cNvPr id="17412"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altLang="ja-JP" noProof="0" smtClean="0"/>
              <a:t>Click to edit Master text styles</a:t>
            </a:r>
          </a:p>
          <a:p>
            <a:pPr lvl="1"/>
            <a:r>
              <a:rPr lang="en-GB" altLang="ja-JP" noProof="0" smtClean="0"/>
              <a:t>Second level</a:t>
            </a:r>
          </a:p>
          <a:p>
            <a:pPr lvl="2"/>
            <a:r>
              <a:rPr lang="en-GB" altLang="ja-JP" noProof="0" smtClean="0"/>
              <a:t>Third level</a:t>
            </a:r>
          </a:p>
          <a:p>
            <a:pPr lvl="3"/>
            <a:r>
              <a:rPr lang="en-GB" altLang="ja-JP" noProof="0" smtClean="0"/>
              <a:t>Fourth level</a:t>
            </a:r>
          </a:p>
          <a:p>
            <a:pPr lvl="4"/>
            <a:r>
              <a:rPr lang="en-GB" altLang="ja-JP"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ea typeface="MS PGothic" pitchFamily="34" charset="-128"/>
              </a:defRPr>
            </a:lvl1pPr>
          </a:lstStyle>
          <a:p>
            <a:pPr>
              <a:defRPr/>
            </a:pPr>
            <a:endParaRPr lang="en-US" altLang="zh-CN"/>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4FD4D9D2-1C8A-4F28-AA24-CD5387AAF83E}" type="slidenum">
              <a:rPr lang="en-GB" altLang="zh-CN"/>
              <a:pPr/>
              <a:t>‹#›</a:t>
            </a:fld>
            <a:endParaRPr lang="en-GB" altLang="zh-CN"/>
          </a:p>
        </p:txBody>
      </p:sp>
    </p:spTree>
    <p:extLst>
      <p:ext uri="{BB962C8B-B14F-4D97-AF65-F5344CB8AC3E}">
        <p14:creationId xmlns:p14="http://schemas.microsoft.com/office/powerpoint/2010/main" val="213112176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S PMincho" pitchFamily="18" charset="-128"/>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S PMincho" pitchFamily="18" charset="-128"/>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S PMincho" pitchFamily="18" charset="-128"/>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S PMincho" pitchFamily="18" charset="-128"/>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S PMincho" pitchFamily="18"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xfrm>
            <a:off x="915988" y="742950"/>
            <a:ext cx="4967287" cy="3725863"/>
          </a:xfrm>
          <a:ln/>
        </p:spPr>
      </p:sp>
      <p:sp>
        <p:nvSpPr>
          <p:cNvPr id="18435"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10394552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3GPP_TM_RD.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6"/>
          <p:cNvSpPr>
            <a:spLocks noChangeArrowheads="1"/>
          </p:cNvSpPr>
          <p:nvPr/>
        </p:nvSpPr>
        <p:spPr bwMode="auto">
          <a:xfrm>
            <a:off x="427038" y="6437313"/>
            <a:ext cx="4576762" cy="244475"/>
          </a:xfrm>
          <a:prstGeom prst="rect">
            <a:avLst/>
          </a:prstGeom>
          <a:noFill/>
          <a:ln>
            <a:noFill/>
          </a:ln>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smtClean="0">
                <a:solidFill>
                  <a:schemeClr val="bg1"/>
                </a:solidFill>
              </a:rPr>
              <a:t>© 3GPP 2009     Mobile World Congress, Barcelona, 19</a:t>
            </a:r>
            <a:r>
              <a:rPr lang="en-GB" altLang="ja-JP" baseline="30000" smtClean="0">
                <a:solidFill>
                  <a:schemeClr val="bg1"/>
                </a:solidFill>
              </a:rPr>
              <a:t>th</a:t>
            </a:r>
            <a:r>
              <a:rPr lang="en-GB" altLang="ja-JP" smtClean="0">
                <a:solidFill>
                  <a:schemeClr val="bg1"/>
                </a:solidFill>
              </a:rPr>
              <a:t> February 2009</a:t>
            </a:r>
          </a:p>
        </p:txBody>
      </p:sp>
      <p:pic>
        <p:nvPicPr>
          <p:cNvPr id="6" name="Picture 6" descr="3GPP_TM_RD.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4"/>
          <p:cNvSpPr txBox="1">
            <a:spLocks noGrp="1"/>
          </p:cNvSpPr>
          <p:nvPr/>
        </p:nvSpPr>
        <p:spPr bwMode="auto">
          <a:xfrm>
            <a:off x="7877175" y="6213475"/>
            <a:ext cx="1044575" cy="263525"/>
          </a:xfrm>
          <a:prstGeom prst="rect">
            <a:avLst/>
          </a:prstGeom>
          <a:noFill/>
          <a:ln>
            <a:noFill/>
          </a:ln>
          <a:extLst/>
        </p:spPr>
        <p:txBody>
          <a:bodyPr/>
          <a:lstStyle>
            <a:lvl1pPr>
              <a:defRPr sz="1000">
                <a:solidFill>
                  <a:schemeClr val="tx1"/>
                </a:solidFill>
                <a:latin typeface="Arial" panose="020B0604020202020204" pitchFamily="34" charset="0"/>
                <a:ea typeface="MS PGothic" panose="020B0600070205080204" pitchFamily="50" charset="-128"/>
              </a:defRPr>
            </a:lvl1pPr>
            <a:lvl2pPr marL="742950" indent="-285750">
              <a:defRPr sz="1000">
                <a:solidFill>
                  <a:schemeClr val="tx1"/>
                </a:solidFill>
                <a:latin typeface="Arial" panose="020B0604020202020204" pitchFamily="34" charset="0"/>
                <a:ea typeface="MS PGothic" panose="020B0600070205080204" pitchFamily="50" charset="-128"/>
              </a:defRPr>
            </a:lvl2pPr>
            <a:lvl3pPr marL="1143000" indent="-228600">
              <a:defRPr sz="1000">
                <a:solidFill>
                  <a:schemeClr val="tx1"/>
                </a:solidFill>
                <a:latin typeface="Arial" panose="020B0604020202020204" pitchFamily="34" charset="0"/>
                <a:ea typeface="MS PGothic" panose="020B0600070205080204" pitchFamily="50" charset="-128"/>
              </a:defRPr>
            </a:lvl3pPr>
            <a:lvl4pPr marL="1600200" indent="-228600">
              <a:defRPr sz="1000">
                <a:solidFill>
                  <a:schemeClr val="tx1"/>
                </a:solidFill>
                <a:latin typeface="Arial" panose="020B0604020202020204" pitchFamily="34" charset="0"/>
                <a:ea typeface="MS PGothic" panose="020B0600070205080204" pitchFamily="50" charset="-128"/>
              </a:defRPr>
            </a:lvl4pPr>
            <a:lvl5pPr marL="2057400" indent="-228600">
              <a:defRPr sz="1000">
                <a:solidFill>
                  <a:schemeClr val="tx1"/>
                </a:solidFill>
                <a:latin typeface="Arial" panose="020B0604020202020204" pitchFamily="34" charset="0"/>
                <a:ea typeface="MS PGothic" panose="020B0600070205080204" pitchFamily="50"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50"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50"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50"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50" charset="-128"/>
              </a:defRPr>
            </a:lvl9pPr>
          </a:lstStyle>
          <a:p>
            <a:pPr algn="ctr" eaLnBrk="1" hangingPunct="1"/>
            <a:r>
              <a:rPr lang="ja-JP" altLang="en-GB" sz="1100" b="1">
                <a:solidFill>
                  <a:schemeClr val="bg1"/>
                </a:solidFill>
              </a:rPr>
              <a:t>ＳＬＩＤＥ</a:t>
            </a:r>
            <a:fld id="{49EDA82D-7EE4-4142-B9C3-C26B963C6EB0}" type="slidenum">
              <a:rPr lang="ja-JP" altLang="en-GB" sz="1100" b="1">
                <a:solidFill>
                  <a:schemeClr val="bg1"/>
                </a:solidFill>
              </a:rPr>
              <a:pPr algn="ctr" eaLnBrk="1" hangingPunct="1"/>
              <a:t>‹#›</a:t>
            </a:fld>
            <a:endParaRPr lang="en-GB" altLang="ja-JP" sz="1100" b="1">
              <a:solidFill>
                <a:schemeClr val="bg1"/>
              </a:solidFill>
            </a:endParaRPr>
          </a:p>
        </p:txBody>
      </p:sp>
      <p:sp>
        <p:nvSpPr>
          <p:cNvPr id="2" name="Title Placeholder 1"/>
          <p:cNvSpPr>
            <a:spLocks noGrp="1"/>
          </p:cNvSpPr>
          <p:nvPr>
            <p:ph type="title"/>
          </p:nvPr>
        </p:nvSpPr>
        <p:spPr>
          <a:xfrm>
            <a:off x="685800" y="2130425"/>
            <a:ext cx="7772400" cy="1470025"/>
          </a:xfrm>
        </p:spPr>
        <p:txBody>
          <a:bodyPr/>
          <a:lstStyle>
            <a:lvl1pPr>
              <a:defRPr/>
            </a:lvl1pPr>
          </a:lstStyle>
          <a:p>
            <a:pPr lvl="0"/>
            <a:r>
              <a:rPr lang="ja-JP" altLang="en-US" noProof="0" smtClean="0"/>
              <a:t>マスタ タイトルの書式設定</a:t>
            </a:r>
          </a:p>
        </p:txBody>
      </p:sp>
      <p:sp>
        <p:nvSpPr>
          <p:cNvPr id="76804" name="Text Placeholder 2"/>
          <p:cNvSpPr>
            <a:spLocks noGrp="1"/>
          </p:cNvSpPr>
          <p:nvPr>
            <p:ph type="subTitle" idx="1"/>
          </p:nvPr>
        </p:nvSpPr>
        <p:spPr>
          <a:xfrm>
            <a:off x="1371600" y="3886200"/>
            <a:ext cx="6400800" cy="1752600"/>
          </a:xfrm>
        </p:spPr>
        <p:txBody>
          <a:bodyPr/>
          <a:lstStyle>
            <a:lvl1pPr marL="0" indent="0" algn="ctr">
              <a:buFontTx/>
              <a:buNone/>
              <a:defRPr/>
            </a:lvl1pPr>
          </a:lstStyle>
          <a:p>
            <a:pPr lvl="0"/>
            <a:r>
              <a:rPr lang="ja-JP" altLang="en-US" noProof="0" smtClean="0"/>
              <a:t>マスタ サブタイトルの書式設定</a:t>
            </a:r>
          </a:p>
        </p:txBody>
      </p:sp>
    </p:spTree>
    <p:extLst>
      <p:ext uri="{BB962C8B-B14F-4D97-AF65-F5344CB8AC3E}">
        <p14:creationId xmlns:p14="http://schemas.microsoft.com/office/powerpoint/2010/main" val="1880946908"/>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r>
              <a:rPr lang="en-GB" altLang="ja-JP"/>
              <a:t>Slide </a:t>
            </a:r>
            <a:fld id="{A13A0BDD-3AFA-46E0-83D4-D9714C1D3CD9}" type="slidenum">
              <a:rPr lang="en-GB" altLang="ja-JP"/>
              <a:pPr/>
              <a:t>‹#›</a:t>
            </a:fld>
            <a:endParaRPr lang="en-GB" altLang="ja-JP"/>
          </a:p>
        </p:txBody>
      </p:sp>
    </p:spTree>
    <p:extLst>
      <p:ext uri="{BB962C8B-B14F-4D97-AF65-F5344CB8AC3E}">
        <p14:creationId xmlns:p14="http://schemas.microsoft.com/office/powerpoint/2010/main" val="21969391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r>
              <a:rPr lang="en-GB" altLang="ja-JP"/>
              <a:t>Slide </a:t>
            </a:r>
            <a:fld id="{00409619-6385-44C4-992A-89E4E702399E}" type="slidenum">
              <a:rPr lang="en-GB" altLang="ja-JP"/>
              <a:pPr/>
              <a:t>‹#›</a:t>
            </a:fld>
            <a:endParaRPr lang="en-GB" altLang="ja-JP"/>
          </a:p>
        </p:txBody>
      </p:sp>
    </p:spTree>
    <p:extLst>
      <p:ext uri="{BB962C8B-B14F-4D97-AF65-F5344CB8AC3E}">
        <p14:creationId xmlns:p14="http://schemas.microsoft.com/office/powerpoint/2010/main" val="33061436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r>
              <a:rPr lang="en-GB" altLang="ja-JP"/>
              <a:t>Slide </a:t>
            </a:r>
            <a:fld id="{4A5ECFDC-F436-4906-AD08-C0F89A355EC7}" type="slidenum">
              <a:rPr lang="en-GB" altLang="ja-JP"/>
              <a:pPr/>
              <a:t>‹#›</a:t>
            </a:fld>
            <a:endParaRPr lang="en-GB" altLang="ja-JP"/>
          </a:p>
        </p:txBody>
      </p:sp>
    </p:spTree>
    <p:extLst>
      <p:ext uri="{BB962C8B-B14F-4D97-AF65-F5344CB8AC3E}">
        <p14:creationId xmlns:p14="http://schemas.microsoft.com/office/powerpoint/2010/main" val="36611268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r>
              <a:rPr lang="en-GB" altLang="ja-JP"/>
              <a:t>Slide </a:t>
            </a:r>
            <a:fld id="{353C21A8-BAA1-40CE-9608-44DCC23862B6}" type="slidenum">
              <a:rPr lang="en-GB" altLang="ja-JP"/>
              <a:pPr/>
              <a:t>‹#›</a:t>
            </a:fld>
            <a:endParaRPr lang="en-GB" altLang="ja-JP"/>
          </a:p>
        </p:txBody>
      </p:sp>
    </p:spTree>
    <p:extLst>
      <p:ext uri="{BB962C8B-B14F-4D97-AF65-F5344CB8AC3E}">
        <p14:creationId xmlns:p14="http://schemas.microsoft.com/office/powerpoint/2010/main" val="15263518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0"/>
          </p:nvPr>
        </p:nvSpPr>
        <p:spPr/>
        <p:txBody>
          <a:bodyPr/>
          <a:lstStyle>
            <a:lvl1pPr>
              <a:defRPr/>
            </a:lvl1pPr>
          </a:lstStyle>
          <a:p>
            <a:r>
              <a:rPr lang="en-GB" altLang="ja-JP"/>
              <a:t>Slide </a:t>
            </a:r>
            <a:fld id="{8BD9E0AF-1BF7-4FEC-8426-77DC43191FD7}" type="slidenum">
              <a:rPr lang="en-GB" altLang="ja-JP"/>
              <a:pPr/>
              <a:t>‹#›</a:t>
            </a:fld>
            <a:endParaRPr lang="en-GB" altLang="ja-JP"/>
          </a:p>
        </p:txBody>
      </p:sp>
    </p:spTree>
    <p:extLst>
      <p:ext uri="{BB962C8B-B14F-4D97-AF65-F5344CB8AC3E}">
        <p14:creationId xmlns:p14="http://schemas.microsoft.com/office/powerpoint/2010/main" val="32543568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0"/>
          </p:nvPr>
        </p:nvSpPr>
        <p:spPr/>
        <p:txBody>
          <a:bodyPr/>
          <a:lstStyle>
            <a:lvl1pPr>
              <a:defRPr/>
            </a:lvl1pPr>
          </a:lstStyle>
          <a:p>
            <a:r>
              <a:rPr lang="en-GB" altLang="ja-JP"/>
              <a:t>Slide </a:t>
            </a:r>
            <a:fld id="{3630CC2C-5CAC-4B87-9428-15D8122E2E78}" type="slidenum">
              <a:rPr lang="en-GB" altLang="ja-JP"/>
              <a:pPr/>
              <a:t>‹#›</a:t>
            </a:fld>
            <a:endParaRPr lang="en-GB" altLang="ja-JP"/>
          </a:p>
        </p:txBody>
      </p:sp>
    </p:spTree>
    <p:extLst>
      <p:ext uri="{BB962C8B-B14F-4D97-AF65-F5344CB8AC3E}">
        <p14:creationId xmlns:p14="http://schemas.microsoft.com/office/powerpoint/2010/main" val="13288575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10"/>
          </p:nvPr>
        </p:nvSpPr>
        <p:spPr/>
        <p:txBody>
          <a:bodyPr/>
          <a:lstStyle>
            <a:lvl1pPr>
              <a:defRPr/>
            </a:lvl1pPr>
          </a:lstStyle>
          <a:p>
            <a:r>
              <a:rPr lang="en-GB" altLang="ja-JP"/>
              <a:t>Slide </a:t>
            </a:r>
            <a:fld id="{4DF95215-FF6E-49CB-AE3D-A153BA3CDEE7}" type="slidenum">
              <a:rPr lang="en-GB" altLang="ja-JP"/>
              <a:pPr/>
              <a:t>‹#›</a:t>
            </a:fld>
            <a:endParaRPr lang="en-GB" altLang="ja-JP"/>
          </a:p>
        </p:txBody>
      </p:sp>
    </p:spTree>
    <p:extLst>
      <p:ext uri="{BB962C8B-B14F-4D97-AF65-F5344CB8AC3E}">
        <p14:creationId xmlns:p14="http://schemas.microsoft.com/office/powerpoint/2010/main" val="21034830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dirty="0" smtClean="0"/>
          </a:p>
        </p:txBody>
      </p:sp>
      <p:sp>
        <p:nvSpPr>
          <p:cNvPr id="4" name="Slide Number Placeholder 5"/>
          <p:cNvSpPr>
            <a:spLocks noGrp="1"/>
          </p:cNvSpPr>
          <p:nvPr>
            <p:ph type="sldNum" sz="quarter" idx="10"/>
          </p:nvPr>
        </p:nvSpPr>
        <p:spPr/>
        <p:txBody>
          <a:bodyPr/>
          <a:lstStyle>
            <a:lvl1pPr>
              <a:defRPr/>
            </a:lvl1pPr>
          </a:lstStyle>
          <a:p>
            <a:r>
              <a:rPr lang="en-GB" altLang="ja-JP"/>
              <a:t>Slide </a:t>
            </a:r>
            <a:fld id="{B1DE0BED-F0C4-49B0-9738-29A44F3896C5}" type="slidenum">
              <a:rPr lang="en-GB" altLang="ja-JP"/>
              <a:pPr/>
              <a:t>‹#›</a:t>
            </a:fld>
            <a:endParaRPr lang="en-GB" altLang="ja-JP"/>
          </a:p>
        </p:txBody>
      </p:sp>
    </p:spTree>
    <p:extLst>
      <p:ext uri="{BB962C8B-B14F-4D97-AF65-F5344CB8AC3E}">
        <p14:creationId xmlns:p14="http://schemas.microsoft.com/office/powerpoint/2010/main" val="20807786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r>
              <a:rPr lang="en-GB" altLang="ja-JP"/>
              <a:t>Slide </a:t>
            </a:r>
            <a:fld id="{47512CAB-F5FA-4C91-A494-E25B532D3419}" type="slidenum">
              <a:rPr lang="en-GB" altLang="ja-JP"/>
              <a:pPr/>
              <a:t>‹#›</a:t>
            </a:fld>
            <a:endParaRPr lang="en-GB" altLang="ja-JP"/>
          </a:p>
        </p:txBody>
      </p:sp>
    </p:spTree>
    <p:extLst>
      <p:ext uri="{BB962C8B-B14F-4D97-AF65-F5344CB8AC3E}">
        <p14:creationId xmlns:p14="http://schemas.microsoft.com/office/powerpoint/2010/main" val="22712350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Slide Number Placeholder 5"/>
          <p:cNvSpPr>
            <a:spLocks noGrp="1"/>
          </p:cNvSpPr>
          <p:nvPr>
            <p:ph type="sldNum" sz="quarter" idx="10"/>
          </p:nvPr>
        </p:nvSpPr>
        <p:spPr/>
        <p:txBody>
          <a:bodyPr/>
          <a:lstStyle>
            <a:lvl1pPr>
              <a:defRPr/>
            </a:lvl1pPr>
          </a:lstStyle>
          <a:p>
            <a:r>
              <a:rPr lang="en-GB" altLang="ja-JP"/>
              <a:t>Slide </a:t>
            </a:r>
            <a:fld id="{9AF5C2E8-B9D6-4A8C-9364-5DF69F9B69E2}" type="slidenum">
              <a:rPr lang="en-GB" altLang="ja-JP"/>
              <a:pPr/>
              <a:t>‹#›</a:t>
            </a:fld>
            <a:endParaRPr lang="en-GB" altLang="ja-JP"/>
          </a:p>
        </p:txBody>
      </p:sp>
    </p:spTree>
    <p:extLst>
      <p:ext uri="{BB962C8B-B14F-4D97-AF65-F5344CB8AC3E}">
        <p14:creationId xmlns:p14="http://schemas.microsoft.com/office/powerpoint/2010/main" val="37639509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Slide Number Placeholder 5"/>
          <p:cNvSpPr>
            <a:spLocks noGrp="1"/>
          </p:cNvSpPr>
          <p:nvPr>
            <p:ph type="sldNum" sz="quarter" idx="10"/>
          </p:nvPr>
        </p:nvSpPr>
        <p:spPr/>
        <p:txBody>
          <a:bodyPr/>
          <a:lstStyle>
            <a:lvl1pPr>
              <a:defRPr/>
            </a:lvl1pPr>
          </a:lstStyle>
          <a:p>
            <a:r>
              <a:rPr lang="en-GB" altLang="ja-JP"/>
              <a:t>Slide </a:t>
            </a:r>
            <a:fld id="{90D5493F-0A9B-4079-8217-891551A2DC26}" type="slidenum">
              <a:rPr lang="en-GB" altLang="ja-JP"/>
              <a:pPr/>
              <a:t>‹#›</a:t>
            </a:fld>
            <a:endParaRPr lang="en-GB" altLang="ja-JP"/>
          </a:p>
        </p:txBody>
      </p:sp>
    </p:spTree>
    <p:extLst>
      <p:ext uri="{BB962C8B-B14F-4D97-AF65-F5344CB8AC3E}">
        <p14:creationId xmlns:p14="http://schemas.microsoft.com/office/powerpoint/2010/main" val="34669306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r>
              <a:rPr lang="en-GB" altLang="ja-JP"/>
              <a:t>Slide </a:t>
            </a:r>
            <a:fld id="{0AF99C4C-2003-4A9E-B6A3-096574B8D780}" type="slidenum">
              <a:rPr lang="en-GB" altLang="ja-JP"/>
              <a:pPr/>
              <a:t>‹#›</a:t>
            </a:fld>
            <a:endParaRPr lang="en-GB" altLang="ja-JP"/>
          </a:p>
        </p:txBody>
      </p:sp>
    </p:spTree>
    <p:extLst>
      <p:ext uri="{BB962C8B-B14F-4D97-AF65-F5344CB8AC3E}">
        <p14:creationId xmlns:p14="http://schemas.microsoft.com/office/powerpoint/2010/main" val="42606943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10"/>
          </p:nvPr>
        </p:nvSpPr>
        <p:spPr/>
        <p:txBody>
          <a:bodyPr/>
          <a:lstStyle>
            <a:lvl1pPr>
              <a:defRPr/>
            </a:lvl1pPr>
          </a:lstStyle>
          <a:p>
            <a:r>
              <a:rPr lang="en-GB" altLang="ja-JP"/>
              <a:t>Slide </a:t>
            </a:r>
            <a:fld id="{73439B8C-D7CD-400E-B7BA-72D6B44C8109}" type="slidenum">
              <a:rPr lang="en-GB" altLang="ja-JP"/>
              <a:pPr/>
              <a:t>‹#›</a:t>
            </a:fld>
            <a:endParaRPr lang="en-GB" altLang="ja-JP"/>
          </a:p>
        </p:txBody>
      </p:sp>
    </p:spTree>
    <p:extLst>
      <p:ext uri="{BB962C8B-B14F-4D97-AF65-F5344CB8AC3E}">
        <p14:creationId xmlns:p14="http://schemas.microsoft.com/office/powerpoint/2010/main" val="1855428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p:txBody>
          <a:bodyPr/>
          <a:lstStyle>
            <a:lvl1pPr>
              <a:defRPr/>
            </a:lvl1pPr>
          </a:lstStyle>
          <a:p>
            <a:r>
              <a:rPr lang="en-GB" altLang="ja-JP"/>
              <a:t>Slide </a:t>
            </a:r>
            <a:fld id="{EA9BFC15-393A-4213-A484-AE140BAC1C0E}" type="slidenum">
              <a:rPr lang="en-GB" altLang="ja-JP"/>
              <a:pPr/>
              <a:t>‹#›</a:t>
            </a:fld>
            <a:endParaRPr lang="en-GB" altLang="ja-JP"/>
          </a:p>
        </p:txBody>
      </p:sp>
    </p:spTree>
    <p:extLst>
      <p:ext uri="{BB962C8B-B14F-4D97-AF65-F5344CB8AC3E}">
        <p14:creationId xmlns:p14="http://schemas.microsoft.com/office/powerpoint/2010/main" val="12680198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r>
              <a:rPr lang="en-GB" altLang="ja-JP"/>
              <a:t>Slide </a:t>
            </a:r>
            <a:fld id="{B00CF6DF-9675-47CB-BC6B-2D0A7D257D91}" type="slidenum">
              <a:rPr lang="en-GB" altLang="ja-JP"/>
              <a:pPr/>
              <a:t>‹#›</a:t>
            </a:fld>
            <a:endParaRPr lang="en-GB" altLang="ja-JP"/>
          </a:p>
        </p:txBody>
      </p:sp>
    </p:spTree>
    <p:extLst>
      <p:ext uri="{BB962C8B-B14F-4D97-AF65-F5344CB8AC3E}">
        <p14:creationId xmlns:p14="http://schemas.microsoft.com/office/powerpoint/2010/main" val="5774650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r>
              <a:rPr lang="en-GB" altLang="ja-JP"/>
              <a:t>Slide </a:t>
            </a:r>
            <a:fld id="{D094A083-7872-47B7-8462-68CD5C96BEED}" type="slidenum">
              <a:rPr lang="en-GB" altLang="ja-JP"/>
              <a:pPr/>
              <a:t>‹#›</a:t>
            </a:fld>
            <a:endParaRPr lang="en-GB" altLang="ja-JP"/>
          </a:p>
        </p:txBody>
      </p:sp>
    </p:spTree>
    <p:extLst>
      <p:ext uri="{BB962C8B-B14F-4D97-AF65-F5344CB8AC3E}">
        <p14:creationId xmlns:p14="http://schemas.microsoft.com/office/powerpoint/2010/main" val="17406410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3.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endParaRPr lang="en-GB" altLang="ja-JP" smtClean="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smtClean="0"/>
              <a:t> 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GB" altLang="ja-JP" smtClean="0"/>
          </a:p>
        </p:txBody>
      </p:sp>
      <p:pic>
        <p:nvPicPr>
          <p:cNvPr id="1028" name="Picture 6" descr="3GPP_TM_RD.jpg"/>
          <p:cNvPicPr>
            <a:picLocks noChangeAspect="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7" descr="green2.jpg"/>
          <p:cNvPicPr>
            <a:picLocks noChangeAspect="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7918450" y="6456363"/>
            <a:ext cx="993775"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3GPP_TM_RD.jpg"/>
          <p:cNvPicPr>
            <a:picLocks noChangeAspect="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Slide Number Placeholder 4"/>
          <p:cNvSpPr txBox="1">
            <a:spLocks noGrp="1"/>
          </p:cNvSpPr>
          <p:nvPr/>
        </p:nvSpPr>
        <p:spPr bwMode="auto">
          <a:xfrm>
            <a:off x="7877175" y="6213475"/>
            <a:ext cx="1044575" cy="263525"/>
          </a:xfrm>
          <a:prstGeom prst="rect">
            <a:avLst/>
          </a:prstGeom>
          <a:noFill/>
          <a:ln>
            <a:noFill/>
          </a:ln>
          <a:extLst/>
        </p:spPr>
        <p:txBody>
          <a:bodyPr/>
          <a:lstStyle>
            <a:lvl1pPr>
              <a:defRPr sz="1000">
                <a:solidFill>
                  <a:schemeClr val="tx1"/>
                </a:solidFill>
                <a:latin typeface="Arial" panose="020B0604020202020204" pitchFamily="34" charset="0"/>
                <a:ea typeface="MS PGothic" panose="020B0600070205080204" pitchFamily="50" charset="-128"/>
              </a:defRPr>
            </a:lvl1pPr>
            <a:lvl2pPr marL="742950" indent="-285750">
              <a:defRPr sz="1000">
                <a:solidFill>
                  <a:schemeClr val="tx1"/>
                </a:solidFill>
                <a:latin typeface="Arial" panose="020B0604020202020204" pitchFamily="34" charset="0"/>
                <a:ea typeface="MS PGothic" panose="020B0600070205080204" pitchFamily="50" charset="-128"/>
              </a:defRPr>
            </a:lvl2pPr>
            <a:lvl3pPr marL="1143000" indent="-228600">
              <a:defRPr sz="1000">
                <a:solidFill>
                  <a:schemeClr val="tx1"/>
                </a:solidFill>
                <a:latin typeface="Arial" panose="020B0604020202020204" pitchFamily="34" charset="0"/>
                <a:ea typeface="MS PGothic" panose="020B0600070205080204" pitchFamily="50" charset="-128"/>
              </a:defRPr>
            </a:lvl3pPr>
            <a:lvl4pPr marL="1600200" indent="-228600">
              <a:defRPr sz="1000">
                <a:solidFill>
                  <a:schemeClr val="tx1"/>
                </a:solidFill>
                <a:latin typeface="Arial" panose="020B0604020202020204" pitchFamily="34" charset="0"/>
                <a:ea typeface="MS PGothic" panose="020B0600070205080204" pitchFamily="50" charset="-128"/>
              </a:defRPr>
            </a:lvl4pPr>
            <a:lvl5pPr marL="2057400" indent="-228600">
              <a:defRPr sz="1000">
                <a:solidFill>
                  <a:schemeClr val="tx1"/>
                </a:solidFill>
                <a:latin typeface="Arial" panose="020B0604020202020204" pitchFamily="34" charset="0"/>
                <a:ea typeface="MS PGothic" panose="020B0600070205080204" pitchFamily="50"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50"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50"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50"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50" charset="-128"/>
              </a:defRPr>
            </a:lvl9pPr>
          </a:lstStyle>
          <a:p>
            <a:pPr algn="ctr" eaLnBrk="1" hangingPunct="1"/>
            <a:r>
              <a:rPr lang="ja-JP" altLang="en-GB" sz="1100" b="1">
                <a:solidFill>
                  <a:schemeClr val="bg1"/>
                </a:solidFill>
              </a:rPr>
              <a:t>ＳＬＩＤＥ</a:t>
            </a:r>
            <a:fld id="{4D3A2D3E-E2A8-451E-9520-E355A6516F8F}" type="slidenum">
              <a:rPr lang="ja-JP" altLang="en-GB" sz="1100" b="1">
                <a:solidFill>
                  <a:schemeClr val="bg1"/>
                </a:solidFill>
              </a:rPr>
              <a:pPr algn="ctr" eaLnBrk="1" hangingPunct="1"/>
              <a:t>‹#›</a:t>
            </a:fld>
            <a:endParaRPr lang="en-GB" altLang="ja-JP" sz="1100" b="1">
              <a:solidFill>
                <a:schemeClr val="bg1"/>
              </a:solidFill>
            </a:endParaRPr>
          </a:p>
        </p:txBody>
      </p:sp>
      <p:sp>
        <p:nvSpPr>
          <p:cNvPr id="9" name="Slide Number Placeholder 5"/>
          <p:cNvSpPr>
            <a:spLocks noGrp="1"/>
          </p:cNvSpPr>
          <p:nvPr>
            <p:ph type="sldNum" sz="quarter" idx="4"/>
          </p:nvPr>
        </p:nvSpPr>
        <p:spPr>
          <a:xfrm>
            <a:off x="7920038" y="6483350"/>
            <a:ext cx="989012"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b="1">
                <a:solidFill>
                  <a:schemeClr val="bg1"/>
                </a:solidFill>
              </a:defRPr>
            </a:lvl1pPr>
          </a:lstStyle>
          <a:p>
            <a:r>
              <a:rPr lang="en-GB" altLang="ja-JP"/>
              <a:t>Slide </a:t>
            </a:r>
            <a:fld id="{67EB6470-A6EA-4DCC-8C92-EACF8154C07E}" type="slidenum">
              <a:rPr lang="en-GB" altLang="ja-JP"/>
              <a:pPr/>
              <a:t>‹#›</a:t>
            </a:fld>
            <a:endParaRPr lang="en-GB" altLang="ja-JP"/>
          </a:p>
        </p:txBody>
      </p:sp>
    </p:spTree>
  </p:cSld>
  <p:clrMap bg1="lt1" tx1="dk1" bg2="lt2" tx2="dk2" accent1="accent1" accent2="accent2" accent3="accent3" accent4="accent4" accent5="accent5" accent6="accent6" hlink="hlink" folHlink="folHlink"/>
  <p:sldLayoutIdLst>
    <p:sldLayoutId id="2147489258" r:id="rId1"/>
    <p:sldLayoutId id="2147489242" r:id="rId2"/>
    <p:sldLayoutId id="2147489243" r:id="rId3"/>
    <p:sldLayoutId id="2147489244" r:id="rId4"/>
    <p:sldLayoutId id="2147489245" r:id="rId5"/>
    <p:sldLayoutId id="2147489246" r:id="rId6"/>
    <p:sldLayoutId id="2147489247" r:id="rId7"/>
    <p:sldLayoutId id="2147489248" r:id="rId8"/>
    <p:sldLayoutId id="2147489249" r:id="rId9"/>
    <p:sldLayoutId id="2147489250" r:id="rId10"/>
    <p:sldLayoutId id="2147489251" r:id="rId11"/>
    <p:sldLayoutId id="2147489252" r:id="rId12"/>
    <p:sldLayoutId id="2147489253" r:id="rId13"/>
    <p:sldLayoutId id="2147489254" r:id="rId14"/>
    <p:sldLayoutId id="2147489255" r:id="rId15"/>
    <p:sldLayoutId id="2147489256" r:id="rId16"/>
    <p:sldLayoutId id="2147489257" r:id="rId17"/>
  </p:sldLayoutIdLst>
  <p:hf hdr="0" ftr="0" dt="0"/>
  <p:txStyles>
    <p:titleStyle>
      <a:lvl1pPr algn="ctr" rtl="0" eaLnBrk="0" fontAlgn="base" hangingPunct="0">
        <a:spcBef>
          <a:spcPct val="0"/>
        </a:spcBef>
        <a:spcAft>
          <a:spcPct val="0"/>
        </a:spcAft>
        <a:defRPr kumimoji="1" sz="3200">
          <a:solidFill>
            <a:srgbClr val="FF0000"/>
          </a:solidFill>
          <a:latin typeface="+mj-lt"/>
          <a:ea typeface="MS PGothic" pitchFamily="34" charset="-128"/>
          <a:cs typeface="+mj-cs"/>
        </a:defRPr>
      </a:lvl1pPr>
      <a:lvl2pPr algn="ctr" rtl="0" eaLnBrk="0" fontAlgn="base" hangingPunct="0">
        <a:spcBef>
          <a:spcPct val="0"/>
        </a:spcBef>
        <a:spcAft>
          <a:spcPct val="0"/>
        </a:spcAft>
        <a:defRPr kumimoji="1" sz="3200">
          <a:solidFill>
            <a:srgbClr val="FF0000"/>
          </a:solidFill>
          <a:latin typeface="Calibri" pitchFamily="34" charset="0"/>
          <a:ea typeface="MS PGothic" pitchFamily="34" charset="-128"/>
        </a:defRPr>
      </a:lvl2pPr>
      <a:lvl3pPr algn="ctr" rtl="0" eaLnBrk="0" fontAlgn="base" hangingPunct="0">
        <a:spcBef>
          <a:spcPct val="0"/>
        </a:spcBef>
        <a:spcAft>
          <a:spcPct val="0"/>
        </a:spcAft>
        <a:defRPr kumimoji="1" sz="3200">
          <a:solidFill>
            <a:srgbClr val="FF0000"/>
          </a:solidFill>
          <a:latin typeface="Calibri" pitchFamily="34" charset="0"/>
          <a:ea typeface="MS PGothic" pitchFamily="34" charset="-128"/>
        </a:defRPr>
      </a:lvl3pPr>
      <a:lvl4pPr algn="ctr" rtl="0" eaLnBrk="0" fontAlgn="base" hangingPunct="0">
        <a:spcBef>
          <a:spcPct val="0"/>
        </a:spcBef>
        <a:spcAft>
          <a:spcPct val="0"/>
        </a:spcAft>
        <a:defRPr kumimoji="1" sz="3200">
          <a:solidFill>
            <a:srgbClr val="FF0000"/>
          </a:solidFill>
          <a:latin typeface="Calibri" pitchFamily="34" charset="0"/>
          <a:ea typeface="MS PGothic" pitchFamily="34" charset="-128"/>
        </a:defRPr>
      </a:lvl4pPr>
      <a:lvl5pPr algn="ctr" rtl="0" eaLnBrk="0" fontAlgn="base" hangingPunct="0">
        <a:spcBef>
          <a:spcPct val="0"/>
        </a:spcBef>
        <a:spcAft>
          <a:spcPct val="0"/>
        </a:spcAft>
        <a:defRPr kumimoji="1" sz="3200">
          <a:solidFill>
            <a:srgbClr val="FF0000"/>
          </a:solidFill>
          <a:latin typeface="Calibri" pitchFamily="34" charset="0"/>
          <a:ea typeface="MS PGothic" pitchFamily="34" charset="-128"/>
        </a:defRPr>
      </a:lvl5pPr>
      <a:lvl6pPr marL="457200" algn="ctr" rtl="0" fontAlgn="base">
        <a:spcBef>
          <a:spcPct val="0"/>
        </a:spcBef>
        <a:spcAft>
          <a:spcPct val="0"/>
        </a:spcAft>
        <a:defRPr kumimoji="1" sz="3200">
          <a:solidFill>
            <a:srgbClr val="FF0000"/>
          </a:solidFill>
          <a:latin typeface="Calibri" pitchFamily="34" charset="0"/>
          <a:ea typeface="MS PGothic" pitchFamily="50" charset="-128"/>
        </a:defRPr>
      </a:lvl6pPr>
      <a:lvl7pPr marL="914400" algn="ctr" rtl="0" fontAlgn="base">
        <a:spcBef>
          <a:spcPct val="0"/>
        </a:spcBef>
        <a:spcAft>
          <a:spcPct val="0"/>
        </a:spcAft>
        <a:defRPr kumimoji="1" sz="3200">
          <a:solidFill>
            <a:srgbClr val="FF0000"/>
          </a:solidFill>
          <a:latin typeface="Calibri" pitchFamily="34" charset="0"/>
          <a:ea typeface="MS PGothic" pitchFamily="50" charset="-128"/>
        </a:defRPr>
      </a:lvl7pPr>
      <a:lvl8pPr marL="1371600" algn="ctr" rtl="0" fontAlgn="base">
        <a:spcBef>
          <a:spcPct val="0"/>
        </a:spcBef>
        <a:spcAft>
          <a:spcPct val="0"/>
        </a:spcAft>
        <a:defRPr kumimoji="1" sz="3200">
          <a:solidFill>
            <a:srgbClr val="FF0000"/>
          </a:solidFill>
          <a:latin typeface="Calibri" pitchFamily="34" charset="0"/>
          <a:ea typeface="MS PGothic" pitchFamily="50" charset="-128"/>
        </a:defRPr>
      </a:lvl8pPr>
      <a:lvl9pPr marL="1828800" algn="ctr" rtl="0" fontAlgn="base">
        <a:spcBef>
          <a:spcPct val="0"/>
        </a:spcBef>
        <a:spcAft>
          <a:spcPct val="0"/>
        </a:spcAft>
        <a:defRPr kumimoji="1" sz="3200">
          <a:solidFill>
            <a:srgbClr val="FF0000"/>
          </a:solidFill>
          <a:latin typeface="Calibri" pitchFamily="34" charset="0"/>
          <a:ea typeface="MS PGothic" pitchFamily="50" charset="-128"/>
        </a:defRPr>
      </a:lvl9pPr>
    </p:titleStyle>
    <p:bodyStyle>
      <a:lvl1pPr marL="342900" indent="-342900" algn="l" rtl="0" eaLnBrk="0" fontAlgn="base" hangingPunct="0">
        <a:spcBef>
          <a:spcPct val="20000"/>
        </a:spcBef>
        <a:spcAft>
          <a:spcPct val="0"/>
        </a:spcAft>
        <a:buBlip>
          <a:blip r:embed="rId21"/>
        </a:buBlip>
        <a:defRPr kumimoji="1" sz="28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kumimoji="1" sz="2400">
          <a:solidFill>
            <a:schemeClr val="tx1"/>
          </a:solidFill>
          <a:latin typeface="+mn-lt"/>
          <a:ea typeface="MS PGothic" pitchFamily="34" charset="-128"/>
        </a:defRPr>
      </a:lvl2pPr>
      <a:lvl3pPr marL="1143000" indent="-228600" algn="l" rtl="0" eaLnBrk="0" fontAlgn="base" hangingPunct="0">
        <a:spcBef>
          <a:spcPct val="20000"/>
        </a:spcBef>
        <a:spcAft>
          <a:spcPct val="0"/>
        </a:spcAft>
        <a:buFont typeface="Arial" panose="020B0604020202020204" pitchFamily="34" charset="0"/>
        <a:buChar char="•"/>
        <a:defRPr kumimoji="1" sz="2000">
          <a:solidFill>
            <a:schemeClr val="tx1"/>
          </a:solidFill>
          <a:latin typeface="+mn-lt"/>
          <a:ea typeface="MS PGothic" pitchFamily="34" charset="-128"/>
        </a:defRPr>
      </a:lvl3pPr>
      <a:lvl4pPr marL="1600200" indent="-228600" algn="l" rtl="0" eaLnBrk="0" fontAlgn="base" hangingPunct="0">
        <a:spcBef>
          <a:spcPct val="20000"/>
        </a:spcBef>
        <a:spcAft>
          <a:spcPct val="0"/>
        </a:spcAft>
        <a:buFont typeface="Arial" panose="020B0604020202020204" pitchFamily="34" charset="0"/>
        <a:buChar char="–"/>
        <a:defRPr kumimoji="1">
          <a:solidFill>
            <a:schemeClr val="tx1"/>
          </a:solidFill>
          <a:latin typeface="+mn-lt"/>
          <a:ea typeface="MS PGothic" pitchFamily="34" charset="-128"/>
        </a:defRPr>
      </a:lvl4pPr>
      <a:lvl5pPr marL="2057400" indent="-228600" algn="l" rtl="0" eaLnBrk="0" fontAlgn="base" hangingPunct="0">
        <a:spcBef>
          <a:spcPct val="20000"/>
        </a:spcBef>
        <a:spcAft>
          <a:spcPct val="0"/>
        </a:spcAft>
        <a:buFont typeface="Arial" panose="020B0604020202020204" pitchFamily="34" charset="0"/>
        <a:buChar char="»"/>
        <a:defRPr kumimoji="1" sz="1600">
          <a:solidFill>
            <a:schemeClr val="tx1"/>
          </a:solidFill>
          <a:latin typeface="+mn-lt"/>
          <a:ea typeface="MS PGothic" pitchFamily="34" charset="-128"/>
        </a:defRPr>
      </a:lvl5pPr>
      <a:lvl6pPr marL="2514600" indent="-228600" algn="l" rtl="0" fontAlgn="base">
        <a:spcBef>
          <a:spcPct val="20000"/>
        </a:spcBef>
        <a:spcAft>
          <a:spcPct val="0"/>
        </a:spcAft>
        <a:buFont typeface="Arial" charset="0"/>
        <a:buChar char="»"/>
        <a:defRPr kumimoji="1" sz="1600">
          <a:solidFill>
            <a:schemeClr val="tx1"/>
          </a:solidFill>
          <a:latin typeface="+mn-lt"/>
          <a:ea typeface="+mn-ea"/>
        </a:defRPr>
      </a:lvl6pPr>
      <a:lvl7pPr marL="2971800" indent="-228600" algn="l" rtl="0" fontAlgn="base">
        <a:spcBef>
          <a:spcPct val="20000"/>
        </a:spcBef>
        <a:spcAft>
          <a:spcPct val="0"/>
        </a:spcAft>
        <a:buFont typeface="Arial" charset="0"/>
        <a:buChar char="»"/>
        <a:defRPr kumimoji="1" sz="1600">
          <a:solidFill>
            <a:schemeClr val="tx1"/>
          </a:solidFill>
          <a:latin typeface="+mn-lt"/>
          <a:ea typeface="+mn-ea"/>
        </a:defRPr>
      </a:lvl7pPr>
      <a:lvl8pPr marL="3429000" indent="-228600" algn="l" rtl="0" fontAlgn="base">
        <a:spcBef>
          <a:spcPct val="20000"/>
        </a:spcBef>
        <a:spcAft>
          <a:spcPct val="0"/>
        </a:spcAft>
        <a:buFont typeface="Arial" charset="0"/>
        <a:buChar char="»"/>
        <a:defRPr kumimoji="1" sz="1600">
          <a:solidFill>
            <a:schemeClr val="tx1"/>
          </a:solidFill>
          <a:latin typeface="+mn-lt"/>
          <a:ea typeface="+mn-ea"/>
        </a:defRPr>
      </a:lvl8pPr>
      <a:lvl9pPr marL="3886200" indent="-228600" algn="l" rtl="0" fontAlgn="base">
        <a:spcBef>
          <a:spcPct val="20000"/>
        </a:spcBef>
        <a:spcAft>
          <a:spcPct val="0"/>
        </a:spcAft>
        <a:buFont typeface="Arial" charset="0"/>
        <a:buChar char="»"/>
        <a:defRPr kumimoji="1" sz="16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6" descr="3GPP_TM_RD.jpg"/>
          <p:cNvPicPr>
            <a:picLocks noChangeAspect="1"/>
          </p:cNvPicPr>
          <p:nvPr/>
        </p:nvPicPr>
        <p:blipFill>
          <a:blip r:embed="rId3" cstate="print">
            <a:clrChange>
              <a:clrFrom>
                <a:srgbClr val="FEFEFE"/>
              </a:clrFrom>
              <a:clrTo>
                <a:srgbClr val="FEFEFE">
                  <a:alpha val="0"/>
                </a:srgbClr>
              </a:clrTo>
            </a:clrChange>
            <a:lum bright="90000" contrast="-80000"/>
            <a:grayscl/>
            <a:extLst>
              <a:ext uri="{28A0092B-C50C-407E-A947-70E740481C1C}">
                <a14:useLocalDpi xmlns:a14="http://schemas.microsoft.com/office/drawing/2010/main" val="0"/>
              </a:ext>
            </a:extLst>
          </a:blip>
          <a:srcRect/>
          <a:stretch>
            <a:fillRect/>
          </a:stretch>
        </p:blipFill>
        <p:spPr bwMode="auto">
          <a:xfrm>
            <a:off x="762000" y="16287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9"/>
          <p:cNvSpPr>
            <a:spLocks noGrp="1"/>
          </p:cNvSpPr>
          <p:nvPr>
            <p:ph type="ctrTitle"/>
          </p:nvPr>
        </p:nvSpPr>
        <p:spPr/>
        <p:txBody>
          <a:bodyPr/>
          <a:lstStyle/>
          <a:p>
            <a:r>
              <a:rPr lang="en-US" altLang="en-US" sz="2900" smtClean="0">
                <a:ea typeface="MS PGothic" panose="020B0600070205080204" pitchFamily="50" charset="-128"/>
              </a:rPr>
              <a:t/>
            </a:r>
            <a:br>
              <a:rPr lang="en-US" altLang="en-US" sz="2900" smtClean="0">
                <a:ea typeface="MS PGothic" panose="020B0600070205080204" pitchFamily="50" charset="-128"/>
              </a:rPr>
            </a:br>
            <a:r>
              <a:rPr lang="en-US" altLang="en-US" sz="2900" smtClean="0">
                <a:ea typeface="MS PGothic" panose="020B0600070205080204" pitchFamily="50" charset="-128"/>
              </a:rPr>
              <a:t/>
            </a:r>
            <a:br>
              <a:rPr lang="en-US" altLang="en-US" sz="2900" smtClean="0">
                <a:ea typeface="MS PGothic" panose="020B0600070205080204" pitchFamily="50" charset="-128"/>
              </a:rPr>
            </a:br>
            <a:endParaRPr lang="en-GB" altLang="en-US" sz="2900" smtClean="0">
              <a:ea typeface="MS PGothic" panose="020B0600070205080204" pitchFamily="50" charset="-128"/>
            </a:endParaRPr>
          </a:p>
        </p:txBody>
      </p:sp>
      <p:sp>
        <p:nvSpPr>
          <p:cNvPr id="4100" name="Rectangle 2"/>
          <p:cNvSpPr txBox="1">
            <a:spLocks/>
          </p:cNvSpPr>
          <p:nvPr/>
        </p:nvSpPr>
        <p:spPr bwMode="auto">
          <a:xfrm>
            <a:off x="838200" y="2282825"/>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4"/>
              </a:buBlip>
              <a:defRPr kumimoji="1" sz="2800">
                <a:solidFill>
                  <a:schemeClr val="tx1"/>
                </a:solidFill>
                <a:latin typeface="Calibri" panose="020F0502020204030204" pitchFamily="34" charset="0"/>
                <a:ea typeface="MS PGothic" panose="020B0600070205080204" pitchFamily="50" charset="-128"/>
              </a:defRPr>
            </a:lvl1pPr>
            <a:lvl2pPr marL="742950" indent="-285750">
              <a:spcBef>
                <a:spcPct val="20000"/>
              </a:spcBef>
              <a:buClr>
                <a:srgbClr val="C00000"/>
              </a:buClr>
              <a:buFont typeface="Arial" panose="020B0604020202020204" pitchFamily="34" charset="0"/>
              <a:buChar char="•"/>
              <a:defRPr kumimoji="1" sz="2400">
                <a:solidFill>
                  <a:schemeClr val="tx1"/>
                </a:solidFill>
                <a:latin typeface="Calibri" panose="020F0502020204030204" pitchFamily="34" charset="0"/>
                <a:ea typeface="MS PGothic" panose="020B0600070205080204" pitchFamily="50" charset="-128"/>
              </a:defRPr>
            </a:lvl2pPr>
            <a:lvl3pPr marL="11430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MS PGothic" panose="020B0600070205080204" pitchFamily="50" charset="-128"/>
              </a:defRPr>
            </a:lvl3pPr>
            <a:lvl4pPr marL="1600200" indent="-228600">
              <a:spcBef>
                <a:spcPct val="20000"/>
              </a:spcBef>
              <a:buFont typeface="Arial" panose="020B0604020202020204" pitchFamily="34" charset="0"/>
              <a:buChar char="–"/>
              <a:defRPr kumimoji="1">
                <a:solidFill>
                  <a:schemeClr val="tx1"/>
                </a:solidFill>
                <a:latin typeface="Calibri" panose="020F0502020204030204" pitchFamily="34" charset="0"/>
                <a:ea typeface="MS PGothic" panose="020B0600070205080204" pitchFamily="50" charset="-128"/>
              </a:defRPr>
            </a:lvl4pPr>
            <a:lvl5pPr marL="2057400" indent="-228600">
              <a:spcBef>
                <a:spcPct val="20000"/>
              </a:spcBef>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1600">
                <a:solidFill>
                  <a:schemeClr val="tx1"/>
                </a:solidFill>
                <a:latin typeface="Calibri" panose="020F0502020204030204" pitchFamily="34" charset="0"/>
                <a:ea typeface="MS PGothic" panose="020B0600070205080204" pitchFamily="50" charset="-128"/>
              </a:defRPr>
            </a:lvl9pPr>
          </a:lstStyle>
          <a:p>
            <a:pPr algn="ctr">
              <a:lnSpc>
                <a:spcPct val="80000"/>
              </a:lnSpc>
              <a:spcBef>
                <a:spcPct val="0"/>
              </a:spcBef>
              <a:buFontTx/>
              <a:buNone/>
            </a:pPr>
            <a:r>
              <a:rPr lang="en-US" sz="4800" b="1" dirty="0" smtClean="0">
                <a:solidFill>
                  <a:srgbClr val="FF0000"/>
                </a:solidFill>
                <a:latin typeface="+mj-lt"/>
                <a:ea typeface="MS PGothic" pitchFamily="34" charset="-128"/>
                <a:cs typeface="+mj-cs"/>
              </a:rPr>
              <a:t>RAN4 work plan for Q4 2017</a:t>
            </a:r>
            <a:endParaRPr lang="en-GB" altLang="ja-JP" sz="4800" b="1" dirty="0">
              <a:solidFill>
                <a:srgbClr val="FF0000"/>
              </a:solidFill>
              <a:latin typeface="+mj-lt"/>
              <a:ea typeface="MS PGothic" pitchFamily="34" charset="-128"/>
              <a:cs typeface="+mj-cs"/>
            </a:endParaRPr>
          </a:p>
        </p:txBody>
      </p:sp>
      <p:sp>
        <p:nvSpPr>
          <p:cNvPr id="4101" name="Rectangle 4"/>
          <p:cNvSpPr>
            <a:spLocks noGrp="1"/>
          </p:cNvSpPr>
          <p:nvPr>
            <p:ph type="subTitle" idx="1"/>
          </p:nvPr>
        </p:nvSpPr>
        <p:spPr>
          <a:xfrm>
            <a:off x="977900" y="3886200"/>
            <a:ext cx="7496175" cy="1752600"/>
          </a:xfrm>
        </p:spPr>
        <p:txBody>
          <a:bodyPr/>
          <a:lstStyle/>
          <a:p>
            <a:pPr eaLnBrk="1" hangingPunct="1"/>
            <a:endParaRPr lang="en-GB" altLang="ja-JP" sz="2400" b="1" dirty="0" smtClean="0">
              <a:ea typeface="MS PGothic" panose="020B0600070205080204" pitchFamily="50" charset="-128"/>
            </a:endParaRPr>
          </a:p>
          <a:p>
            <a:pPr eaLnBrk="1" hangingPunct="1"/>
            <a:r>
              <a:rPr lang="en-GB" altLang="ja-JP" sz="2400" b="1" dirty="0" smtClean="0">
                <a:ea typeface="MS PGothic" panose="020B0600070205080204" pitchFamily="50" charset="-128"/>
              </a:rPr>
              <a:t>RAN4 Chairman</a:t>
            </a:r>
          </a:p>
          <a:p>
            <a:pPr eaLnBrk="1" hangingPunct="1"/>
            <a:endParaRPr lang="en-GB" altLang="ja-JP" sz="2400" b="1" dirty="0" smtClean="0">
              <a:ea typeface="MS PGothic" panose="020B0600070205080204" pitchFamily="50" charset="-128"/>
            </a:endParaRPr>
          </a:p>
        </p:txBody>
      </p:sp>
      <p:sp>
        <p:nvSpPr>
          <p:cNvPr id="6" name="テキスト ボックス 3"/>
          <p:cNvSpPr txBox="1"/>
          <p:nvPr/>
        </p:nvSpPr>
        <p:spPr>
          <a:xfrm>
            <a:off x="107504" y="188639"/>
            <a:ext cx="2527295" cy="523220"/>
          </a:xfrm>
          <a:prstGeom prst="rect">
            <a:avLst/>
          </a:prstGeom>
          <a:noFill/>
        </p:spPr>
        <p:txBody>
          <a:bodyPr wrap="none" rtlCol="0">
            <a:spAutoFit/>
          </a:bodyPr>
          <a:lstStyle/>
          <a:p>
            <a:r>
              <a:rPr lang="en-US" sz="1400" b="1" dirty="0" smtClean="0"/>
              <a:t>3GPP TSG-RAN #77</a:t>
            </a:r>
          </a:p>
          <a:p>
            <a:r>
              <a:rPr lang="en-GB" sz="1400" b="1" dirty="0" smtClean="0"/>
              <a:t>Sapporo, JP,  11</a:t>
            </a:r>
            <a:r>
              <a:rPr lang="en-GB" sz="1400" b="1" baseline="30000" dirty="0" smtClean="0"/>
              <a:t>th</a:t>
            </a:r>
            <a:r>
              <a:rPr lang="en-GB" sz="1400" b="1" dirty="0" smtClean="0"/>
              <a:t>-14</a:t>
            </a:r>
            <a:r>
              <a:rPr lang="en-GB" sz="1400" b="1" baseline="30000" dirty="0" smtClean="0"/>
              <a:t>th</a:t>
            </a:r>
            <a:r>
              <a:rPr lang="en-GB" sz="1400" b="1" dirty="0" smtClean="0"/>
              <a:t>, 2017</a:t>
            </a:r>
            <a:endParaRPr lang="en-US" sz="1400" b="1" i="1" dirty="0"/>
          </a:p>
        </p:txBody>
      </p:sp>
      <p:sp>
        <p:nvSpPr>
          <p:cNvPr id="7" name="Rectangle 6"/>
          <p:cNvSpPr/>
          <p:nvPr/>
        </p:nvSpPr>
        <p:spPr>
          <a:xfrm>
            <a:off x="4480559" y="165763"/>
            <a:ext cx="2741875" cy="307777"/>
          </a:xfrm>
          <a:prstGeom prst="rect">
            <a:avLst/>
          </a:prstGeom>
        </p:spPr>
        <p:txBody>
          <a:bodyPr wrap="square">
            <a:spAutoFit/>
          </a:bodyPr>
          <a:lstStyle/>
          <a:p>
            <a:pPr algn="r"/>
            <a:r>
              <a:rPr lang="en-US" altLang="ja-JP" sz="1400" b="1" dirty="0" smtClean="0"/>
              <a:t>RP-172110</a:t>
            </a:r>
            <a:endParaRPr lang="en-US" altLang="ja-JP" sz="1400" b="1" dirty="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General Work Plan</a:t>
            </a:r>
            <a:endParaRPr lang="en-US" sz="2800" dirty="0"/>
          </a:p>
        </p:txBody>
      </p:sp>
      <p:sp>
        <p:nvSpPr>
          <p:cNvPr id="3" name="Content Placeholder 2"/>
          <p:cNvSpPr>
            <a:spLocks noGrp="1"/>
          </p:cNvSpPr>
          <p:nvPr>
            <p:ph idx="1"/>
          </p:nvPr>
        </p:nvSpPr>
        <p:spPr>
          <a:xfrm>
            <a:off x="434715" y="1177508"/>
            <a:ext cx="8229600" cy="4525963"/>
          </a:xfrm>
        </p:spPr>
        <p:txBody>
          <a:bodyPr/>
          <a:lstStyle/>
          <a:p>
            <a:r>
              <a:rPr lang="en-US" altLang="ja-JP" sz="1800" dirty="0" smtClean="0">
                <a:solidFill>
                  <a:schemeClr val="tx2"/>
                </a:solidFill>
                <a:ea typeface="MS PGothic" panose="020B0600070205080204" pitchFamily="50" charset="-128"/>
              </a:rPr>
              <a:t>RAN4 NR ad-hoc #3 Sep and RAN4 #84bis Oct</a:t>
            </a:r>
          </a:p>
          <a:p>
            <a:pPr lvl="1"/>
            <a:r>
              <a:rPr lang="en-US" altLang="ja-JP" sz="1400" dirty="0">
                <a:solidFill>
                  <a:schemeClr val="tx2"/>
                </a:solidFill>
                <a:ea typeface="MS PGothic" panose="020B0600070205080204" pitchFamily="50" charset="-128"/>
              </a:rPr>
              <a:t>Submitted TP from companies can be endorsed if the content is agreeable during the meeting. </a:t>
            </a:r>
          </a:p>
          <a:p>
            <a:pPr lvl="1"/>
            <a:r>
              <a:rPr lang="en-US" altLang="ja-JP" sz="1400" dirty="0" smtClean="0">
                <a:solidFill>
                  <a:schemeClr val="tx2"/>
                </a:solidFill>
                <a:ea typeface="MS PGothic" panose="020B0600070205080204" pitchFamily="50" charset="-128"/>
              </a:rPr>
              <a:t>Editors for each specifications will provide the draft TS</a:t>
            </a:r>
          </a:p>
          <a:p>
            <a:pPr lvl="1"/>
            <a:r>
              <a:rPr lang="en-US" altLang="ja-JP" sz="1400" dirty="0" smtClean="0">
                <a:solidFill>
                  <a:schemeClr val="tx2"/>
                </a:solidFill>
                <a:ea typeface="MS PGothic" panose="020B0600070205080204" pitchFamily="50" charset="-128"/>
              </a:rPr>
              <a:t>Editors can captured the remaining open issues as Editor’s note in the draft TS</a:t>
            </a:r>
          </a:p>
          <a:p>
            <a:pPr lvl="1"/>
            <a:r>
              <a:rPr lang="en-US" altLang="ja-JP" sz="1200" dirty="0">
                <a:solidFill>
                  <a:schemeClr val="tx2"/>
                </a:solidFill>
                <a:ea typeface="MS PGothic" panose="020B0600070205080204" pitchFamily="50" charset="-128"/>
              </a:rPr>
              <a:t>Draft TS is supposed to capture the technical content endorsed in draft CRs and the editorial modifications  to ensure the readability and consistency of the specification in the draft </a:t>
            </a:r>
            <a:r>
              <a:rPr lang="en-US" altLang="ja-JP" sz="1200" dirty="0" smtClean="0">
                <a:solidFill>
                  <a:schemeClr val="tx2"/>
                </a:solidFill>
                <a:ea typeface="MS PGothic" panose="020B0600070205080204" pitchFamily="50" charset="-128"/>
              </a:rPr>
              <a:t>TS</a:t>
            </a:r>
          </a:p>
          <a:p>
            <a:pPr lvl="1"/>
            <a:r>
              <a:rPr lang="en-US" altLang="ja-JP" sz="1200" dirty="0" smtClean="0">
                <a:solidFill>
                  <a:schemeClr val="tx2"/>
                </a:solidFill>
                <a:ea typeface="MS PGothic" panose="020B0600070205080204" pitchFamily="50" charset="-128"/>
              </a:rPr>
              <a:t>One draft TS for each specification </a:t>
            </a:r>
          </a:p>
          <a:p>
            <a:pPr lvl="2"/>
            <a:r>
              <a:rPr lang="en-US" altLang="ja-JP" sz="1050" dirty="0" smtClean="0">
                <a:solidFill>
                  <a:schemeClr val="tx2"/>
                </a:solidFill>
                <a:ea typeface="MS PGothic" panose="020B0600070205080204" pitchFamily="50" charset="-128"/>
              </a:rPr>
              <a:t>Editor shall coordinate the responsible delegate for each section according to the work split plan </a:t>
            </a:r>
          </a:p>
          <a:p>
            <a:pPr lvl="1"/>
            <a:r>
              <a:rPr lang="en-US" altLang="ja-JP" sz="1200" dirty="0">
                <a:solidFill>
                  <a:schemeClr val="tx2"/>
                </a:solidFill>
                <a:ea typeface="MS PGothic" panose="020B0600070205080204" pitchFamily="50" charset="-128"/>
              </a:rPr>
              <a:t>Draft TS will be provided by Editor by </a:t>
            </a:r>
          </a:p>
          <a:p>
            <a:pPr lvl="2"/>
            <a:r>
              <a:rPr lang="en-US" altLang="ja-JP" sz="1100" dirty="0" smtClean="0">
                <a:solidFill>
                  <a:srgbClr val="FF0000"/>
                </a:solidFill>
                <a:ea typeface="MS PGothic" panose="020B0600070205080204" pitchFamily="50" charset="-128"/>
              </a:rPr>
              <a:t>CET23:59 Tue 26th Sep for NR ad-hoc #3</a:t>
            </a:r>
            <a:endParaRPr lang="en-US" altLang="ja-JP" sz="1100" dirty="0">
              <a:solidFill>
                <a:schemeClr val="tx2"/>
              </a:solidFill>
              <a:ea typeface="MS PGothic" panose="020B0600070205080204" pitchFamily="50" charset="-128"/>
            </a:endParaRPr>
          </a:p>
          <a:p>
            <a:pPr lvl="2"/>
            <a:r>
              <a:rPr lang="en-US" altLang="ja-JP" sz="1100" dirty="0">
                <a:solidFill>
                  <a:srgbClr val="FF0000"/>
                </a:solidFill>
                <a:ea typeface="MS PGothic" panose="020B0600070205080204" pitchFamily="50" charset="-128"/>
              </a:rPr>
              <a:t>CET 23:59 Fri 27th Oct For RAN4 #84bis </a:t>
            </a:r>
          </a:p>
          <a:p>
            <a:pPr lvl="1"/>
            <a:r>
              <a:rPr lang="en-US" altLang="ja-JP" sz="1200" dirty="0">
                <a:solidFill>
                  <a:schemeClr val="tx2"/>
                </a:solidFill>
                <a:ea typeface="MS PGothic" panose="020B0600070205080204" pitchFamily="50" charset="-128"/>
              </a:rPr>
              <a:t>D</a:t>
            </a:r>
            <a:r>
              <a:rPr lang="en-US" altLang="ja-JP" sz="1200" dirty="0" smtClean="0">
                <a:solidFill>
                  <a:schemeClr val="tx2"/>
                </a:solidFill>
                <a:ea typeface="MS PGothic" panose="020B0600070205080204" pitchFamily="50" charset="-128"/>
              </a:rPr>
              <a:t>raft TS will be endorsed via E-mail by </a:t>
            </a:r>
          </a:p>
          <a:p>
            <a:pPr lvl="2"/>
            <a:r>
              <a:rPr lang="en-US" altLang="ja-JP" sz="1100" dirty="0">
                <a:solidFill>
                  <a:srgbClr val="FF0000"/>
                </a:solidFill>
                <a:ea typeface="MS PGothic" panose="020B0600070205080204" pitchFamily="50" charset="-128"/>
              </a:rPr>
              <a:t>CET23:59 Friday 29th Sep for NR ad-hoc #</a:t>
            </a:r>
            <a:r>
              <a:rPr lang="en-US" altLang="ja-JP" sz="1100" dirty="0" smtClean="0">
                <a:solidFill>
                  <a:srgbClr val="FF0000"/>
                </a:solidFill>
                <a:ea typeface="MS PGothic" panose="020B0600070205080204" pitchFamily="50" charset="-128"/>
              </a:rPr>
              <a:t>3 (3days for review and e-mail discussion)</a:t>
            </a:r>
          </a:p>
          <a:p>
            <a:pPr lvl="2"/>
            <a:r>
              <a:rPr lang="en-US" altLang="ja-JP" sz="1100" dirty="0" smtClean="0">
                <a:solidFill>
                  <a:srgbClr val="FF0000"/>
                </a:solidFill>
                <a:ea typeface="MS PGothic" panose="020B0600070205080204" pitchFamily="50" charset="-128"/>
              </a:rPr>
              <a:t>CET 23:59 Friday 10</a:t>
            </a:r>
            <a:r>
              <a:rPr lang="en-US" altLang="ja-JP" sz="1100" baseline="30000" dirty="0" smtClean="0">
                <a:solidFill>
                  <a:srgbClr val="FF0000"/>
                </a:solidFill>
                <a:ea typeface="MS PGothic" panose="020B0600070205080204" pitchFamily="50" charset="-128"/>
              </a:rPr>
              <a:t>th</a:t>
            </a:r>
            <a:r>
              <a:rPr lang="en-US" altLang="ja-JP" sz="1100" dirty="0" smtClean="0">
                <a:solidFill>
                  <a:srgbClr val="FF0000"/>
                </a:solidFill>
                <a:ea typeface="MS PGothic" panose="020B0600070205080204" pitchFamily="50" charset="-128"/>
              </a:rPr>
              <a:t> Nov for RAN #84bis (2 week for review and e-mail discussion)</a:t>
            </a:r>
          </a:p>
          <a:p>
            <a:r>
              <a:rPr lang="en-US" altLang="ja-JP" sz="1800" dirty="0" smtClean="0">
                <a:solidFill>
                  <a:schemeClr val="tx2"/>
                </a:solidFill>
                <a:ea typeface="MS PGothic" panose="020B0600070205080204" pitchFamily="50" charset="-128"/>
              </a:rPr>
              <a:t>RAN4 </a:t>
            </a:r>
            <a:r>
              <a:rPr lang="en-US" altLang="ja-JP" sz="1800" dirty="0">
                <a:solidFill>
                  <a:schemeClr val="tx2"/>
                </a:solidFill>
                <a:ea typeface="MS PGothic" panose="020B0600070205080204" pitchFamily="50" charset="-128"/>
              </a:rPr>
              <a:t>NR #85 meeting </a:t>
            </a:r>
            <a:r>
              <a:rPr lang="en-US" altLang="ja-JP" sz="1800" dirty="0" smtClean="0">
                <a:solidFill>
                  <a:schemeClr val="tx2"/>
                </a:solidFill>
                <a:ea typeface="MS PGothic" panose="020B0600070205080204" pitchFamily="50" charset="-128"/>
              </a:rPr>
              <a:t>Nov</a:t>
            </a:r>
          </a:p>
          <a:p>
            <a:pPr lvl="1"/>
            <a:r>
              <a:rPr lang="en-US" altLang="ja-JP" sz="1400" dirty="0">
                <a:solidFill>
                  <a:schemeClr val="tx2"/>
                </a:solidFill>
                <a:ea typeface="MS PGothic" panose="020B0600070205080204" pitchFamily="50" charset="-128"/>
              </a:rPr>
              <a:t>Submitted TP from companies can be endorsed if the content is agreeable during the meeting. </a:t>
            </a:r>
          </a:p>
          <a:p>
            <a:pPr lvl="1"/>
            <a:r>
              <a:rPr lang="en-US" altLang="ja-JP" sz="1400" dirty="0">
                <a:solidFill>
                  <a:schemeClr val="tx2"/>
                </a:solidFill>
                <a:ea typeface="MS PGothic" panose="020B0600070205080204" pitchFamily="50" charset="-128"/>
              </a:rPr>
              <a:t>Editors for each specifications will provide the draft </a:t>
            </a:r>
            <a:r>
              <a:rPr lang="en-US" altLang="ja-JP" sz="1400" dirty="0" smtClean="0">
                <a:solidFill>
                  <a:schemeClr val="tx2"/>
                </a:solidFill>
                <a:ea typeface="MS PGothic" panose="020B0600070205080204" pitchFamily="50" charset="-128"/>
              </a:rPr>
              <a:t>TS for approval which is supposed to be released in Dec RAN plenary </a:t>
            </a:r>
          </a:p>
          <a:p>
            <a:pPr lvl="1"/>
            <a:r>
              <a:rPr lang="en-US" altLang="ja-JP" sz="1400" dirty="0" smtClean="0">
                <a:solidFill>
                  <a:schemeClr val="tx2"/>
                </a:solidFill>
                <a:ea typeface="MS PGothic" panose="020B0600070205080204" pitchFamily="50" charset="-128"/>
              </a:rPr>
              <a:t>Draft TS will be provided by Editor by </a:t>
            </a:r>
            <a:r>
              <a:rPr lang="en-US" altLang="ja-JP" sz="1400" b="1" dirty="0" smtClean="0">
                <a:solidFill>
                  <a:srgbClr val="FF0000"/>
                </a:solidFill>
                <a:ea typeface="MS PGothic" panose="020B0600070205080204" pitchFamily="50" charset="-128"/>
              </a:rPr>
              <a:t>CET23:59 Wed </a:t>
            </a:r>
            <a:r>
              <a:rPr lang="en-US" altLang="ja-JP" sz="1400" b="1" dirty="0">
                <a:solidFill>
                  <a:srgbClr val="FF0000"/>
                </a:solidFill>
                <a:ea typeface="MS PGothic" panose="020B0600070205080204" pitchFamily="50" charset="-128"/>
              </a:rPr>
              <a:t>6</a:t>
            </a:r>
            <a:r>
              <a:rPr lang="en-US" altLang="ja-JP" sz="1400" b="1" dirty="0" smtClean="0">
                <a:solidFill>
                  <a:srgbClr val="FF0000"/>
                </a:solidFill>
                <a:ea typeface="MS PGothic" panose="020B0600070205080204" pitchFamily="50" charset="-128"/>
              </a:rPr>
              <a:t>th Dec</a:t>
            </a:r>
            <a:r>
              <a:rPr lang="en-US" altLang="ja-JP" sz="1400" dirty="0" smtClean="0">
                <a:solidFill>
                  <a:schemeClr val="tx2"/>
                </a:solidFill>
                <a:ea typeface="MS PGothic" panose="020B0600070205080204" pitchFamily="50" charset="-128"/>
              </a:rPr>
              <a:t> </a:t>
            </a:r>
          </a:p>
          <a:p>
            <a:pPr lvl="1"/>
            <a:r>
              <a:rPr lang="en-US" altLang="ja-JP" sz="1400" dirty="0" smtClean="0">
                <a:solidFill>
                  <a:schemeClr val="tx2"/>
                </a:solidFill>
                <a:ea typeface="MS PGothic" panose="020B0600070205080204" pitchFamily="50" charset="-128"/>
              </a:rPr>
              <a:t>Draft TS will be approved via E-mail by </a:t>
            </a:r>
            <a:r>
              <a:rPr lang="en-US" altLang="ja-JP" sz="1400" b="1" dirty="0">
                <a:solidFill>
                  <a:srgbClr val="FF0000"/>
                </a:solidFill>
                <a:ea typeface="MS PGothic" panose="020B0600070205080204" pitchFamily="50" charset="-128"/>
              </a:rPr>
              <a:t>[CET23:59 </a:t>
            </a:r>
            <a:r>
              <a:rPr lang="en-US" altLang="ja-JP" sz="1400" b="1" dirty="0" smtClean="0">
                <a:solidFill>
                  <a:srgbClr val="FF0000"/>
                </a:solidFill>
                <a:ea typeface="MS PGothic" panose="020B0600070205080204" pitchFamily="50" charset="-128"/>
              </a:rPr>
              <a:t>Fri 8th Dec]</a:t>
            </a:r>
            <a:r>
              <a:rPr lang="en-US" altLang="ja-JP" sz="1400" dirty="0" smtClean="0">
                <a:solidFill>
                  <a:schemeClr val="tx2"/>
                </a:solidFill>
                <a:ea typeface="MS PGothic" panose="020B0600070205080204" pitchFamily="50" charset="-128"/>
              </a:rPr>
              <a:t> </a:t>
            </a:r>
            <a:endParaRPr lang="en-US" altLang="ja-JP" sz="1400" dirty="0">
              <a:solidFill>
                <a:schemeClr val="tx2"/>
              </a:solidFill>
              <a:ea typeface="MS PGothic" panose="020B0600070205080204" pitchFamily="50" charset="-128"/>
            </a:endParaRPr>
          </a:p>
          <a:p>
            <a:pPr marL="0" indent="0">
              <a:buNone/>
            </a:pPr>
            <a:endParaRPr lang="en-US" dirty="0"/>
          </a:p>
        </p:txBody>
      </p:sp>
      <p:sp>
        <p:nvSpPr>
          <p:cNvPr id="4" name="Slide Number Placeholder 3"/>
          <p:cNvSpPr>
            <a:spLocks noGrp="1"/>
          </p:cNvSpPr>
          <p:nvPr>
            <p:ph type="sldNum" sz="quarter" idx="10"/>
          </p:nvPr>
        </p:nvSpPr>
        <p:spPr/>
        <p:txBody>
          <a:bodyPr/>
          <a:lstStyle/>
          <a:p>
            <a:r>
              <a:rPr lang="en-GB" altLang="ja-JP" smtClean="0"/>
              <a:t>Slide </a:t>
            </a:r>
            <a:fld id="{47512CAB-F5FA-4C91-A494-E25B532D3419}" type="slidenum">
              <a:rPr lang="en-GB" altLang="ja-JP" smtClean="0"/>
              <a:pPr/>
              <a:t>1</a:t>
            </a:fld>
            <a:endParaRPr lang="en-GB" altLang="ja-JP"/>
          </a:p>
        </p:txBody>
      </p:sp>
    </p:spTree>
    <p:extLst>
      <p:ext uri="{BB962C8B-B14F-4D97-AF65-F5344CB8AC3E}">
        <p14:creationId xmlns:p14="http://schemas.microsoft.com/office/powerpoint/2010/main" val="33237792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Detailed work plan for </a:t>
            </a:r>
            <a:r>
              <a:rPr lang="en-US" altLang="zh-CN" dirty="0" smtClean="0"/>
              <a:t>38.101-x </a:t>
            </a:r>
            <a:endParaRPr lang="en-GB" dirty="0"/>
          </a:p>
        </p:txBody>
      </p:sp>
      <p:sp>
        <p:nvSpPr>
          <p:cNvPr id="3" name="Content Placeholder 2"/>
          <p:cNvSpPr>
            <a:spLocks noGrp="1"/>
          </p:cNvSpPr>
          <p:nvPr>
            <p:ph idx="1"/>
          </p:nvPr>
        </p:nvSpPr>
        <p:spPr/>
        <p:txBody>
          <a:bodyPr/>
          <a:lstStyle/>
          <a:p>
            <a:r>
              <a:rPr lang="fi-FI" sz="2400" dirty="0">
                <a:solidFill>
                  <a:schemeClr val="tx2"/>
                </a:solidFill>
                <a:ea typeface="MS PGothic" panose="020B0600070205080204" pitchFamily="50" charset="-128"/>
              </a:rPr>
              <a:t>General </a:t>
            </a:r>
          </a:p>
          <a:p>
            <a:pPr lvl="1"/>
            <a:r>
              <a:rPr lang="fi-FI" sz="1800" dirty="0">
                <a:solidFill>
                  <a:schemeClr val="tx2"/>
                </a:solidFill>
                <a:ea typeface="MS PGothic" panose="020B0600070205080204" pitchFamily="50" charset="-128"/>
                <a:cs typeface="+mn-cs"/>
              </a:rPr>
              <a:t>Allocate responsible persons to collect existing agreements and draft TS text and tables for one sub section</a:t>
            </a:r>
          </a:p>
          <a:p>
            <a:pPr lvl="1"/>
            <a:r>
              <a:rPr lang="fi-FI" sz="1800" dirty="0">
                <a:solidFill>
                  <a:schemeClr val="tx2"/>
                </a:solidFill>
                <a:ea typeface="MS PGothic" panose="020B0600070205080204" pitchFamily="50" charset="-128"/>
                <a:cs typeface="+mn-cs"/>
              </a:rPr>
              <a:t>Ideally same persons should draft the same sections on -1, -2 and -3 for appropriate parts </a:t>
            </a:r>
            <a:endParaRPr lang="en-GB" sz="1800" dirty="0">
              <a:solidFill>
                <a:schemeClr val="tx2"/>
              </a:solidFill>
              <a:ea typeface="MS PGothic" panose="020B0600070205080204" pitchFamily="50" charset="-128"/>
              <a:cs typeface="+mn-cs"/>
            </a:endParaRPr>
          </a:p>
          <a:p>
            <a:r>
              <a:rPr lang="fi-FI" sz="2400" dirty="0">
                <a:solidFill>
                  <a:schemeClr val="tx2"/>
                </a:solidFill>
                <a:ea typeface="MS PGothic" panose="020B0600070205080204" pitchFamily="50" charset="-128"/>
              </a:rPr>
              <a:t>Timeline</a:t>
            </a:r>
            <a:endParaRPr lang="en-GB" sz="2400" dirty="0">
              <a:solidFill>
                <a:schemeClr val="tx2"/>
              </a:solidFill>
              <a:ea typeface="MS PGothic" panose="020B0600070205080204" pitchFamily="50" charset="-128"/>
            </a:endParaRPr>
          </a:p>
          <a:p>
            <a:pPr lvl="1"/>
            <a:r>
              <a:rPr lang="en-GB" sz="1800" dirty="0">
                <a:solidFill>
                  <a:schemeClr val="tx2"/>
                </a:solidFill>
                <a:ea typeface="MS PGothic" panose="020B0600070205080204" pitchFamily="50" charset="-128"/>
                <a:cs typeface="+mn-cs"/>
              </a:rPr>
              <a:t>AH#3: </a:t>
            </a:r>
            <a:r>
              <a:rPr lang="en-GB" sz="1800" dirty="0" err="1">
                <a:solidFill>
                  <a:schemeClr val="tx2"/>
                </a:solidFill>
                <a:ea typeface="MS PGothic" panose="020B0600070205080204" pitchFamily="50" charset="-128"/>
                <a:cs typeface="+mn-cs"/>
              </a:rPr>
              <a:t>Argee</a:t>
            </a:r>
            <a:r>
              <a:rPr lang="en-GB" sz="1800" dirty="0">
                <a:solidFill>
                  <a:schemeClr val="tx2"/>
                </a:solidFill>
                <a:ea typeface="MS PGothic" panose="020B0600070205080204" pitchFamily="50" charset="-128"/>
                <a:cs typeface="+mn-cs"/>
              </a:rPr>
              <a:t> responsible person to draft TS text for each chapter</a:t>
            </a:r>
          </a:p>
          <a:p>
            <a:pPr lvl="1"/>
            <a:r>
              <a:rPr lang="en-GB" sz="1800" dirty="0">
                <a:solidFill>
                  <a:schemeClr val="tx2"/>
                </a:solidFill>
                <a:ea typeface="MS PGothic" panose="020B0600070205080204" pitchFamily="50" charset="-128"/>
                <a:cs typeface="+mn-cs"/>
              </a:rPr>
              <a:t>RAN84Bis: First TPs for TS based on agreements</a:t>
            </a:r>
          </a:p>
          <a:p>
            <a:pPr lvl="1"/>
            <a:r>
              <a:rPr lang="en-GB" sz="1800" dirty="0">
                <a:solidFill>
                  <a:schemeClr val="tx2"/>
                </a:solidFill>
                <a:ea typeface="MS PGothic" panose="020B0600070205080204" pitchFamily="50" charset="-128"/>
                <a:cs typeface="+mn-cs"/>
              </a:rPr>
              <a:t>AH#4: more TPs</a:t>
            </a:r>
          </a:p>
          <a:p>
            <a:pPr lvl="1"/>
            <a:r>
              <a:rPr lang="en-GB" sz="1800" dirty="0">
                <a:solidFill>
                  <a:schemeClr val="tx2"/>
                </a:solidFill>
                <a:ea typeface="MS PGothic" panose="020B0600070205080204" pitchFamily="50" charset="-128"/>
                <a:cs typeface="+mn-cs"/>
              </a:rPr>
              <a:t>RAN4#85: Last TPs for TS</a:t>
            </a:r>
          </a:p>
          <a:p>
            <a:pPr lvl="1"/>
            <a:r>
              <a:rPr lang="en-GB" sz="1800" dirty="0">
                <a:solidFill>
                  <a:schemeClr val="tx2"/>
                </a:solidFill>
                <a:ea typeface="MS PGothic" panose="020B0600070205080204" pitchFamily="50" charset="-128"/>
                <a:cs typeface="+mn-cs"/>
              </a:rPr>
              <a:t>Email approval before RAN#78</a:t>
            </a:r>
          </a:p>
          <a:p>
            <a:endParaRPr lang="en-GB" sz="2400" dirty="0"/>
          </a:p>
        </p:txBody>
      </p:sp>
      <p:sp>
        <p:nvSpPr>
          <p:cNvPr id="4" name="Slide Number Placeholder 3"/>
          <p:cNvSpPr>
            <a:spLocks noGrp="1"/>
          </p:cNvSpPr>
          <p:nvPr>
            <p:ph type="sldNum" sz="quarter" idx="10"/>
          </p:nvPr>
        </p:nvSpPr>
        <p:spPr/>
        <p:txBody>
          <a:bodyPr/>
          <a:lstStyle/>
          <a:p>
            <a:r>
              <a:rPr lang="en-GB" altLang="ja-JP"/>
              <a:t>Slide </a:t>
            </a:r>
            <a:fld id="{47512CAB-F5FA-4C91-A494-E25B532D3419}" type="slidenum">
              <a:rPr lang="en-GB" altLang="ja-JP" smtClean="0"/>
              <a:pPr/>
              <a:t>2</a:t>
            </a:fld>
            <a:endParaRPr lang="en-GB" altLang="ja-JP"/>
          </a:p>
        </p:txBody>
      </p:sp>
    </p:spTree>
    <p:extLst>
      <p:ext uri="{BB962C8B-B14F-4D97-AF65-F5344CB8AC3E}">
        <p14:creationId xmlns:p14="http://schemas.microsoft.com/office/powerpoint/2010/main" val="226877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z="2800" dirty="0"/>
              <a:t>Detailed work plan </a:t>
            </a:r>
            <a:r>
              <a:rPr lang="en-US" altLang="zh-CN" sz="2800" dirty="0" smtClean="0"/>
              <a:t>for 38.104 </a:t>
            </a:r>
            <a:endParaRPr lang="en-US" sz="2800" dirty="0"/>
          </a:p>
        </p:txBody>
      </p:sp>
      <p:sp>
        <p:nvSpPr>
          <p:cNvPr id="3" name="Content Placeholder 2"/>
          <p:cNvSpPr>
            <a:spLocks noGrp="1"/>
          </p:cNvSpPr>
          <p:nvPr>
            <p:ph idx="1"/>
          </p:nvPr>
        </p:nvSpPr>
        <p:spPr>
          <a:xfrm>
            <a:off x="457200" y="1417638"/>
            <a:ext cx="8229600" cy="4844014"/>
          </a:xfrm>
        </p:spPr>
        <p:txBody>
          <a:bodyPr/>
          <a:lstStyle/>
          <a:p>
            <a:r>
              <a:rPr lang="en-US" altLang="ja-JP" sz="1800" dirty="0">
                <a:solidFill>
                  <a:schemeClr val="tx2"/>
                </a:solidFill>
                <a:ea typeface="MS PGothic" panose="020B0600070205080204" pitchFamily="50" charset="-128"/>
              </a:rPr>
              <a:t>Principles for dividing spec drafting work</a:t>
            </a:r>
          </a:p>
          <a:p>
            <a:pPr lvl="1" eaLnBrk="1" fontAlgn="t" hangingPunct="1"/>
            <a:r>
              <a:rPr lang="en-US" altLang="ja-JP" sz="1400" dirty="0">
                <a:solidFill>
                  <a:schemeClr val="tx2"/>
                </a:solidFill>
                <a:ea typeface="MS PGothic" panose="020B0600070205080204" pitchFamily="50" charset="-128"/>
              </a:rPr>
              <a:t>Similar topics should in general be handled by same assigned editor</a:t>
            </a:r>
          </a:p>
          <a:p>
            <a:pPr lvl="1" eaLnBrk="1" fontAlgn="t" hangingPunct="1"/>
            <a:r>
              <a:rPr lang="en-US" altLang="ja-JP" sz="1400" dirty="0">
                <a:solidFill>
                  <a:schemeClr val="tx2"/>
                </a:solidFill>
                <a:ea typeface="MS PGothic" panose="020B0600070205080204" pitchFamily="50" charset="-128"/>
              </a:rPr>
              <a:t>Radiated requirements are can be assigned either to separate editor(s) or to the same as the corresponding conducted requirements</a:t>
            </a:r>
          </a:p>
          <a:p>
            <a:pPr lvl="1" eaLnBrk="1" fontAlgn="t" hangingPunct="1"/>
            <a:r>
              <a:rPr lang="en-US" altLang="ja-JP" sz="1400" dirty="0">
                <a:solidFill>
                  <a:schemeClr val="tx2"/>
                </a:solidFill>
                <a:ea typeface="MS PGothic" panose="020B0600070205080204" pitchFamily="50" charset="-128"/>
              </a:rPr>
              <a:t>The Rapporteur will manage and co-ordinate clause 1-3</a:t>
            </a:r>
          </a:p>
          <a:p>
            <a:r>
              <a:rPr lang="en-US" altLang="ja-JP" sz="1800" dirty="0">
                <a:solidFill>
                  <a:schemeClr val="tx2"/>
                </a:solidFill>
                <a:ea typeface="MS PGothic" panose="020B0600070205080204" pitchFamily="50" charset="-128"/>
              </a:rPr>
              <a:t>RAN4#AH3: Editor will present status and further planning details, including assignment (agreed with assignees). Focus on identifying major open issues and areas that need agreement for </a:t>
            </a:r>
            <a:r>
              <a:rPr lang="en-US" altLang="ja-JP" sz="1800" dirty="0" smtClean="0">
                <a:solidFill>
                  <a:schemeClr val="tx2"/>
                </a:solidFill>
                <a:ea typeface="MS PGothic" panose="020B0600070205080204" pitchFamily="50" charset="-128"/>
              </a:rPr>
              <a:t>BS </a:t>
            </a:r>
            <a:r>
              <a:rPr lang="en-US" altLang="ja-JP" sz="1800" dirty="0">
                <a:solidFill>
                  <a:schemeClr val="tx2"/>
                </a:solidFill>
                <a:ea typeface="MS PGothic" panose="020B0600070205080204" pitchFamily="50" charset="-128"/>
              </a:rPr>
              <a:t>TR 38.xxx.</a:t>
            </a:r>
          </a:p>
          <a:p>
            <a:r>
              <a:rPr lang="en-US" altLang="ja-JP" sz="1800" dirty="0">
                <a:solidFill>
                  <a:schemeClr val="tx2"/>
                </a:solidFill>
                <a:ea typeface="MS PGothic" panose="020B0600070205080204" pitchFamily="50" charset="-128"/>
              </a:rPr>
              <a:t>RAN4#84bis: Planned agreements on remaining issues for TR 38.xxx. </a:t>
            </a:r>
            <a:br>
              <a:rPr lang="en-US" altLang="ja-JP" sz="1800" dirty="0">
                <a:solidFill>
                  <a:schemeClr val="tx2"/>
                </a:solidFill>
                <a:ea typeface="MS PGothic" panose="020B0600070205080204" pitchFamily="50" charset="-128"/>
              </a:rPr>
            </a:br>
            <a:r>
              <a:rPr lang="en-US" altLang="ja-JP" sz="1800" dirty="0">
                <a:solidFill>
                  <a:schemeClr val="tx2"/>
                </a:solidFill>
                <a:ea typeface="MS PGothic" panose="020B0600070205080204" pitchFamily="50" charset="-128"/>
              </a:rPr>
              <a:t>First drafts of TS text should be available for assigned parts, either skeleton, partly completed or full text. Areas for further alignment identified. Some complete TS text proposals can be agreed.</a:t>
            </a:r>
          </a:p>
          <a:p>
            <a:r>
              <a:rPr lang="en-US" altLang="ja-JP" sz="1800" dirty="0">
                <a:solidFill>
                  <a:schemeClr val="tx2"/>
                </a:solidFill>
                <a:ea typeface="MS PGothic" panose="020B0600070205080204" pitchFamily="50" charset="-128"/>
              </a:rPr>
              <a:t>RAN4#85: All TS text should be available for agreement, based on agreements in TR. Available TS text proposals are agreed.</a:t>
            </a:r>
          </a:p>
          <a:p>
            <a:pPr lvl="1"/>
            <a:r>
              <a:rPr lang="en-US" altLang="ja-JP" sz="1400" dirty="0">
                <a:solidFill>
                  <a:schemeClr val="tx2"/>
                </a:solidFill>
                <a:ea typeface="MS PGothic" panose="020B0600070205080204" pitchFamily="50" charset="-128"/>
              </a:rPr>
              <a:t>NOTE: Many parts of chapters 1-7 will be complete. For chapter 9 and 10 (radiated requirements), less complete TS text is expected. Chapter 8 and 11 are for the performance part of the WI.</a:t>
            </a:r>
          </a:p>
          <a:p>
            <a:r>
              <a:rPr lang="en-US" altLang="ja-JP" sz="1800" dirty="0">
                <a:solidFill>
                  <a:schemeClr val="tx2"/>
                </a:solidFill>
                <a:ea typeface="MS PGothic" panose="020B0600070205080204" pitchFamily="50" charset="-128"/>
              </a:rPr>
              <a:t>Editor will identify and clarify editorial issues with assignees and will also make the final editorial updates when agreed TPs are merged.</a:t>
            </a:r>
            <a:endParaRPr lang="en-US" altLang="ja-JP" sz="1600" dirty="0">
              <a:solidFill>
                <a:schemeClr val="tx2"/>
              </a:solidFill>
              <a:ea typeface="MS PGothic" panose="020B0600070205080204" pitchFamily="50" charset="-128"/>
            </a:endParaRPr>
          </a:p>
          <a:p>
            <a:endParaRPr lang="en-US" sz="3200" dirty="0"/>
          </a:p>
        </p:txBody>
      </p:sp>
      <p:sp>
        <p:nvSpPr>
          <p:cNvPr id="4" name="Slide Number Placeholder 3"/>
          <p:cNvSpPr>
            <a:spLocks noGrp="1"/>
          </p:cNvSpPr>
          <p:nvPr>
            <p:ph type="sldNum" sz="quarter" idx="10"/>
          </p:nvPr>
        </p:nvSpPr>
        <p:spPr/>
        <p:txBody>
          <a:bodyPr/>
          <a:lstStyle/>
          <a:p>
            <a:r>
              <a:rPr lang="en-GB" altLang="ja-JP"/>
              <a:t>Slide </a:t>
            </a:r>
            <a:fld id="{47512CAB-F5FA-4C91-A494-E25B532D3419}" type="slidenum">
              <a:rPr lang="en-GB" altLang="ja-JP" smtClean="0"/>
              <a:pPr/>
              <a:t>3</a:t>
            </a:fld>
            <a:endParaRPr lang="en-GB" altLang="ja-JP"/>
          </a:p>
        </p:txBody>
      </p:sp>
    </p:spTree>
    <p:extLst>
      <p:ext uri="{BB962C8B-B14F-4D97-AF65-F5344CB8AC3E}">
        <p14:creationId xmlns:p14="http://schemas.microsoft.com/office/powerpoint/2010/main" val="41945762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z="2800" dirty="0" smtClean="0"/>
              <a:t>Detailed work plan for 38.133</a:t>
            </a:r>
            <a:endParaRPr lang="en-US" sz="2800" dirty="0"/>
          </a:p>
        </p:txBody>
      </p:sp>
      <p:sp>
        <p:nvSpPr>
          <p:cNvPr id="3" name="Content Placeholder 2"/>
          <p:cNvSpPr>
            <a:spLocks noGrp="1"/>
          </p:cNvSpPr>
          <p:nvPr>
            <p:ph idx="1"/>
          </p:nvPr>
        </p:nvSpPr>
        <p:spPr>
          <a:xfrm>
            <a:off x="457200" y="1210962"/>
            <a:ext cx="8229600" cy="4619926"/>
          </a:xfrm>
        </p:spPr>
        <p:txBody>
          <a:bodyPr/>
          <a:lstStyle/>
          <a:p>
            <a:r>
              <a:rPr lang="en-US" altLang="ja-JP" sz="1800" dirty="0">
                <a:solidFill>
                  <a:schemeClr val="tx2"/>
                </a:solidFill>
                <a:ea typeface="MS PGothic" panose="020B0600070205080204" pitchFamily="50" charset="-128"/>
              </a:rPr>
              <a:t>Input from rapporteur </a:t>
            </a:r>
            <a:r>
              <a:rPr lang="en-US" altLang="ja-JP" sz="1800" dirty="0" smtClean="0">
                <a:solidFill>
                  <a:schemeClr val="tx2"/>
                </a:solidFill>
                <a:ea typeface="MS PGothic" panose="020B0600070205080204" pitchFamily="50" charset="-128"/>
              </a:rPr>
              <a:t>needed (Section 6-11 are more relevant to NSA)</a:t>
            </a:r>
          </a:p>
          <a:p>
            <a:r>
              <a:rPr lang="en-US" altLang="ja-JP" sz="1800" dirty="0" smtClean="0">
                <a:solidFill>
                  <a:schemeClr val="tx2"/>
                </a:solidFill>
                <a:ea typeface="MS PGothic" panose="020B0600070205080204" pitchFamily="50" charset="-128"/>
              </a:rPr>
              <a:t>Spec drafting work can be divided into </a:t>
            </a:r>
          </a:p>
          <a:p>
            <a:pPr lvl="1" eaLnBrk="1" fontAlgn="t" hangingPunct="1"/>
            <a:r>
              <a:rPr lang="en-US" altLang="ja-JP" sz="1400" dirty="0" smtClean="0">
                <a:solidFill>
                  <a:schemeClr val="tx2"/>
                </a:solidFill>
                <a:ea typeface="MS PGothic" panose="020B0600070205080204" pitchFamily="50" charset="-128"/>
              </a:rPr>
              <a:t>Section 1-3</a:t>
            </a:r>
            <a:r>
              <a:rPr lang="en-US" altLang="ja-JP" sz="1400" dirty="0">
                <a:solidFill>
                  <a:schemeClr val="tx2"/>
                </a:solidFill>
                <a:ea typeface="MS PGothic" panose="020B0600070205080204" pitchFamily="50" charset="-128"/>
              </a:rPr>
              <a:t>: Scope, Reference, Definition, symbols and abbreviations</a:t>
            </a:r>
          </a:p>
          <a:p>
            <a:pPr lvl="1" eaLnBrk="1" fontAlgn="t" hangingPunct="1"/>
            <a:r>
              <a:rPr lang="en-US" altLang="ja-JP" sz="1400" dirty="0" smtClean="0">
                <a:solidFill>
                  <a:schemeClr val="tx2"/>
                </a:solidFill>
                <a:ea typeface="MS PGothic" panose="020B0600070205080204" pitchFamily="50" charset="-128"/>
              </a:rPr>
              <a:t>Section 7: Timing</a:t>
            </a:r>
          </a:p>
          <a:p>
            <a:pPr lvl="1"/>
            <a:r>
              <a:rPr lang="en-US" altLang="ja-JP" sz="1400" dirty="0" smtClean="0">
                <a:solidFill>
                  <a:schemeClr val="tx2"/>
                </a:solidFill>
                <a:ea typeface="MS PGothic" panose="020B0600070205080204" pitchFamily="50" charset="-128"/>
              </a:rPr>
              <a:t>Section 8.1: RLM</a:t>
            </a:r>
          </a:p>
          <a:p>
            <a:pPr lvl="1"/>
            <a:r>
              <a:rPr lang="en-US" altLang="ja-JP" sz="1400" dirty="0" smtClean="0">
                <a:solidFill>
                  <a:schemeClr val="tx2"/>
                </a:solidFill>
                <a:ea typeface="MS PGothic" panose="020B0600070205080204" pitchFamily="50" charset="-128"/>
              </a:rPr>
              <a:t>Section 8.2: interruption</a:t>
            </a:r>
          </a:p>
          <a:p>
            <a:pPr lvl="1"/>
            <a:r>
              <a:rPr lang="en-US" altLang="ja-JP" sz="1400" dirty="0" smtClean="0">
                <a:solidFill>
                  <a:schemeClr val="tx2"/>
                </a:solidFill>
                <a:ea typeface="MS PGothic" panose="020B0600070205080204" pitchFamily="50" charset="-128"/>
              </a:rPr>
              <a:t>Section 9.1</a:t>
            </a:r>
            <a:r>
              <a:rPr lang="en-US" altLang="ja-JP" sz="1400" dirty="0">
                <a:solidFill>
                  <a:schemeClr val="tx2"/>
                </a:solidFill>
                <a:ea typeface="MS PGothic" panose="020B0600070205080204" pitchFamily="50" charset="-128"/>
              </a:rPr>
              <a:t>: General measurement </a:t>
            </a:r>
            <a:r>
              <a:rPr lang="en-US" altLang="ja-JP" sz="1400" dirty="0" smtClean="0">
                <a:solidFill>
                  <a:schemeClr val="tx2"/>
                </a:solidFill>
                <a:ea typeface="MS PGothic" panose="020B0600070205080204" pitchFamily="50" charset="-128"/>
              </a:rPr>
              <a:t>requirements</a:t>
            </a:r>
            <a:endParaRPr lang="en-US" altLang="ja-JP" sz="1400" dirty="0">
              <a:solidFill>
                <a:schemeClr val="tx2"/>
              </a:solidFill>
              <a:ea typeface="MS PGothic" panose="020B0600070205080204" pitchFamily="50" charset="-128"/>
            </a:endParaRPr>
          </a:p>
          <a:p>
            <a:pPr lvl="1"/>
            <a:r>
              <a:rPr lang="en-US" altLang="ja-JP" sz="1400" dirty="0" smtClean="0">
                <a:solidFill>
                  <a:schemeClr val="tx2"/>
                </a:solidFill>
                <a:ea typeface="MS PGothic" panose="020B0600070205080204" pitchFamily="50" charset="-128"/>
              </a:rPr>
              <a:t>Section 9.x intra-frequency measurement without RF retuning with/without BF</a:t>
            </a:r>
          </a:p>
          <a:p>
            <a:pPr lvl="1"/>
            <a:r>
              <a:rPr lang="en-US" altLang="ja-JP" sz="1400" dirty="0" smtClean="0">
                <a:solidFill>
                  <a:schemeClr val="tx2"/>
                </a:solidFill>
                <a:ea typeface="MS PGothic" panose="020B0600070205080204" pitchFamily="50" charset="-128"/>
              </a:rPr>
              <a:t>Section 9.y intra-frequency measurement with RF retuning </a:t>
            </a:r>
            <a:r>
              <a:rPr lang="en-US" altLang="ja-JP" sz="1400" dirty="0">
                <a:solidFill>
                  <a:schemeClr val="tx2"/>
                </a:solidFill>
                <a:ea typeface="MS PGothic" panose="020B0600070205080204" pitchFamily="50" charset="-128"/>
              </a:rPr>
              <a:t>with/without BF</a:t>
            </a:r>
          </a:p>
          <a:p>
            <a:pPr lvl="1"/>
            <a:r>
              <a:rPr lang="en-US" altLang="ja-JP" sz="1400" dirty="0" smtClean="0">
                <a:solidFill>
                  <a:schemeClr val="tx2"/>
                </a:solidFill>
                <a:ea typeface="MS PGothic" panose="020B0600070205080204" pitchFamily="50" charset="-128"/>
              </a:rPr>
              <a:t>Section 9.z inter-frequency measurement </a:t>
            </a:r>
            <a:r>
              <a:rPr lang="en-US" altLang="ja-JP" sz="1400" dirty="0">
                <a:solidFill>
                  <a:schemeClr val="tx2"/>
                </a:solidFill>
                <a:ea typeface="MS PGothic" panose="020B0600070205080204" pitchFamily="50" charset="-128"/>
              </a:rPr>
              <a:t>with/without BF</a:t>
            </a:r>
          </a:p>
          <a:p>
            <a:r>
              <a:rPr lang="en-US" altLang="ja-JP" sz="1800" dirty="0" smtClean="0">
                <a:solidFill>
                  <a:schemeClr val="tx2"/>
                </a:solidFill>
                <a:ea typeface="MS PGothic" panose="020B0600070205080204" pitchFamily="50" charset="-128"/>
              </a:rPr>
              <a:t>RAN4#AH3: Editor will confirm the assignment and reach mutual agreements with assignees</a:t>
            </a:r>
          </a:p>
          <a:p>
            <a:r>
              <a:rPr lang="en-US" altLang="ja-JP" sz="1800" dirty="0" smtClean="0">
                <a:solidFill>
                  <a:schemeClr val="tx2"/>
                </a:solidFill>
                <a:ea typeface="MS PGothic" panose="020B0600070205080204" pitchFamily="50" charset="-128"/>
              </a:rPr>
              <a:t>RAN4#84bis/[AH4]/85: Assignees will provide TP for the corresponding sections based on the agreements in previous meeting.</a:t>
            </a:r>
          </a:p>
          <a:p>
            <a:r>
              <a:rPr lang="en-US" altLang="ja-JP" sz="1800" dirty="0" smtClean="0">
                <a:solidFill>
                  <a:schemeClr val="tx2"/>
                </a:solidFill>
                <a:ea typeface="MS PGothic" panose="020B0600070205080204" pitchFamily="50" charset="-128"/>
              </a:rPr>
              <a:t>Editor will provide the final version </a:t>
            </a:r>
            <a:r>
              <a:rPr lang="en-US" altLang="ja-JP" sz="1800" dirty="0">
                <a:solidFill>
                  <a:schemeClr val="tx2"/>
                </a:solidFill>
                <a:ea typeface="MS PGothic" panose="020B0600070205080204" pitchFamily="50" charset="-128"/>
              </a:rPr>
              <a:t>of </a:t>
            </a:r>
            <a:r>
              <a:rPr lang="en-US" altLang="ja-JP" sz="1800" dirty="0" smtClean="0">
                <a:solidFill>
                  <a:schemeClr val="tx2"/>
                </a:solidFill>
                <a:ea typeface="MS PGothic" panose="020B0600070205080204" pitchFamily="50" charset="-128"/>
              </a:rPr>
              <a:t>the draft TS with editorial modifications </a:t>
            </a:r>
            <a:r>
              <a:rPr lang="en-US" altLang="ja-JP" sz="1800" dirty="0">
                <a:solidFill>
                  <a:schemeClr val="tx2"/>
                </a:solidFill>
                <a:ea typeface="MS PGothic" panose="020B0600070205080204" pitchFamily="50" charset="-128"/>
              </a:rPr>
              <a:t>to ensure the readability and consistency of the specification in the draft TS</a:t>
            </a:r>
          </a:p>
          <a:p>
            <a:r>
              <a:rPr lang="en-US" altLang="ja-JP" sz="1800" dirty="0" smtClean="0">
                <a:solidFill>
                  <a:schemeClr val="tx2"/>
                </a:solidFill>
                <a:ea typeface="MS PGothic" panose="020B0600070205080204" pitchFamily="50" charset="-128"/>
              </a:rPr>
              <a:t>Other companies are not precluded to provide TR for all related sections.    </a:t>
            </a:r>
            <a:endParaRPr lang="en-US" altLang="ja-JP" sz="1800" dirty="0">
              <a:solidFill>
                <a:schemeClr val="tx2"/>
              </a:solidFill>
              <a:ea typeface="MS PGothic" panose="020B0600070205080204" pitchFamily="50" charset="-128"/>
            </a:endParaRPr>
          </a:p>
          <a:p>
            <a:pPr lvl="1"/>
            <a:endParaRPr lang="en-US" altLang="ja-JP" sz="1600" dirty="0">
              <a:solidFill>
                <a:schemeClr val="tx2"/>
              </a:solidFill>
              <a:ea typeface="MS PGothic" panose="020B0600070205080204" pitchFamily="50" charset="-128"/>
            </a:endParaRPr>
          </a:p>
          <a:p>
            <a:endParaRPr lang="en-US" sz="3200" dirty="0"/>
          </a:p>
        </p:txBody>
      </p:sp>
      <p:sp>
        <p:nvSpPr>
          <p:cNvPr id="4" name="Slide Number Placeholder 3"/>
          <p:cNvSpPr>
            <a:spLocks noGrp="1"/>
          </p:cNvSpPr>
          <p:nvPr>
            <p:ph type="sldNum" sz="quarter" idx="10"/>
          </p:nvPr>
        </p:nvSpPr>
        <p:spPr/>
        <p:txBody>
          <a:bodyPr/>
          <a:lstStyle/>
          <a:p>
            <a:r>
              <a:rPr lang="en-GB" altLang="ja-JP" smtClean="0"/>
              <a:t>Slide </a:t>
            </a:r>
            <a:fld id="{47512CAB-F5FA-4C91-A494-E25B532D3419}" type="slidenum">
              <a:rPr lang="en-GB" altLang="ja-JP" smtClean="0"/>
              <a:pPr/>
              <a:t>4</a:t>
            </a:fld>
            <a:endParaRPr lang="en-GB" altLang="ja-JP"/>
          </a:p>
        </p:txBody>
      </p:sp>
    </p:spTree>
    <p:extLst>
      <p:ext uri="{BB962C8B-B14F-4D97-AF65-F5344CB8AC3E}">
        <p14:creationId xmlns:p14="http://schemas.microsoft.com/office/powerpoint/2010/main" val="29667515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need of Nov ad-hoc</a:t>
            </a:r>
            <a:endParaRPr lang="en-US" dirty="0"/>
          </a:p>
        </p:txBody>
      </p:sp>
      <p:sp>
        <p:nvSpPr>
          <p:cNvPr id="3" name="Content Placeholder 2"/>
          <p:cNvSpPr>
            <a:spLocks noGrp="1"/>
          </p:cNvSpPr>
          <p:nvPr>
            <p:ph idx="1"/>
          </p:nvPr>
        </p:nvSpPr>
        <p:spPr/>
        <p:txBody>
          <a:bodyPr/>
          <a:lstStyle/>
          <a:p>
            <a:r>
              <a:rPr lang="en-US" sz="3200" dirty="0">
                <a:solidFill>
                  <a:schemeClr val="tx2"/>
                </a:solidFill>
                <a:ea typeface="MS PGothic" panose="020B0600070205080204" pitchFamily="50" charset="-128"/>
              </a:rPr>
              <a:t>Supporting Companies</a:t>
            </a:r>
          </a:p>
          <a:p>
            <a:pPr lvl="1"/>
            <a:r>
              <a:rPr lang="en-US" dirty="0">
                <a:solidFill>
                  <a:schemeClr val="tx2"/>
                </a:solidFill>
                <a:ea typeface="MS PGothic" panose="020B0600070205080204" pitchFamily="50" charset="-128"/>
                <a:cs typeface="+mn-cs"/>
              </a:rPr>
              <a:t>QC, ZTE, NTT DoCoMo, Apple</a:t>
            </a:r>
          </a:p>
          <a:p>
            <a:r>
              <a:rPr lang="en-US" sz="3200" dirty="0">
                <a:solidFill>
                  <a:schemeClr val="tx2"/>
                </a:solidFill>
                <a:ea typeface="MS PGothic" panose="020B0600070205080204" pitchFamily="50" charset="-128"/>
              </a:rPr>
              <a:t>Objecting Companies</a:t>
            </a:r>
          </a:p>
          <a:p>
            <a:pPr lvl="1"/>
            <a:r>
              <a:rPr lang="en-US" dirty="0">
                <a:solidFill>
                  <a:schemeClr val="tx2"/>
                </a:solidFill>
                <a:ea typeface="MS PGothic" panose="020B0600070205080204" pitchFamily="50" charset="-128"/>
                <a:cs typeface="+mn-cs"/>
              </a:rPr>
              <a:t>Ericsson, Nokia, CATT, </a:t>
            </a:r>
            <a:r>
              <a:rPr lang="en-US" dirty="0" err="1">
                <a:solidFill>
                  <a:schemeClr val="tx2"/>
                </a:solidFill>
                <a:ea typeface="MS PGothic" panose="020B0600070205080204" pitchFamily="50" charset="-128"/>
                <a:cs typeface="+mn-cs"/>
              </a:rPr>
              <a:t>Xiaomi</a:t>
            </a:r>
            <a:r>
              <a:rPr lang="en-US" dirty="0">
                <a:solidFill>
                  <a:schemeClr val="tx2"/>
                </a:solidFill>
                <a:ea typeface="MS PGothic" panose="020B0600070205080204" pitchFamily="50" charset="-128"/>
                <a:cs typeface="+mn-cs"/>
              </a:rPr>
              <a:t>, OPPO, Huawei, NEC, Sprint, Telecom Italia </a:t>
            </a:r>
          </a:p>
          <a:p>
            <a:pPr marL="0" indent="0">
              <a:buNone/>
            </a:pPr>
            <a:endParaRPr lang="en-US" dirty="0"/>
          </a:p>
        </p:txBody>
      </p:sp>
      <p:sp>
        <p:nvSpPr>
          <p:cNvPr id="4" name="Slide Number Placeholder 3"/>
          <p:cNvSpPr>
            <a:spLocks noGrp="1"/>
          </p:cNvSpPr>
          <p:nvPr>
            <p:ph type="sldNum" sz="quarter" idx="10"/>
          </p:nvPr>
        </p:nvSpPr>
        <p:spPr/>
        <p:txBody>
          <a:bodyPr/>
          <a:lstStyle/>
          <a:p>
            <a:r>
              <a:rPr lang="en-GB" altLang="ja-JP" smtClean="0"/>
              <a:t>Slide </a:t>
            </a:r>
            <a:fld id="{47512CAB-F5FA-4C91-A494-E25B532D3419}" type="slidenum">
              <a:rPr lang="en-GB" altLang="ja-JP" smtClean="0"/>
              <a:pPr/>
              <a:t>5</a:t>
            </a:fld>
            <a:endParaRPr lang="en-GB" altLang="ja-JP"/>
          </a:p>
        </p:txBody>
      </p:sp>
    </p:spTree>
    <p:extLst>
      <p:ext uri="{BB962C8B-B14F-4D97-AF65-F5344CB8AC3E}">
        <p14:creationId xmlns:p14="http://schemas.microsoft.com/office/powerpoint/2010/main" val="92140118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3gpp">
  <a:themeElements>
    <a:clrScheme name="1_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3gpp">
      <a:majorFont>
        <a:latin typeface="Calibri"/>
        <a:ea typeface="MS PGothic"/>
        <a:cs typeface=""/>
      </a:majorFont>
      <a:minorFont>
        <a:latin typeface="Calibri"/>
        <a:ea typeface="MS P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1_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223701</TotalTime>
  <Words>634</Words>
  <Application>Microsoft Office PowerPoint</Application>
  <PresentationFormat>On-screen Show (4:3)</PresentationFormat>
  <Paragraphs>71</Paragraphs>
  <Slides>6</Slides>
  <Notes>1</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1_3gpp</vt:lpstr>
      <vt:lpstr>  </vt:lpstr>
      <vt:lpstr>General Work Plan</vt:lpstr>
      <vt:lpstr>Detailed work plan for 38.101-x </vt:lpstr>
      <vt:lpstr>Detailed work plan for 38.104 </vt:lpstr>
      <vt:lpstr>Detailed work plan for 38.133</vt:lpstr>
      <vt:lpstr>The need of Nov ad-hoc</vt:lpstr>
    </vt:vector>
  </TitlesOfParts>
  <Company>FUJITSU 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3GPPRAN4#60bis  Meeting Arrangement</dc:title>
  <dc:creator>Saynajakangas, Tuomo (Nokia - FI/Oulu)</dc:creator>
  <dc:description>©3GPP 2009. All rights reserved</dc:description>
  <cp:lastModifiedBy>xutao zhou</cp:lastModifiedBy>
  <cp:revision>3709</cp:revision>
  <dcterms:created xsi:type="dcterms:W3CDTF">2009-06-03T18:05:22Z</dcterms:created>
  <dcterms:modified xsi:type="dcterms:W3CDTF">2017-09-14T05:12:38Z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(3)VfiWib7JH/3GC0IchWPFA4Gl0g/gme/Z/OzxhSA+bD0D6+rZtHw+MB0lvVVw9/3O9siVOS4f_x000d_
GIHFLulrWhDNPWkWang2i+5gl7DoLWVpXiRg9jTn2EX0/bV/k6TXUTNJ6NsUA4AkDZg6onyb_x000d_
qz9Q3xgLS7vKjJgOaw3T1VKVZV7D/v50R1gf9TiXmqvijdm7IjOWjahPaYbqVFMOcQ3R9yKl_x000d_
Dri/JmwTEGrlxVPMcI</vt:lpwstr>
  </property>
  <property fmtid="{D5CDD505-2E9C-101B-9397-08002B2CF9AE}" pid="3" name="_new_ms_pID_72543_00">
    <vt:lpwstr>_new_ms_pID_72543</vt:lpwstr>
  </property>
  <property fmtid="{D5CDD505-2E9C-101B-9397-08002B2CF9AE}" pid="4" name="_new_ms_pID_725431">
    <vt:lpwstr>Iw04xJaSPA+og92jk3GdHb5KFgZS0QUdwzF9l4wK/UOpnhHDQM78Am_x000d_
HbptMkzyZmdV6hOHiS+Fv0fAJYbkM6zqmWiw9Zi16jc0Ovjv2sqAa5gDNLswCjVFjmDf9lGs_x000d_
ZvGg5Q0tc9SE/IPjPx4kdE77250fag12y6W3oxisTDdQvLmtPth6FkT4WKeKxKyMX5V9m2+W_x000d_
ktDCsDJDzMk5Xzjic/YawUfGUIH/1m9+HI1Y</vt:lpwstr>
  </property>
  <property fmtid="{D5CDD505-2E9C-101B-9397-08002B2CF9AE}" pid="5" name="_new_ms_pID_725431_00">
    <vt:lpwstr>_new_ms_pID_725431</vt:lpwstr>
  </property>
  <property fmtid="{D5CDD505-2E9C-101B-9397-08002B2CF9AE}" pid="6" name="_new_ms_pID_725432">
    <vt:lpwstr>HlIvCMj7nWJEtB+jia4y8x+8SrMPCNLxmcZS_x000d_
KZgSkBzW7DVc6E7EbDy5E6kITZiDBQ==</vt:lpwstr>
  </property>
  <property fmtid="{D5CDD505-2E9C-101B-9397-08002B2CF9AE}" pid="7" name="_new_ms_pID_725432_00">
    <vt:lpwstr>_new_ms_pID_725432</vt:lpwstr>
  </property>
  <property fmtid="{D5CDD505-2E9C-101B-9397-08002B2CF9AE}" pid="8" name="_2015_ms_pID_725343">
    <vt:lpwstr>(2)NTsSQlx83b3ul9yvxjFk1m6hbJ6dlwQvwrkCXkO57eSKO4uurKxDrodUw/r+hDUf2YyuNm0W
pX1CsSdsVcdDjCUN+1PkjiXqcJCsYJKI9PEPhEx3Ldjf6mOtPBnGsX2QRuwvHqm0dU8DkWTR
mGH7YGDlAglLkDZldDuHVZlxUZtnpC5MdvNiWmY7WYRUopK4/NwZZKvutJvJCLPnqVG9c841
qs4yVdeii5HixmxesC</vt:lpwstr>
  </property>
  <property fmtid="{D5CDD505-2E9C-101B-9397-08002B2CF9AE}" pid="9" name="_2015_ms_pID_725343_00">
    <vt:lpwstr>_2015_ms_pID_725343</vt:lpwstr>
  </property>
  <property fmtid="{D5CDD505-2E9C-101B-9397-08002B2CF9AE}" pid="10" name="_2015_ms_pID_7253431">
    <vt:lpwstr>z8uAGrzgqA+7PhaarAcQ7DZsZP321k4Q1TWN94x1WIB3C1lSxhoeFg
N1wWdZTZ8Ghhw8Fkhc9fSQwS1uLo5GwvxxAKSgG79UMWJMQcfUifmlDZfdfYi1yv2KyNr7pk
D+eEDrvWGJ5vSZgIBAkOyX6Zk9legxXQpioUK5ophOqY+Z/JP4YUExwvwN7p7eFBYkZ3KT3b
Cw47u85qNA5TmUEg</vt:lpwstr>
  </property>
  <property fmtid="{D5CDD505-2E9C-101B-9397-08002B2CF9AE}" pid="11" name="_2015_ms_pID_7253431_00">
    <vt:lpwstr>_2015_ms_pID_7253431</vt:lpwstr>
  </property>
  <property fmtid="{D5CDD505-2E9C-101B-9397-08002B2CF9AE}" pid="12" name="_readonly">
    <vt:lpwstr/>
  </property>
  <property fmtid="{D5CDD505-2E9C-101B-9397-08002B2CF9AE}" pid="13" name="_change">
    <vt:lpwstr/>
  </property>
  <property fmtid="{D5CDD505-2E9C-101B-9397-08002B2CF9AE}" pid="14" name="_full-control">
    <vt:lpwstr/>
  </property>
  <property fmtid="{D5CDD505-2E9C-101B-9397-08002B2CF9AE}" pid="15" name="sflag">
    <vt:lpwstr>1505037230</vt:lpwstr>
  </property>
</Properties>
</file>