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4"/>
  </p:notesMasterIdLst>
  <p:handoutMasterIdLst>
    <p:handoutMasterId r:id="rId5"/>
  </p:handoutMasterIdLst>
  <p:sldIdLst>
    <p:sldId id="538" r:id="rId2"/>
    <p:sldId id="545" r:id="rId3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EFF"/>
    <a:srgbClr val="BF1FB7"/>
    <a:srgbClr val="FF00FF"/>
    <a:srgbClr val="DE007F"/>
    <a:srgbClr val="FCFF8B"/>
    <a:srgbClr val="70126C"/>
    <a:srgbClr val="000000"/>
    <a:srgbClr val="41067C"/>
    <a:srgbClr val="C5FFE5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121" d="100"/>
          <a:sy n="121" d="100"/>
        </p:scale>
        <p:origin x="996" y="114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6" d="100"/>
          <a:sy n="56" d="100"/>
        </p:scale>
        <p:origin x="-3954" y="-78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2016-09-22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2016-09-22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-27384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/>
            </a:r>
            <a:b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WF for NR eV2X 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부제목 2"/>
          <p:cNvSpPr>
            <a:spLocks noGrp="1"/>
          </p:cNvSpPr>
          <p:nvPr/>
        </p:nvSpPr>
        <p:spPr bwMode="auto">
          <a:xfrm>
            <a:off x="1475184" y="5099645"/>
            <a:ext cx="6934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b="1" dirty="0">
                <a:latin typeface="맑은 고딕" pitchFamily="50" charset="-127"/>
                <a:ea typeface="맑은 고딕" pitchFamily="50" charset="-127"/>
              </a:rPr>
              <a:t>LG </a:t>
            </a:r>
            <a:r>
              <a:rPr kumimoji="1" lang="en-US" altLang="ko-KR" sz="2400" b="1" dirty="0" smtClean="0">
                <a:latin typeface="맑은 고딕" pitchFamily="50" charset="-127"/>
                <a:ea typeface="맑은 고딕" pitchFamily="50" charset="-127"/>
              </a:rPr>
              <a:t>Electronics</a:t>
            </a:r>
            <a:endParaRPr kumimoji="1" lang="ko-KR" altLang="en-US" sz="2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838453"/>
            <a:ext cx="90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3GPP TSG RAN Meeting #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73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				 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		</a:t>
            </a:r>
            <a:r>
              <a:rPr lang="en-US" altLang="ko-KR" sz="1800" b="1">
                <a:latin typeface="맑은 고딕" pitchFamily="50" charset="-127"/>
                <a:ea typeface="맑은 고딕" pitchFamily="50" charset="-127"/>
              </a:rPr>
              <a:t>	</a:t>
            </a:r>
            <a:r>
              <a:rPr lang="en-US" altLang="ko-KR" sz="1800" b="1" smtClean="0">
                <a:latin typeface="맑은 고딕" pitchFamily="50" charset="-127"/>
                <a:ea typeface="맑은 고딕" pitchFamily="50" charset="-127"/>
              </a:rPr>
              <a:t>RP-161882 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New Orleans, USA, September 19 - 22, 2016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496" y="163054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Agenda item: 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9.2.1</a:t>
            </a:r>
          </a:p>
          <a:p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Document 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for: Discussion</a:t>
            </a:r>
            <a:endParaRPr lang="ko-KR" altLang="en-US" sz="18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7449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Until </a:t>
            </a:r>
            <a:r>
              <a:rPr lang="en-US" altLang="ko-KR" sz="2800" dirty="0">
                <a:latin typeface="Calibri" panose="020F0502020204030204" pitchFamily="34" charset="0"/>
                <a:cs typeface="Calibri" panose="020F0502020204030204" pitchFamily="34" charset="0"/>
              </a:rPr>
              <a:t>March 2017, </a:t>
            </a: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RAN conducts </a:t>
            </a:r>
            <a:r>
              <a:rPr lang="en-US" altLang="ko-KR" sz="2800" dirty="0">
                <a:latin typeface="Calibri" panose="020F0502020204030204" pitchFamily="34" charset="0"/>
                <a:cs typeface="Calibri" panose="020F0502020204030204" pitchFamily="34" charset="0"/>
              </a:rPr>
              <a:t>background study </a:t>
            </a: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on the following aspects for NR eV2X </a:t>
            </a:r>
            <a:r>
              <a:rPr lang="en-US" altLang="ko-KR" sz="2800" dirty="0">
                <a:latin typeface="Calibri" panose="020F0502020204030204" pitchFamily="34" charset="0"/>
                <a:cs typeface="Calibri" panose="020F0502020204030204" pitchFamily="34" charset="0"/>
              </a:rPr>
              <a:t>as a preparation of the discussion for the technical solutions</a:t>
            </a: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800" dirty="0">
                <a:latin typeface="Calibri" panose="020F0502020204030204" pitchFamily="34" charset="0"/>
                <a:cs typeface="Calibri" panose="020F0502020204030204" pitchFamily="34" charset="0"/>
              </a:rPr>
              <a:t>How to translate the SA1 requirement to the radio </a:t>
            </a: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KPI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Identify additional RAN requirements (on top of </a:t>
            </a:r>
            <a:r>
              <a:rPr lang="en-US" altLang="ko-KR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on eV2X in RP-161840) and scenarios for co-existence/interworking with LTE based V2X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After RAN#73, RAN email discussion begins to trigger background study on those aspects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Capture the outcome of the background study in TR38.913</a:t>
            </a:r>
            <a:endParaRPr lang="en-US" altLang="ko-K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altLang="ko-KR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ko-KR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ko-KR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216579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23394</TotalTime>
  <Words>99</Words>
  <Application>Microsoft Office PowerPoint</Application>
  <PresentationFormat>A4 용지(210x297mm)</PresentationFormat>
  <Paragraphs>13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HY견고딕</vt:lpstr>
      <vt:lpstr>굴림</vt:lpstr>
      <vt:lpstr>돋움</vt:lpstr>
      <vt:lpstr>맑은 고딕</vt:lpstr>
      <vt:lpstr>Arial</vt:lpstr>
      <vt:lpstr>Calibri</vt:lpstr>
      <vt:lpstr>Wingdings</vt:lpstr>
      <vt:lpstr>7_Office 테마</vt:lpstr>
      <vt:lpstr> WF for NR eV2X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LEE Young Dae/Advanced Communication Standard Team(youngdae.lee@lge.com)</cp:lastModifiedBy>
  <cp:revision>1470</cp:revision>
  <dcterms:created xsi:type="dcterms:W3CDTF">2007-12-14T06:10:03Z</dcterms:created>
  <dcterms:modified xsi:type="dcterms:W3CDTF">2016-09-22T13:50:14Z</dcterms:modified>
</cp:coreProperties>
</file>