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21" autoAdjust="0"/>
    <p:restoredTop sz="94660"/>
  </p:normalViewPr>
  <p:slideViewPr>
    <p:cSldViewPr>
      <p:cViewPr varScale="1">
        <p:scale>
          <a:sx n="84" d="100"/>
          <a:sy n="84" d="100"/>
        </p:scale>
        <p:origin x="1829" y="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C086A-1C74-459F-9EB8-DE78B08340D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E0DAA-6794-4D4D-B872-84A574F80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83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E0DAA-6794-4D4D-B872-84A574F807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855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E0DAA-6794-4D4D-B872-84A574F807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27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E0DAA-6794-4D4D-B872-84A574F807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48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A0B5D-C987-436F-B2A3-F14536826104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RAN4 new WI/SI for RRM/demodulation related topics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Intel, </a:t>
            </a:r>
            <a:r>
              <a:rPr lang="en-US" altLang="zh-CN" dirty="0" smtClean="0">
                <a:solidFill>
                  <a:schemeClr val="tx1"/>
                </a:solidFill>
              </a:rPr>
              <a:t>Huawei, HiSilicon, Ericsson, LG Electronics, Verizon, </a:t>
            </a:r>
            <a:r>
              <a:rPr lang="en-US" altLang="zh-CN" dirty="0">
                <a:solidFill>
                  <a:schemeClr val="tx1"/>
                </a:solidFill>
              </a:rPr>
              <a:t>NTT DoCoMo, LG </a:t>
            </a:r>
            <a:r>
              <a:rPr lang="en-US" altLang="zh-CN" dirty="0" err="1" smtClean="0">
                <a:solidFill>
                  <a:schemeClr val="tx1"/>
                </a:solidFill>
              </a:rPr>
              <a:t>Uplus</a:t>
            </a:r>
            <a:r>
              <a:rPr lang="en-US" altLang="zh-CN" dirty="0" smtClean="0">
                <a:solidFill>
                  <a:schemeClr val="tx1"/>
                </a:solidFill>
              </a:rPr>
              <a:t>, SK Telecom, ITL, KTL, China Telecom, China Unicom, </a:t>
            </a:r>
            <a:r>
              <a:rPr lang="en-US" altLang="zh-CN" dirty="0" err="1" smtClean="0">
                <a:solidFill>
                  <a:schemeClr val="tx1"/>
                </a:solidFill>
              </a:rPr>
              <a:t>Potevio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>
                <a:solidFill>
                  <a:schemeClr val="tx1"/>
                </a:solidFill>
              </a:rPr>
              <a:t>CATR, </a:t>
            </a:r>
            <a:r>
              <a:rPr lang="en-US" altLang="zh-CN" dirty="0" smtClean="0">
                <a:solidFill>
                  <a:schemeClr val="tx1"/>
                </a:solidFill>
              </a:rPr>
              <a:t>CHTTL, Acorn Technologies, Sprint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Qualcomm, [</a:t>
            </a:r>
            <a:r>
              <a:rPr lang="en-US" altLang="zh-CN" dirty="0">
                <a:solidFill>
                  <a:schemeClr val="tx1"/>
                </a:solidFill>
              </a:rPr>
              <a:t>AT&amp;T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NextNav</a:t>
            </a:r>
            <a:r>
              <a:rPr lang="en-US" altLang="zh-CN" dirty="0" smtClean="0">
                <a:solidFill>
                  <a:schemeClr val="tx1"/>
                </a:solidFill>
              </a:rPr>
              <a:t>]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4"/>
          <p:cNvSpPr/>
          <p:nvPr/>
        </p:nvSpPr>
        <p:spPr>
          <a:xfrm>
            <a:off x="107504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Meeting #73</a:t>
            </a:r>
            <a:r>
              <a:rPr lang="en-GB" sz="2400" b="1" i="1" dirty="0"/>
              <a:t>	</a:t>
            </a:r>
            <a:r>
              <a:rPr lang="en-GB" sz="2400" b="1" i="1" smtClean="0"/>
              <a:t>                                                   </a:t>
            </a:r>
            <a:r>
              <a:rPr lang="en-GB" sz="2400" b="1" smtClean="0"/>
              <a:t>RP-161878</a:t>
            </a:r>
            <a:endParaRPr lang="en-US" sz="2400" dirty="0"/>
          </a:p>
          <a:p>
            <a:r>
              <a:rPr lang="en-GB" sz="2400" b="1" dirty="0"/>
              <a:t>New Orleans, USA, September 19th – 22</a:t>
            </a:r>
            <a:r>
              <a:rPr lang="en-GB" sz="2400" b="1" baseline="30000" dirty="0"/>
              <a:t>nd</a:t>
            </a:r>
            <a:r>
              <a:rPr lang="en-GB" sz="2400" b="1" dirty="0"/>
              <a:t>, 2016</a:t>
            </a:r>
            <a:endParaRPr lang="ko-KR" altLang="ko-K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New RAN4-led RRM and demodulation related WI/SI proposals in RAN#73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289108"/>
              </p:ext>
            </p:extLst>
          </p:nvPr>
        </p:nvGraphicFramePr>
        <p:xfrm>
          <a:off x="323528" y="2924944"/>
          <a:ext cx="8712969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9807"/>
                <a:gridCol w="4488905"/>
                <a:gridCol w="1080120"/>
                <a:gridCol w="1224137"/>
              </a:tblGrid>
              <a:tr h="2160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 err="1" smtClean="0">
                          <a:latin typeface="+mj-lt"/>
                        </a:rPr>
                        <a:t>Tdoc</a:t>
                      </a:r>
                      <a:r>
                        <a:rPr lang="en-US" altLang="zh-CN" sz="1200" dirty="0" smtClean="0">
                          <a:latin typeface="+mj-lt"/>
                        </a:rPr>
                        <a:t> number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 smtClean="0">
                          <a:latin typeface="+mj-lt"/>
                        </a:rPr>
                        <a:t>Title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 smtClean="0">
                          <a:latin typeface="+mj-lt"/>
                        </a:rPr>
                        <a:t>Source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 smtClean="0">
                          <a:latin typeface="+mj-lt"/>
                        </a:rPr>
                        <a:t>#of supporting companies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186690"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RP-161555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New WI: 4 Rx antenna ports with Carrier Aggregation for LTE DL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Ericsson GmbH,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Eurolab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</a:tr>
              <a:tr h="18669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 smtClean="0">
                          <a:latin typeface="+mj-lt"/>
                        </a:rPr>
                        <a:t>RP-161594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j-lt"/>
                        </a:rPr>
                        <a:t>New WI Proposal: Enhanced CRS and SU-MIMO Interference Mitigation Performance Requirements for LTE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j-lt"/>
                        </a:rPr>
                        <a:t>Intel,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Huawei, LGE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j-lt"/>
                        </a:rPr>
                        <a:t>27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RP-161485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New SI: Study on interference cancellation receiver for LTE BS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China Telecommunications, Huawei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RP-161641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New WI: Requirements for a new UE category with single receiver based on Category 1 for LTE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Qualcomm Incorporated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RP-161646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New SI: Study Item on Advanced Receiver Feature Concurrency and Capability Signaling for LTE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Qualcomm Incorporated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RP-161698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New WI: UE requirements for network-based CRS mitigation for LTE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Ericsson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 in RP#72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The </a:t>
            </a:r>
            <a:r>
              <a:rPr lang="en-US" altLang="zh-CN" dirty="0" smtClean="0"/>
              <a:t>following 3 </a:t>
            </a:r>
            <a:r>
              <a:rPr lang="en-US" altLang="zh-CN" dirty="0"/>
              <a:t>items will be considered with priority at RAN #</a:t>
            </a:r>
            <a:r>
              <a:rPr lang="en-US" altLang="zh-CN" dirty="0" smtClean="0"/>
              <a:t>73</a:t>
            </a:r>
          </a:p>
          <a:p>
            <a:pPr lvl="1"/>
            <a:r>
              <a:rPr lang="en-US" sz="2400" dirty="0"/>
              <a:t>New WI Proposal: Enhanced CRS and SU-MIMO Interference Mitigation Performance Requirements for LTE</a:t>
            </a:r>
          </a:p>
          <a:p>
            <a:pPr lvl="1" fontAlgn="ctr"/>
            <a:r>
              <a:rPr lang="en-US" sz="2400" dirty="0"/>
              <a:t>New WI: 4 Rx antenna ports with Carrier Aggregation for LTE DL</a:t>
            </a:r>
          </a:p>
          <a:p>
            <a:pPr lvl="1" fontAlgn="ctr"/>
            <a:r>
              <a:rPr lang="en-US" sz="2400" dirty="0"/>
              <a:t>New SI: Study on interference cancellation receiver for LTE BS</a:t>
            </a:r>
          </a:p>
          <a:p>
            <a:endParaRPr lang="en-US" altLang="zh-CN" sz="20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It was suggested to approve the following WI/SI in RAN#73</a:t>
            </a:r>
          </a:p>
          <a:p>
            <a:pPr lvl="1" fontAlgn="t"/>
            <a:r>
              <a:rPr lang="en-US" sz="2400" dirty="0" smtClean="0"/>
              <a:t>RP-161485:New </a:t>
            </a:r>
            <a:r>
              <a:rPr lang="en-US" sz="2400" dirty="0"/>
              <a:t>SI: Study on interference cancellation receiver for LTE BS</a:t>
            </a:r>
          </a:p>
          <a:p>
            <a:pPr lvl="1" fontAlgn="ctr"/>
            <a:r>
              <a:rPr lang="en-US" sz="2400" dirty="0" smtClean="0"/>
              <a:t>RP-161819 (Revision of RP-161555): </a:t>
            </a:r>
            <a:r>
              <a:rPr lang="en-US" sz="2400" dirty="0" smtClean="0"/>
              <a:t>New </a:t>
            </a:r>
            <a:r>
              <a:rPr lang="en-US" sz="2400" dirty="0"/>
              <a:t>WI: 4 Rx antenna ports with Carrier Aggregation for LTE </a:t>
            </a:r>
            <a:r>
              <a:rPr lang="en-US" sz="2400" dirty="0" smtClean="0"/>
              <a:t>DL</a:t>
            </a:r>
          </a:p>
          <a:p>
            <a:pPr lvl="1" fontAlgn="ctr"/>
            <a:r>
              <a:rPr lang="en-US" sz="2400" dirty="0" smtClean="0"/>
              <a:t>RP-16xxxx </a:t>
            </a:r>
            <a:r>
              <a:rPr lang="en-US" sz="2400" dirty="0"/>
              <a:t>(</a:t>
            </a:r>
            <a:r>
              <a:rPr lang="en-US" sz="2400" dirty="0" smtClean="0"/>
              <a:t>Revision of RP-161594)</a:t>
            </a:r>
            <a:r>
              <a:rPr lang="en-US" sz="2400" dirty="0" smtClean="0"/>
              <a:t>: </a:t>
            </a:r>
            <a:r>
              <a:rPr lang="en-US" sz="2400" dirty="0"/>
              <a:t>New WI Proposal: Enhanced CRS and SU-MIMO Interference Mitigation Performance Requirements for </a:t>
            </a:r>
            <a:r>
              <a:rPr lang="en-US" sz="2400" dirty="0" smtClean="0"/>
              <a:t>LTE</a:t>
            </a:r>
          </a:p>
          <a:p>
            <a:pPr lvl="1" fontAlgn="ctr"/>
            <a:r>
              <a:rPr lang="en-US" sz="2400" dirty="0"/>
              <a:t>RP-16xxxx (</a:t>
            </a:r>
            <a:r>
              <a:rPr lang="en-US" sz="2400" dirty="0" smtClean="0"/>
              <a:t>Revision of RP-161641): </a:t>
            </a:r>
            <a:r>
              <a:rPr lang="en-US" sz="2400" dirty="0" smtClean="0"/>
              <a:t>Requirements </a:t>
            </a:r>
            <a:r>
              <a:rPr lang="en-US" sz="2400" dirty="0"/>
              <a:t>for </a:t>
            </a:r>
            <a:r>
              <a:rPr lang="en-US" sz="2400" dirty="0" smtClean="0"/>
              <a:t>single </a:t>
            </a:r>
            <a:r>
              <a:rPr lang="en-US" sz="2400" dirty="0"/>
              <a:t>receiver </a:t>
            </a:r>
            <a:r>
              <a:rPr lang="en-US" sz="2400" dirty="0" smtClean="0"/>
              <a:t>UE based </a:t>
            </a:r>
            <a:r>
              <a:rPr lang="en-US" sz="2400" dirty="0"/>
              <a:t>on Category 1 for LTE</a:t>
            </a:r>
          </a:p>
          <a:p>
            <a:pPr lvl="1" fontAlgn="ctr"/>
            <a:endParaRPr lang="en-US" sz="2400" dirty="0" smtClean="0"/>
          </a:p>
          <a:p>
            <a:pPr marL="914400" lvl="2" indent="0">
              <a:buNone/>
            </a:pPr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74391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TU evaluation (RRM session: RAN4 new proposal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426573"/>
              </p:ext>
            </p:extLst>
          </p:nvPr>
        </p:nvGraphicFramePr>
        <p:xfrm>
          <a:off x="251520" y="1790288"/>
          <a:ext cx="7632848" cy="29049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3768"/>
                <a:gridCol w="1984540"/>
                <a:gridCol w="1984540"/>
              </a:tblGrid>
              <a:tr h="274466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New WI/SI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2016 Q4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7446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RAN4#80b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RAN4#81</a:t>
                      </a:r>
                      <a:endParaRPr lang="zh-CN" altLang="en-US" sz="1400" dirty="0"/>
                    </a:p>
                  </a:txBody>
                  <a:tcPr/>
                </a:tc>
              </a:tr>
              <a:tr h="46659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Enhanced CRS and SU-MIMO IM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4Rx CA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BS IC advanced receiver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Cat.1-1Rx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Remaining TUs RRM*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</a:rPr>
                        <a:t>-1.85</a:t>
                      </a:r>
                      <a:endParaRPr lang="zh-CN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</a:rPr>
                        <a:t>-3.35</a:t>
                      </a:r>
                      <a:endParaRPr lang="zh-CN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47664" y="5157192"/>
            <a:ext cx="6131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*The TU budge has covered the TUs of all the existing WI/SIs in RAN1~4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3649</TotalTime>
  <Words>391</Words>
  <Application>Microsoft Office PowerPoint</Application>
  <PresentationFormat>On-screen Show (4:3)</PresentationFormat>
  <Paragraphs>75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Office 主题</vt:lpstr>
      <vt:lpstr>Way forward on RAN4 new WI/SI for RRM/demodulation related topics</vt:lpstr>
      <vt:lpstr>Background </vt:lpstr>
      <vt:lpstr>Agreement in RP#72</vt:lpstr>
      <vt:lpstr>Way forward</vt:lpstr>
      <vt:lpstr>TU evaluation (RRM session: RAN4 new 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Huawei</dc:creator>
  <cp:lastModifiedBy>Tang, Yang</cp:lastModifiedBy>
  <cp:revision>105</cp:revision>
  <dcterms:created xsi:type="dcterms:W3CDTF">2016-06-14T03:11:42Z</dcterms:created>
  <dcterms:modified xsi:type="dcterms:W3CDTF">2016-09-22T13:06:20Z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(3)qCJ04924SrWMlut6EuLv/NQPlEyuMtdrFchR0RMTrAsxihzT6mfUlzaGbGBLnMGN1jWxftmV
Sh8oiV1B3UPPJvDJeraiwNGoQmxzRpyUqL3GrBp219NxoADx2Zx25aT/nMZaNDTIjyz2CMl+
/UDhfmXAFPCvea4ia7J5MiPHr9QgQQ6ILj8C5KfPQwky57+A+vpmFM/jIOgBDEInaRHxn6Xy
1qY2pAZXDiDfTTrNOe</vt:lpwstr>
  </property>
  <property fmtid="{D5CDD505-2E9C-101B-9397-08002B2CF9AE}" pid="3" name="_2015_ms_pID_7253431">
    <vt:lpwstr>WKPGFcnIUEoa25ECWbsXrnSg5FGD6HgvsHAM/T/fHMyWQk1bTIz978
baJyn1ZqcCbZRcJnMvMVPGPl6ZfHTo8yXvHTI4lFq6AGk9uAPwzx9t3alfafXQ8A1WvVHMcc
IeaFGtlna3Nyt87tsiA5GqzDmiPjzSqH5me8OxUZVx6eRUnd/ICdlDmRi7fIZxDxDB06dBe3
wgjGnXWgyK/CNqcLTaqRSbnVy0tuQem51ue7</vt:lpwstr>
  </property>
  <property fmtid="{D5CDD505-2E9C-101B-9397-08002B2CF9AE}" pid="4" name="_2015_ms_pID_7253432">
    <vt:lpwstr>dcpFlho0Gi4tnovmiVyUxpoRFSCFuncWkple
ggGkhvcTGS00ru7Akoc4kB87SEduHg==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1465980677</vt:lpwstr>
  </property>
</Properties>
</file>