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17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71419-8E55-43AB-8C8A-0F44CCF3DB45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D20D4-8217-45AB-A941-6A06AC42DA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1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3D20D4-8217-45AB-A941-6A06AC42DA6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413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F0F02-2A1C-4B50-816D-5DB3B6CF37E3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431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on NB-IoT UE capabilities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8660" y="3789040"/>
            <a:ext cx="7086600" cy="208823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CATR, </a:t>
            </a:r>
            <a:r>
              <a:rPr lang="en-US" dirty="0" err="1" smtClean="0">
                <a:solidFill>
                  <a:schemeClr val="tx1"/>
                </a:solidFill>
              </a:rPr>
              <a:t>CEWiT</a:t>
            </a:r>
            <a:r>
              <a:rPr lang="en-US" dirty="0" smtClean="0">
                <a:solidFill>
                  <a:schemeClr val="tx1"/>
                </a:solidFill>
              </a:rPr>
              <a:t>, China Telecom, China Unicom, Deutsche Telekom, IITH, Neul, Qualcomm, Reliance-</a:t>
            </a:r>
            <a:r>
              <a:rPr lang="en-US" dirty="0" err="1" smtClean="0">
                <a:solidFill>
                  <a:schemeClr val="tx1"/>
                </a:solidFill>
              </a:rPr>
              <a:t>Jio</a:t>
            </a:r>
            <a:r>
              <a:rPr lang="en-US" dirty="0" smtClean="0">
                <a:solidFill>
                  <a:schemeClr val="tx1"/>
                </a:solidFill>
              </a:rPr>
              <a:t>, Samsung, Telecom Italia </a:t>
            </a:r>
            <a:r>
              <a:rPr lang="en-US" dirty="0" err="1" smtClean="0">
                <a:solidFill>
                  <a:schemeClr val="tx1"/>
                </a:solidFill>
              </a:rPr>
              <a:t>S.p.A</a:t>
            </a:r>
            <a:r>
              <a:rPr lang="en-US" dirty="0" smtClean="0">
                <a:solidFill>
                  <a:schemeClr val="tx1"/>
                </a:solidFill>
              </a:rPr>
              <a:t>, Telefonica,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r>
              <a:rPr lang="en-US" dirty="0" smtClean="0">
                <a:solidFill>
                  <a:schemeClr val="tx1"/>
                </a:solidFill>
              </a:rPr>
              <a:t>, Vodafone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RP-160619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71</a:t>
            </a:r>
            <a:endParaRPr lang="en-US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March 7-10,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: 10.7.18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Document for: 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57421"/>
            <a:ext cx="8435913" cy="53464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Single-tone </a:t>
            </a:r>
            <a:r>
              <a:rPr lang="en-US" altLang="zh-CN" sz="2800" b="1" dirty="0"/>
              <a:t>transmission support is a mandatory part of the NB-IoT UE category, and multi-tone </a:t>
            </a:r>
            <a:r>
              <a:rPr lang="en-US" altLang="zh-CN" sz="2800" b="1" dirty="0" smtClean="0"/>
              <a:t>transmission </a:t>
            </a:r>
            <a:r>
              <a:rPr lang="en-US" altLang="zh-CN" sz="2800" b="1" dirty="0"/>
              <a:t>is an optional </a:t>
            </a:r>
            <a:r>
              <a:rPr lang="en-US" altLang="zh-CN" sz="2800" b="1" dirty="0" smtClean="0"/>
              <a:t>capability.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Msg3 </a:t>
            </a:r>
            <a:r>
              <a:rPr lang="en-US" altLang="zh-CN" sz="2800" b="1" dirty="0"/>
              <a:t>includes a capability bit to indicate whether UE supports multi-tone </a:t>
            </a:r>
            <a:r>
              <a:rPr lang="en-US" altLang="zh-CN" sz="2800" b="1" dirty="0" smtClean="0"/>
              <a:t>transmission.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Both subcarrier spacings, 3.75 kHz and 15 kHz, are mandatory components of NB-IoT UE category.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RAN to send LS to WGs informing this decision and requesting necessary specification work.</a:t>
            </a:r>
          </a:p>
          <a:p>
            <a:pPr lvl="1"/>
            <a:endParaRPr lang="en-US" sz="2400" dirty="0">
              <a:solidFill>
                <a:srgbClr val="FF0000"/>
              </a:solidFill>
            </a:endParaRPr>
          </a:p>
          <a:p>
            <a:pPr lvl="1"/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4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2891</TotalTime>
  <Words>134</Words>
  <Application>Microsoft Office PowerPoint</Application>
  <PresentationFormat>On-screen Show 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Theme</vt:lpstr>
      <vt:lpstr>Proposals on NB-IoT UE capabilities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243</cp:revision>
  <dcterms:created xsi:type="dcterms:W3CDTF">2015-04-22T00:12:23Z</dcterms:created>
  <dcterms:modified xsi:type="dcterms:W3CDTF">2016-03-10T09:03:20Z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(4)e9njIjT5fhkh7NkNkybgOpuGatnI+R05IKWEE4vNRUhgvqq9e+HkseWsqHFd3tZkq9f3f22B
b3CWyWCBJFDrcrfQmu6gHYXtIj49Hpmvces6q0gVPYEhoT58CnUkrWVgePEhkeEx1FxSQDv/
GdTR3zaR6ig5kpKHlbPWXNbyS3TbEZuGL5tF0sNJQ8+uY5AXOd7a8YdwZ735ZH++g1V4UmYZ
tpvu5kUdqijEP9YDvc</vt:lpwstr>
  </property>
  <property fmtid="{D5CDD505-2E9C-101B-9397-08002B2CF9AE}" pid="4" name="_new_ms_pID_725431">
    <vt:lpwstr>1x4TwNsIu0x0DUio7RAwpshINSUynSzPz78FUr3GpVVvfz0y6dUU5m
vCh/GlqYsuloDtl7bGvoc9OXOaPIo8/UvCt04qgqIaBoVq3/SFlquBq69XnEtkyz7Xbd4SdN
gxTI92bsj54a7SsIPYtjfGxXurkolEEMX3yAwC+aXAe0o+UhrV4EzRRlivG4bNI9VlVUUQ/D
rQM3ZvMzDjEhjjNrPM1NeYhiJfMH3JpdS1wG</vt:lpwstr>
  </property>
  <property fmtid="{D5CDD505-2E9C-101B-9397-08002B2CF9AE}" pid="5" name="_new_ms_pID_725432">
    <vt:lpwstr>QO2sB9Ku900yegjlFa8DiNRIba78idxWjz8b
SalF8LjjMgqDYn/HHuyQp+IPk+eB4sUYLDtOZcV3UKWdzAmkT86nXMu56SHZs4D+pDZekeDM
PBaQiXOY4KjygtMLigxRm0eGa2YXjk6173YSstBypTnkrC0+rQrr6QEHZJ3ZCXf5i4w2UvQs
EIplLQgT6oMl75xI5dqgxaS19UIL45bTQ3Y85e/fdUcETc95nrQ/qy</vt:lpwstr>
  </property>
  <property fmtid="{D5CDD505-2E9C-101B-9397-08002B2CF9AE}" pid="6" name="_new_ms_pID_725433">
    <vt:lpwstr>5/JaFqNriuM8dbhbrr
3dVTpg==</vt:lpwstr>
  </property>
  <property fmtid="{D5CDD505-2E9C-101B-9397-08002B2CF9AE}" pid="7" name="_2015_ms_pID_725343">
    <vt:lpwstr>(3)CmjxTP+TFEHZW03pL9u6OzG5u+9+nxr/gcgq0ftQKjCR40sTPSEbgoWC3ZXPtoNqI0C1+EvN
i+xj4I8fM7WAnu04pFYbZFMCKFQkvCE4ayRFIHljI6LzEONXwWaMdS+X5QtJu5w3cF6+Z/iD
PcQ8dZr+8ziRv2GTUPVxj9mVWpNmt/eauhFZ52kSAUZFyU11Wf/ApakvT4ouDSnhRJMxBUpK
y8v9fTur6GrVvxoeWs</vt:lpwstr>
  </property>
  <property fmtid="{D5CDD505-2E9C-101B-9397-08002B2CF9AE}" pid="8" name="_2015_ms_pID_7253431">
    <vt:lpwstr>ypc+9Yd1f7F/n/zmuM1kCaDnpEavdYfQSIqz6hoBspdNPB+fVlocUB
qSObZzmhCCsVY83elVP0tggTpUOjnxxURiQemunywJfa8QXzdtLzs+9YIDx78X4CFqXJnHZC
tYMb6uberYFAsgPu1Rc+Ys7lLjU/a5rQ+NlBqhPX3YPQjtOQi/FVlAISwLLwHY9v86ewGGuU
p6muN30RNQUYCTPXZZJYYXbX5pwhkQhZfZGc</vt:lpwstr>
  </property>
  <property fmtid="{D5CDD505-2E9C-101B-9397-08002B2CF9AE}" pid="9" name="_2015_ms_pID_7253432">
    <vt:lpwstr>3dg6sHGK3TdPkhs2n4WtDg3t0Ghu6vViwbbJ
kXi9jeFoo5+3+6wA8dUz+FAWvyx6bQ==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1457600595</vt:lpwstr>
  </property>
</Properties>
</file>