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7"/>
  </p:notesMasterIdLst>
  <p:handoutMasterIdLst>
    <p:handoutMasterId r:id="rId18"/>
  </p:handoutMasterIdLst>
  <p:sldIdLst>
    <p:sldId id="977" r:id="rId13"/>
    <p:sldId id="1048" r:id="rId14"/>
    <p:sldId id="1049" r:id="rId15"/>
    <p:sldId id="1047" r:id="rId16"/>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varScale="1">
        <p:scale>
          <a:sx n="110" d="100"/>
          <a:sy n="110" d="100"/>
        </p:scale>
        <p:origin x="-258" y="-78"/>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2016/3/14</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2016/3/14</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2016/3/14</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p14="http://schemas.microsoft.com/office/powerpoint/2010/main" xmlns=""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2016/3/14</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Clarification of the scope of the study on latency reduction techniques for LTE </a:t>
            </a:r>
            <a:endParaRPr lang="zh-CN" altLang="zh-CN" sz="4000" b="0"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 </a:t>
            </a:r>
            <a:r>
              <a:rPr kumimoji="0" lang="en-US" altLang="zh-CN" sz="2800" i="0" u="none" strike="noStrike" kern="0" cap="none" spc="0" normalizeH="0" baseline="0" noProof="0" dirty="0" smtClean="0">
                <a:ln>
                  <a:noFill/>
                </a:ln>
                <a:effectLst/>
                <a:uLnTx/>
                <a:uFillTx/>
                <a:latin typeface="+mj-lt"/>
                <a:ea typeface="+mj-ea"/>
                <a:cs typeface="Arial" pitchFamily="34" charset="0"/>
              </a:rPr>
              <a:t>HiSilicon, ZTE, Nokia, Alcatel-Lucent,</a:t>
            </a:r>
            <a:r>
              <a:rPr kumimoji="0" lang="en-US" altLang="zh-CN" sz="2800" i="0" u="none" strike="noStrike" kern="0" cap="none" spc="0" normalizeH="0" noProof="0" dirty="0" smtClean="0">
                <a:ln>
                  <a:noFill/>
                </a:ln>
                <a:effectLst/>
                <a:uLnTx/>
                <a:uFillTx/>
                <a:latin typeface="+mj-lt"/>
                <a:ea typeface="+mj-ea"/>
                <a:cs typeface="Arial" pitchFamily="34" charset="0"/>
              </a:rPr>
              <a:t> Alcatel-Lucent Shanghai Bell</a:t>
            </a: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dirty="0" smtClean="0"/>
              <a:t>RP-160588</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10.5.2</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 (1/2)</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b="1" dirty="0" smtClean="0"/>
              <a:t>RAN1 could not determine whether frame structure 3 (FS3) is in the scope of the study on TTI reduction </a:t>
            </a:r>
          </a:p>
          <a:p>
            <a:r>
              <a:rPr lang="en-US" dirty="0" smtClean="0"/>
              <a:t>FS3 is introduced for LAA with only DL in Rel-13. CRs were approved in December 2015.</a:t>
            </a:r>
          </a:p>
          <a:p>
            <a:r>
              <a:rPr lang="en-US" dirty="0" smtClean="0"/>
              <a:t>FS3 is being enhanced with UL in an on-going WI approved in December 2015.</a:t>
            </a:r>
          </a:p>
          <a:p>
            <a:r>
              <a:rPr lang="en-US" dirty="0" smtClean="0"/>
              <a:t>The study on </a:t>
            </a:r>
            <a:r>
              <a:rPr lang="en-US" altLang="zh-CN" dirty="0" smtClean="0"/>
              <a:t>latency reduction techniques for LTE was approved in March 2015. It could not have included LAA in its scope.</a:t>
            </a:r>
            <a:endParaRPr lang="en-US" dirty="0" smtClean="0"/>
          </a:p>
          <a:p>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 (2/2)</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b="1" dirty="0" smtClean="0"/>
              <a:t>RAN1 could not determine whether new TDD frame </a:t>
            </a:r>
            <a:r>
              <a:rPr lang="en-US" b="1" dirty="0" smtClean="0"/>
              <a:t>types </a:t>
            </a:r>
            <a:r>
              <a:rPr lang="en-US" b="1" dirty="0" smtClean="0"/>
              <a:t>based on frame structure 2 is in the scope of the study on TTI reduction </a:t>
            </a:r>
          </a:p>
          <a:p>
            <a:r>
              <a:rPr lang="en-US" dirty="0" smtClean="0"/>
              <a:t>The following was almost agreed in RAN1#84, but consensus was not reached mainly due to the concern on whether frame structure 3 is also included.</a:t>
            </a:r>
          </a:p>
          <a:p>
            <a:pPr lvl="1"/>
            <a:r>
              <a:rPr lang="en-GB" sz="1800" i="1" dirty="0" smtClean="0"/>
              <a:t>Investigate at least the feasibility of TDD latency reduction at least</a:t>
            </a:r>
            <a:r>
              <a:rPr lang="en-US" sz="1800" i="1" dirty="0" smtClean="0"/>
              <a:t> including following examples</a:t>
            </a:r>
          </a:p>
          <a:p>
            <a:pPr lvl="2"/>
            <a:r>
              <a:rPr lang="en-US" sz="1800" i="1" dirty="0" smtClean="0"/>
              <a:t>New </a:t>
            </a:r>
            <a:r>
              <a:rPr lang="en-US" sz="1800" i="1" dirty="0" err="1" smtClean="0"/>
              <a:t>subframe</a:t>
            </a:r>
            <a:r>
              <a:rPr lang="en-US" sz="1800" i="1" dirty="0" smtClean="0"/>
              <a:t> types with both symbol(s) for downlink transmission and symbol(s) for uplink transmission can be considered</a:t>
            </a:r>
          </a:p>
          <a:p>
            <a:pPr lvl="2"/>
            <a:r>
              <a:rPr lang="en-US" sz="1800" i="1" dirty="0" smtClean="0"/>
              <a:t>More Downlink-to-Uplink switching points in a radio frame can be considered</a:t>
            </a:r>
          </a:p>
          <a:p>
            <a:pPr lvl="2"/>
            <a:r>
              <a:rPr lang="en-US" sz="1800" i="1" dirty="0" smtClean="0"/>
              <a:t>Note that GP should be considered</a:t>
            </a:r>
          </a:p>
          <a:p>
            <a:pPr lvl="2"/>
            <a:r>
              <a:rPr lang="en-US" sz="1800" i="1" dirty="0" smtClean="0"/>
              <a:t>The case of multi-carrier with different DL/UL configurations should be considered</a:t>
            </a: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a:t>
            </a:r>
            <a:endParaRPr lang="en-US" sz="2400" b="0" dirty="0">
              <a:solidFill>
                <a:schemeClr val="tx1"/>
              </a:solidFill>
            </a:endParaRPr>
          </a:p>
        </p:txBody>
      </p:sp>
      <p:sp>
        <p:nvSpPr>
          <p:cNvPr id="4" name="Content Placeholder 3"/>
          <p:cNvSpPr>
            <a:spLocks noGrp="1"/>
          </p:cNvSpPr>
          <p:nvPr>
            <p:ph idx="1"/>
          </p:nvPr>
        </p:nvSpPr>
        <p:spPr>
          <a:xfrm>
            <a:off x="609600" y="1299756"/>
            <a:ext cx="10975975" cy="5179421"/>
          </a:xfrm>
        </p:spPr>
        <p:txBody>
          <a:bodyPr/>
          <a:lstStyle/>
          <a:p>
            <a:r>
              <a:rPr lang="en-US" sz="2800" dirty="0" smtClean="0"/>
              <a:t>The following clarification is proposed:</a:t>
            </a:r>
          </a:p>
          <a:p>
            <a:pPr lvl="1"/>
            <a:r>
              <a:rPr lang="en-US" sz="2400" dirty="0" smtClean="0"/>
              <a:t>FS1 is part of the study on </a:t>
            </a:r>
            <a:r>
              <a:rPr lang="en-US" altLang="zh-CN" sz="2400" dirty="0" smtClean="0"/>
              <a:t>latency reduction techniques for LTE </a:t>
            </a:r>
            <a:endParaRPr lang="en-US" sz="2400" dirty="0" smtClean="0"/>
          </a:p>
          <a:p>
            <a:pPr lvl="1"/>
            <a:r>
              <a:rPr lang="en-US" sz="2400" dirty="0" smtClean="0"/>
              <a:t>For FS2, new </a:t>
            </a:r>
            <a:r>
              <a:rPr lang="en-US" sz="2400" dirty="0" err="1" smtClean="0"/>
              <a:t>subframe</a:t>
            </a:r>
            <a:r>
              <a:rPr lang="en-US" sz="2400" dirty="0" smtClean="0"/>
              <a:t> types and more DL/UL switching points need to be studied</a:t>
            </a:r>
            <a:endParaRPr lang="en-US" altLang="zh-CN" sz="2400" dirty="0" smtClean="0"/>
          </a:p>
          <a:p>
            <a:pPr lvl="2"/>
            <a:r>
              <a:rPr lang="en-US" altLang="zh-CN" sz="2000" dirty="0" smtClean="0"/>
              <a:t>For FS2, the study can be in the latency reduction SI or in a separate SI</a:t>
            </a:r>
            <a:endParaRPr lang="en-US" sz="2000" dirty="0" smtClean="0"/>
          </a:p>
          <a:p>
            <a:pPr lvl="1"/>
            <a:r>
              <a:rPr lang="en-US" sz="2400" dirty="0" smtClean="0"/>
              <a:t>FS3 is </a:t>
            </a:r>
            <a:r>
              <a:rPr lang="en-US" sz="2400" u="sng" dirty="0" smtClean="0"/>
              <a:t>not</a:t>
            </a:r>
            <a:r>
              <a:rPr lang="en-US" sz="2400" dirty="0" smtClean="0"/>
              <a:t> part of the study on </a:t>
            </a:r>
            <a:r>
              <a:rPr lang="en-US" altLang="zh-CN" sz="2400" dirty="0" smtClean="0"/>
              <a:t>latency reduction techniques for LTE </a:t>
            </a:r>
            <a:endParaRPr lang="en-US" sz="2400" dirty="0" smtClean="0"/>
          </a:p>
          <a:p>
            <a:pPr lvl="2"/>
            <a:r>
              <a:rPr lang="en-US" sz="2000" dirty="0" smtClean="0"/>
              <a:t>Shorter TTI for FS3 can be considered in a separate SI or WI after RAN1 has completed the design of LAA with DL+UL</a:t>
            </a:r>
          </a:p>
          <a:p>
            <a:endParaRPr lang="en-US" sz="2800" dirty="0"/>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35343</TotalTime>
  <Words>321</Words>
  <Application>Microsoft Office PowerPoint</Application>
  <PresentationFormat>自定义</PresentationFormat>
  <Paragraphs>31</Paragraphs>
  <Slides>4</Slides>
  <Notes>4</Notes>
  <HiddenSlides>0</HiddenSlides>
  <MMClips>0</MMClips>
  <ScaleCrop>false</ScaleCrop>
  <HeadingPairs>
    <vt:vector size="4" baseType="variant">
      <vt:variant>
        <vt:lpstr>主题</vt:lpstr>
      </vt:variant>
      <vt:variant>
        <vt:i4>12</vt:i4>
      </vt:variant>
      <vt:variant>
        <vt:lpstr>幻灯片标题</vt:lpstr>
      </vt:variant>
      <vt:variant>
        <vt:i4>4</vt:i4>
      </vt:variant>
    </vt:vector>
  </HeadingPairs>
  <TitlesOfParts>
    <vt:vector size="16"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Clarification of the scope of the study on latency reduction techniques for LTE </vt:lpstr>
      <vt:lpstr>Background (1/2)</vt:lpstr>
      <vt:lpstr>Background (2/2)</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Huawei_2</cp:lastModifiedBy>
  <cp:revision>2812</cp:revision>
  <dcterms:created xsi:type="dcterms:W3CDTF">2010-09-30T06:00:50Z</dcterms:created>
  <dcterms:modified xsi:type="dcterms:W3CDTF">2016-03-14T03:18:57Z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readonly">
    <vt:lpwstr/>
  </property>
  <property fmtid="{D5CDD505-2E9C-101B-9397-08002B2CF9AE}" pid="28" name="_change">
    <vt:lpwstr/>
  </property>
  <property fmtid="{D5CDD505-2E9C-101B-9397-08002B2CF9AE}" pid="29" name="_full-control">
    <vt:lpwstr/>
  </property>
  <property fmtid="{D5CDD505-2E9C-101B-9397-08002B2CF9AE}" pid="30" name="sflag">
    <vt:lpwstr>1457922235</vt:lpwstr>
  </property>
</Properties>
</file>