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6"/>
    <p:sldMasterId id="2147484559" r:id="rId7"/>
  </p:sldMasterIdLst>
  <p:notesMasterIdLst>
    <p:notesMasterId r:id="rId15"/>
  </p:notesMasterIdLst>
  <p:handoutMasterIdLst>
    <p:handoutMasterId r:id="rId16"/>
  </p:handoutMasterIdLst>
  <p:sldIdLst>
    <p:sldId id="483" r:id="rId8"/>
    <p:sldId id="496" r:id="rId9"/>
    <p:sldId id="497" r:id="rId10"/>
    <p:sldId id="495" r:id="rId11"/>
    <p:sldId id="500" r:id="rId12"/>
    <p:sldId id="498" r:id="rId13"/>
    <p:sldId id="493" r:id="rId14"/>
  </p:sldIdLst>
  <p:sldSz cx="12192000" cy="6858000"/>
  <p:notesSz cx="6858000" cy="9144000"/>
  <p:embeddedFontLst>
    <p:embeddedFont>
      <p:font typeface="Qualcomm Office Regular" panose="020B0503030202060203" pitchFamily="34" charset="0"/>
      <p:regular r:id="rId17"/>
      <p:italic r:id="rId18"/>
    </p:embeddedFont>
    <p:embeddedFont>
      <p:font typeface="Qualcomm Office Bold" panose="020B0803030202060203" pitchFamily="34" charset="0"/>
      <p:bold r:id="rId19"/>
      <p:boldItalic r:id="rId20"/>
    </p:embeddedFont>
    <p:embeddedFont>
      <p:font typeface="Qualcomm Office Light" panose="020B0303030202060203" pitchFamily="34" charset="0"/>
      <p:regular r:id="rId21"/>
      <p:italic r:id="rId22"/>
    </p:embeddedFont>
  </p:embeddedFontLst>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008E95"/>
    <a:srgbClr val="143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45" autoAdjust="0"/>
    <p:restoredTop sz="95501" autoAdjust="0"/>
  </p:normalViewPr>
  <p:slideViewPr>
    <p:cSldViewPr snapToGrid="0">
      <p:cViewPr varScale="1">
        <p:scale>
          <a:sx n="88" d="100"/>
          <a:sy n="88" d="100"/>
        </p:scale>
        <p:origin x="600"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font" Target="fonts/font3.fntdata"/><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font" Target="fonts/font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2/29/2016</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2/29/2016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7015" y="158450"/>
            <a:ext cx="10645428"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92" y="6509933"/>
            <a:ext cx="709082"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318" y="1243013"/>
            <a:ext cx="10629900" cy="1363450"/>
          </a:xfrm>
          <a:prstGeom prst="rect">
            <a:avLst/>
          </a:prstGeom>
        </p:spPr>
        <p:txBody>
          <a:bodyPr/>
          <a:lstStyle>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846650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382688" y="646113"/>
            <a:ext cx="10820077"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Title Placeholder 1"/>
          <p:cNvSpPr>
            <a:spLocks noGrp="1"/>
          </p:cNvSpPr>
          <p:nvPr>
            <p:ph type="title"/>
          </p:nvPr>
        </p:nvSpPr>
        <p:spPr>
          <a:xfrm>
            <a:off x="587015" y="158450"/>
            <a:ext cx="10645428" cy="767581"/>
          </a:xfrm>
          <a:prstGeom prst="rect">
            <a:avLst/>
          </a:prstGeom>
        </p:spPr>
        <p:txBody>
          <a:bodyPr rtlCol="0">
            <a:normAutofit/>
          </a:bodyPr>
          <a:lstStyle/>
          <a:p>
            <a:pPr lvl="0"/>
            <a:r>
              <a:rPr lang="en-US" dirty="0" smtClean="0"/>
              <a:t>Click to edit Master title style</a:t>
            </a:r>
            <a:endParaRPr lang="en-US" dirty="0"/>
          </a:p>
        </p:txBody>
      </p:sp>
    </p:spTree>
    <p:extLst>
      <p:ext uri="{BB962C8B-B14F-4D97-AF65-F5344CB8AC3E}">
        <p14:creationId xmlns:p14="http://schemas.microsoft.com/office/powerpoint/2010/main" val="876937634"/>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68898199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15520544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1" y="1931781"/>
            <a:ext cx="11430000" cy="1418575"/>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8"/>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7"/>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2" y="6477717"/>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8520016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51303767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428757321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428757321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428757321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68235059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47827859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3397"/>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2/29/2016</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3397"/>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47827859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8" name="Text Box 3"/>
          <p:cNvSpPr txBox="1">
            <a:spLocks noChangeArrowheads="1"/>
          </p:cNvSpPr>
          <p:nvPr userDrawn="1"/>
        </p:nvSpPr>
        <p:spPr bwMode="gray">
          <a:xfrm>
            <a:off x="276226" y="6518281"/>
            <a:ext cx="3875088" cy="214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20" tIns="45711" rIns="91420" bIns="45711" anchor="b">
            <a:spAutoFit/>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defTabSz="914195" eaLnBrk="1" hangingPunct="1"/>
            <a:r>
              <a:rPr lang="en-US" altLang="en-US" sz="800" dirty="0">
                <a:solidFill>
                  <a:srgbClr val="BFBFBF"/>
                </a:solidFill>
                <a:latin typeface="Qualcomm Office Regular" panose="020B0503030202060203" pitchFamily="34" charset="0"/>
                <a:cs typeface="Arial" pitchFamily="34" charset="0"/>
              </a:rPr>
              <a:t>©2013-2014 Qualcomm Technologies, Inc. and/or its affiliated companies. All Rights Reserved.</a:t>
            </a:r>
          </a:p>
        </p:txBody>
      </p:sp>
      <p:sp useBgFill="1">
        <p:nvSpPr>
          <p:cNvPr id="9" name="Freeform 4"/>
          <p:cNvSpPr/>
          <p:nvPr userDrawn="1"/>
        </p:nvSpPr>
        <p:spPr bwMode="gray">
          <a:xfrm>
            <a:off x="261938" y="6494463"/>
            <a:ext cx="4354512" cy="315912"/>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anchor="ctr"/>
          <a:lstStyle/>
          <a:p>
            <a:pPr algn="ctr" defTabSz="914195" eaLnBrk="1" fontAlgn="auto" hangingPunct="1">
              <a:spcBef>
                <a:spcPts val="0"/>
              </a:spcBef>
              <a:spcAft>
                <a:spcPts val="0"/>
              </a:spcAft>
              <a:defRPr/>
            </a:pPr>
            <a:endParaRPr lang="en-US" sz="1900" dirty="0">
              <a:solidFill>
                <a:srgbClr val="FFFFFF"/>
              </a:solidFill>
            </a:endParaRPr>
          </a:p>
        </p:txBody>
      </p:sp>
      <p:sp>
        <p:nvSpPr>
          <p:cNvPr id="10" name="Freeform 5"/>
          <p:cNvSpPr>
            <a:spLocks noEditPoints="1"/>
          </p:cNvSpPr>
          <p:nvPr userDrawn="1"/>
        </p:nvSpPr>
        <p:spPr bwMode="auto">
          <a:xfrm>
            <a:off x="2401889" y="3589339"/>
            <a:ext cx="103187" cy="114300"/>
          </a:xfrm>
          <a:custGeom>
            <a:avLst/>
            <a:gdLst>
              <a:gd name="T0" fmla="*/ 103188 w 65"/>
              <a:gd name="T1" fmla="*/ 114300 h 72"/>
              <a:gd name="T2" fmla="*/ 0 w 65"/>
              <a:gd name="T3" fmla="*/ 61913 h 72"/>
              <a:gd name="T4" fmla="*/ 96838 w 65"/>
              <a:gd name="T5" fmla="*/ 0 h 72"/>
              <a:gd name="T6" fmla="*/ 103188 w 65"/>
              <a:gd name="T7" fmla="*/ 114300 h 72"/>
              <a:gd name="T8" fmla="*/ 28575 w 65"/>
              <a:gd name="T9" fmla="*/ 60325 h 72"/>
              <a:gd name="T10" fmla="*/ 87313 w 65"/>
              <a:gd name="T11" fmla="*/ 90488 h 72"/>
              <a:gd name="T12" fmla="*/ 84138 w 65"/>
              <a:gd name="T13" fmla="*/ 23813 h 72"/>
              <a:gd name="T14" fmla="*/ 28575 w 65"/>
              <a:gd name="T15" fmla="*/ 60325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11" name="Freeform 6"/>
          <p:cNvSpPr>
            <a:spLocks noEditPoints="1"/>
          </p:cNvSpPr>
          <p:nvPr userDrawn="1"/>
        </p:nvSpPr>
        <p:spPr bwMode="auto">
          <a:xfrm>
            <a:off x="2333626" y="2190751"/>
            <a:ext cx="1335088" cy="1944688"/>
          </a:xfrm>
          <a:custGeom>
            <a:avLst/>
            <a:gdLst>
              <a:gd name="T0" fmla="*/ 379504 w 489"/>
              <a:gd name="T1" fmla="*/ 1941957 h 712"/>
              <a:gd name="T2" fmla="*/ 535127 w 489"/>
              <a:gd name="T3" fmla="*/ 1928300 h 712"/>
              <a:gd name="T4" fmla="*/ 303057 w 489"/>
              <a:gd name="T5" fmla="*/ 1920106 h 712"/>
              <a:gd name="T6" fmla="*/ 578811 w 489"/>
              <a:gd name="T7" fmla="*/ 1890062 h 712"/>
              <a:gd name="T8" fmla="*/ 251182 w 489"/>
              <a:gd name="T9" fmla="*/ 1895525 h 712"/>
              <a:gd name="T10" fmla="*/ 606114 w 489"/>
              <a:gd name="T11" fmla="*/ 1895525 h 712"/>
              <a:gd name="T12" fmla="*/ 638876 w 489"/>
              <a:gd name="T13" fmla="*/ 1846361 h 712"/>
              <a:gd name="T14" fmla="*/ 155624 w 489"/>
              <a:gd name="T15" fmla="*/ 1775347 h 712"/>
              <a:gd name="T16" fmla="*/ 712593 w 489"/>
              <a:gd name="T17" fmla="*/ 1783541 h 712"/>
              <a:gd name="T18" fmla="*/ 723514 w 489"/>
              <a:gd name="T19" fmla="*/ 1764422 h 712"/>
              <a:gd name="T20" fmla="*/ 111940 w 489"/>
              <a:gd name="T21" fmla="*/ 1674289 h 712"/>
              <a:gd name="T22" fmla="*/ 742626 w 489"/>
              <a:gd name="T23" fmla="*/ 1709796 h 712"/>
              <a:gd name="T24" fmla="*/ 734435 w 489"/>
              <a:gd name="T25" fmla="*/ 1649707 h 712"/>
              <a:gd name="T26" fmla="*/ 90098 w 489"/>
              <a:gd name="T27" fmla="*/ 1597812 h 712"/>
              <a:gd name="T28" fmla="*/ 748086 w 489"/>
              <a:gd name="T29" fmla="*/ 1592350 h 712"/>
              <a:gd name="T30" fmla="*/ 720784 w 489"/>
              <a:gd name="T31" fmla="*/ 1540455 h 712"/>
              <a:gd name="T32" fmla="*/ 701672 w 489"/>
              <a:gd name="T33" fmla="*/ 1444859 h 712"/>
              <a:gd name="T34" fmla="*/ 677100 w 489"/>
              <a:gd name="T35" fmla="*/ 1436666 h 712"/>
              <a:gd name="T36" fmla="*/ 595193 w 489"/>
              <a:gd name="T37" fmla="*/ 1308294 h 712"/>
              <a:gd name="T38" fmla="*/ 597923 w 489"/>
              <a:gd name="T39" fmla="*/ 1280981 h 712"/>
              <a:gd name="T40" fmla="*/ 513285 w 489"/>
              <a:gd name="T41" fmla="*/ 1201773 h 712"/>
              <a:gd name="T42" fmla="*/ 464141 w 489"/>
              <a:gd name="T43" fmla="*/ 1119834 h 712"/>
              <a:gd name="T44" fmla="*/ 439569 w 489"/>
              <a:gd name="T45" fmla="*/ 1117103 h 712"/>
              <a:gd name="T46" fmla="*/ 335820 w 489"/>
              <a:gd name="T47" fmla="*/ 1002388 h 712"/>
              <a:gd name="T48" fmla="*/ 335820 w 489"/>
              <a:gd name="T49" fmla="*/ 977807 h 712"/>
              <a:gd name="T50" fmla="*/ 245722 w 489"/>
              <a:gd name="T51" fmla="*/ 904061 h 712"/>
              <a:gd name="T52" fmla="*/ 196577 w 489"/>
              <a:gd name="T53" fmla="*/ 819391 h 712"/>
              <a:gd name="T54" fmla="*/ 172005 w 489"/>
              <a:gd name="T55" fmla="*/ 816660 h 712"/>
              <a:gd name="T56" fmla="*/ 84637 w 489"/>
              <a:gd name="T57" fmla="*/ 691020 h 712"/>
              <a:gd name="T58" fmla="*/ 87368 w 489"/>
              <a:gd name="T59" fmla="*/ 666438 h 712"/>
              <a:gd name="T60" fmla="*/ 24572 w 489"/>
              <a:gd name="T61" fmla="*/ 568111 h 712"/>
              <a:gd name="T62" fmla="*/ 1324167 w 489"/>
              <a:gd name="T63" fmla="*/ 513485 h 712"/>
              <a:gd name="T64" fmla="*/ 10921 w 489"/>
              <a:gd name="T65" fmla="*/ 513485 h 712"/>
              <a:gd name="T66" fmla="*/ 0 w 489"/>
              <a:gd name="T67" fmla="*/ 415158 h 712"/>
              <a:gd name="T68" fmla="*/ 1291404 w 489"/>
              <a:gd name="T69" fmla="*/ 442471 h 712"/>
              <a:gd name="T70" fmla="*/ 16381 w 489"/>
              <a:gd name="T71" fmla="*/ 396039 h 712"/>
              <a:gd name="T72" fmla="*/ 1212227 w 489"/>
              <a:gd name="T73" fmla="*/ 357801 h 712"/>
              <a:gd name="T74" fmla="*/ 10921 w 489"/>
              <a:gd name="T75" fmla="*/ 300443 h 712"/>
              <a:gd name="T76" fmla="*/ 1176734 w 489"/>
              <a:gd name="T77" fmla="*/ 314100 h 712"/>
              <a:gd name="T78" fmla="*/ 1108478 w 489"/>
              <a:gd name="T79" fmla="*/ 245817 h 712"/>
              <a:gd name="T80" fmla="*/ 1105748 w 489"/>
              <a:gd name="T81" fmla="*/ 221236 h 712"/>
              <a:gd name="T82" fmla="*/ 1048413 w 489"/>
              <a:gd name="T83" fmla="*/ 199385 h 712"/>
              <a:gd name="T84" fmla="*/ 92828 w 489"/>
              <a:gd name="T85" fmla="*/ 144759 h 712"/>
              <a:gd name="T86" fmla="*/ 1001999 w 489"/>
              <a:gd name="T87" fmla="*/ 166610 h 712"/>
              <a:gd name="T88" fmla="*/ 920091 w 489"/>
              <a:gd name="T89" fmla="*/ 120177 h 712"/>
              <a:gd name="T90" fmla="*/ 911901 w 489"/>
              <a:gd name="T91" fmla="*/ 95596 h 712"/>
              <a:gd name="T92" fmla="*/ 851835 w 489"/>
              <a:gd name="T93" fmla="*/ 87402 h 712"/>
              <a:gd name="T94" fmla="*/ 234801 w 489"/>
              <a:gd name="T95" fmla="*/ 46432 h 712"/>
              <a:gd name="T96" fmla="*/ 797230 w 489"/>
              <a:gd name="T97" fmla="*/ 68283 h 712"/>
              <a:gd name="T98" fmla="*/ 707132 w 489"/>
              <a:gd name="T99" fmla="*/ 43701 h 712"/>
              <a:gd name="T100" fmla="*/ 693481 w 489"/>
              <a:gd name="T101" fmla="*/ 21850 h 712"/>
              <a:gd name="T102" fmla="*/ 633416 w 489"/>
              <a:gd name="T103" fmla="*/ 27313 h 712"/>
              <a:gd name="T104" fmla="*/ 398615 w 489"/>
              <a:gd name="T105" fmla="*/ 2731 h 712"/>
              <a:gd name="T106" fmla="*/ 540588 w 489"/>
              <a:gd name="T107" fmla="*/ 2731 h 712"/>
              <a:gd name="T108" fmla="*/ 425918 w 489"/>
              <a:gd name="T109" fmla="*/ 19119 h 712"/>
              <a:gd name="T110" fmla="*/ 518746 w 489"/>
              <a:gd name="T111" fmla="*/ 19119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grpSp>
        <p:nvGrpSpPr>
          <p:cNvPr id="12" name="bIg Eye"/>
          <p:cNvGrpSpPr/>
          <p:nvPr userDrawn="1"/>
        </p:nvGrpSpPr>
        <p:grpSpPr>
          <a:xfrm>
            <a:off x="2665416" y="2318585"/>
            <a:ext cx="962026" cy="568325"/>
            <a:chOff x="2665413" y="2318584"/>
            <a:chExt cx="962025" cy="568325"/>
          </a:xfrm>
          <a:solidFill>
            <a:schemeClr val="tx2"/>
          </a:solidFill>
        </p:grpSpPr>
        <p:sp>
          <p:nvSpPr>
            <p:cNvPr id="13" name="Freeform 8"/>
            <p:cNvSpPr>
              <a:spLocks noEditPoints="1"/>
            </p:cNvSpPr>
            <p:nvPr/>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4" name="Freeform 9"/>
            <p:cNvSpPr>
              <a:spLocks noEditPoints="1"/>
            </p:cNvSpPr>
            <p:nvPr/>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grpSp>
      <p:sp>
        <p:nvSpPr>
          <p:cNvPr id="15" name="Rectangle 8"/>
          <p:cNvSpPr>
            <a:spLocks noChangeArrowheads="1"/>
          </p:cNvSpPr>
          <p:nvPr userDrawn="1"/>
        </p:nvSpPr>
        <p:spPr bwMode="auto">
          <a:xfrm>
            <a:off x="2178053" y="3695703"/>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1420" tIns="45711" rIns="91420" bIns="45711"/>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defTabSz="914195" eaLnBrk="1" hangingPunct="1"/>
            <a:endParaRPr lang="en-US" altLang="en-US" sz="1900" dirty="0">
              <a:solidFill>
                <a:prstClr val="black"/>
              </a:solidFill>
              <a:latin typeface="Qualcomm Office Regular" panose="020B0503030202060203" pitchFamily="34" charset="0"/>
            </a:endParaRPr>
          </a:p>
        </p:txBody>
      </p:sp>
      <p:sp>
        <p:nvSpPr>
          <p:cNvPr id="16" name="Freeform 9"/>
          <p:cNvSpPr>
            <a:spLocks/>
          </p:cNvSpPr>
          <p:nvPr userDrawn="1"/>
        </p:nvSpPr>
        <p:spPr bwMode="auto">
          <a:xfrm>
            <a:off x="1857376" y="4246566"/>
            <a:ext cx="593726" cy="306387"/>
          </a:xfrm>
          <a:custGeom>
            <a:avLst/>
            <a:gdLst>
              <a:gd name="T0" fmla="*/ 593725 w 374"/>
              <a:gd name="T1" fmla="*/ 153988 h 193"/>
              <a:gd name="T2" fmla="*/ 552450 w 374"/>
              <a:gd name="T3" fmla="*/ 120650 h 193"/>
              <a:gd name="T4" fmla="*/ 552450 w 374"/>
              <a:gd name="T5" fmla="*/ 147638 h 193"/>
              <a:gd name="T6" fmla="*/ 427038 w 374"/>
              <a:gd name="T7" fmla="*/ 147638 h 193"/>
              <a:gd name="T8" fmla="*/ 317500 w 374"/>
              <a:gd name="T9" fmla="*/ 66675 h 193"/>
              <a:gd name="T10" fmla="*/ 317500 w 374"/>
              <a:gd name="T11" fmla="*/ 147638 h 193"/>
              <a:gd name="T12" fmla="*/ 196850 w 374"/>
              <a:gd name="T13" fmla="*/ 147638 h 193"/>
              <a:gd name="T14" fmla="*/ 0 w 374"/>
              <a:gd name="T15" fmla="*/ 0 h 193"/>
              <a:gd name="T16" fmla="*/ 0 w 374"/>
              <a:gd name="T17" fmla="*/ 306388 h 193"/>
              <a:gd name="T18" fmla="*/ 196850 w 374"/>
              <a:gd name="T19" fmla="*/ 158750 h 193"/>
              <a:gd name="T20" fmla="*/ 317500 w 374"/>
              <a:gd name="T21" fmla="*/ 158750 h 193"/>
              <a:gd name="T22" fmla="*/ 317500 w 374"/>
              <a:gd name="T23" fmla="*/ 241300 h 193"/>
              <a:gd name="T24" fmla="*/ 427038 w 374"/>
              <a:gd name="T25" fmla="*/ 158750 h 193"/>
              <a:gd name="T26" fmla="*/ 552450 w 374"/>
              <a:gd name="T27" fmla="*/ 158750 h 193"/>
              <a:gd name="T28" fmla="*/ 552450 w 374"/>
              <a:gd name="T29" fmla="*/ 184150 h 193"/>
              <a:gd name="T30" fmla="*/ 593725 w 374"/>
              <a:gd name="T31" fmla="*/ 153988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grpSp>
        <p:nvGrpSpPr>
          <p:cNvPr id="17" name="Group 10"/>
          <p:cNvGrpSpPr>
            <a:grpSpLocks/>
          </p:cNvGrpSpPr>
          <p:nvPr userDrawn="1"/>
        </p:nvGrpSpPr>
        <p:grpSpPr bwMode="auto">
          <a:xfrm>
            <a:off x="1208092" y="3209929"/>
            <a:ext cx="982663" cy="684213"/>
            <a:chOff x="12080" y="32091"/>
            <a:chExt cx="9826" cy="6842"/>
          </a:xfrm>
        </p:grpSpPr>
        <p:sp>
          <p:nvSpPr>
            <p:cNvPr id="18" name="Freeform 149"/>
            <p:cNvSpPr>
              <a:spLocks noEditPoints="1"/>
            </p:cNvSpPr>
            <p:nvPr userDrawn="1"/>
          </p:nvSpPr>
          <p:spPr bwMode="auto">
            <a:xfrm>
              <a:off x="12080" y="32202"/>
              <a:ext cx="1207" cy="1143"/>
            </a:xfrm>
            <a:custGeom>
              <a:avLst/>
              <a:gdLst>
                <a:gd name="T0" fmla="*/ 120650 w 76"/>
                <a:gd name="T1" fmla="*/ 114300 h 72"/>
                <a:gd name="T2" fmla="*/ 0 w 76"/>
                <a:gd name="T3" fmla="*/ 92075 h 72"/>
                <a:gd name="T4" fmla="*/ 76200 w 76"/>
                <a:gd name="T5" fmla="*/ 0 h 72"/>
                <a:gd name="T6" fmla="*/ 120650 w 76"/>
                <a:gd name="T7" fmla="*/ 114300 h 72"/>
                <a:gd name="T8" fmla="*/ 26988 w 76"/>
                <a:gd name="T9" fmla="*/ 80963 h 72"/>
                <a:gd name="T10" fmla="*/ 98425 w 76"/>
                <a:gd name="T11" fmla="*/ 95250 h 72"/>
                <a:gd name="T12" fmla="*/ 73025 w 76"/>
                <a:gd name="T13" fmla="*/ 30163 h 72"/>
                <a:gd name="T14" fmla="*/ 26988 w 76"/>
                <a:gd name="T15" fmla="*/ 80963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9" name="Freeform 150"/>
            <p:cNvSpPr>
              <a:spLocks noEditPoints="1"/>
            </p:cNvSpPr>
            <p:nvPr userDrawn="1"/>
          </p:nvSpPr>
          <p:spPr bwMode="auto">
            <a:xfrm>
              <a:off x="12493" y="32091"/>
              <a:ext cx="9414" cy="6842"/>
            </a:xfrm>
            <a:custGeom>
              <a:avLst/>
              <a:gdLst>
                <a:gd name="T0" fmla="*/ 463872 w 345"/>
                <a:gd name="T1" fmla="*/ 667857 h 251"/>
                <a:gd name="T2" fmla="*/ 472058 w 345"/>
                <a:gd name="T3" fmla="*/ 684213 h 251"/>
                <a:gd name="T4" fmla="*/ 406570 w 345"/>
                <a:gd name="T5" fmla="*/ 662405 h 251"/>
                <a:gd name="T6" fmla="*/ 521174 w 345"/>
                <a:gd name="T7" fmla="*/ 684213 h 251"/>
                <a:gd name="T8" fmla="*/ 559375 w 345"/>
                <a:gd name="T9" fmla="*/ 676035 h 251"/>
                <a:gd name="T10" fmla="*/ 346540 w 345"/>
                <a:gd name="T11" fmla="*/ 667857 h 251"/>
                <a:gd name="T12" fmla="*/ 384741 w 345"/>
                <a:gd name="T13" fmla="*/ 678761 h 251"/>
                <a:gd name="T14" fmla="*/ 611220 w 345"/>
                <a:gd name="T15" fmla="*/ 646050 h 251"/>
                <a:gd name="T16" fmla="*/ 330168 w 345"/>
                <a:gd name="T17" fmla="*/ 662405 h 251"/>
                <a:gd name="T18" fmla="*/ 335625 w 345"/>
                <a:gd name="T19" fmla="*/ 646050 h 251"/>
                <a:gd name="T20" fmla="*/ 627592 w 345"/>
                <a:gd name="T21" fmla="*/ 640598 h 251"/>
                <a:gd name="T22" fmla="*/ 635778 w 345"/>
                <a:gd name="T23" fmla="*/ 656954 h 251"/>
                <a:gd name="T24" fmla="*/ 248308 w 345"/>
                <a:gd name="T25" fmla="*/ 610612 h 251"/>
                <a:gd name="T26" fmla="*/ 687623 w 345"/>
                <a:gd name="T27" fmla="*/ 632420 h 251"/>
                <a:gd name="T28" fmla="*/ 723095 w 345"/>
                <a:gd name="T29" fmla="*/ 613338 h 251"/>
                <a:gd name="T30" fmla="*/ 221022 w 345"/>
                <a:gd name="T31" fmla="*/ 613338 h 251"/>
                <a:gd name="T32" fmla="*/ 231936 w 345"/>
                <a:gd name="T33" fmla="*/ 599709 h 251"/>
                <a:gd name="T34" fmla="*/ 739467 w 345"/>
                <a:gd name="T35" fmla="*/ 605161 h 251"/>
                <a:gd name="T36" fmla="*/ 769482 w 345"/>
                <a:gd name="T37" fmla="*/ 580627 h 251"/>
                <a:gd name="T38" fmla="*/ 147348 w 345"/>
                <a:gd name="T39" fmla="*/ 556093 h 251"/>
                <a:gd name="T40" fmla="*/ 174634 w 345"/>
                <a:gd name="T41" fmla="*/ 580627 h 251"/>
                <a:gd name="T42" fmla="*/ 799498 w 345"/>
                <a:gd name="T43" fmla="*/ 528834 h 251"/>
                <a:gd name="T44" fmla="*/ 133704 w 345"/>
                <a:gd name="T45" fmla="*/ 542464 h 251"/>
                <a:gd name="T46" fmla="*/ 144619 w 345"/>
                <a:gd name="T47" fmla="*/ 528834 h 251"/>
                <a:gd name="T48" fmla="*/ 813141 w 345"/>
                <a:gd name="T49" fmla="*/ 515204 h 251"/>
                <a:gd name="T50" fmla="*/ 826784 w 345"/>
                <a:gd name="T51" fmla="*/ 526108 h 251"/>
                <a:gd name="T52" fmla="*/ 87317 w 345"/>
                <a:gd name="T53" fmla="*/ 455233 h 251"/>
                <a:gd name="T54" fmla="*/ 862257 w 345"/>
                <a:gd name="T55" fmla="*/ 482493 h 251"/>
                <a:gd name="T56" fmla="*/ 867714 w 345"/>
                <a:gd name="T57" fmla="*/ 438878 h 251"/>
                <a:gd name="T58" fmla="*/ 862257 w 345"/>
                <a:gd name="T59" fmla="*/ 482493 h 251"/>
                <a:gd name="T60" fmla="*/ 60031 w 345"/>
                <a:gd name="T61" fmla="*/ 406166 h 251"/>
                <a:gd name="T62" fmla="*/ 892272 w 345"/>
                <a:gd name="T63" fmla="*/ 430700 h 251"/>
                <a:gd name="T64" fmla="*/ 908644 w 345"/>
                <a:gd name="T65" fmla="*/ 395262 h 251"/>
                <a:gd name="T66" fmla="*/ 21829 w 345"/>
                <a:gd name="T67" fmla="*/ 359825 h 251"/>
                <a:gd name="T68" fmla="*/ 35473 w 345"/>
                <a:gd name="T69" fmla="*/ 397988 h 251"/>
                <a:gd name="T70" fmla="*/ 908644 w 345"/>
                <a:gd name="T71" fmla="*/ 335292 h 251"/>
                <a:gd name="T72" fmla="*/ 16372 w 345"/>
                <a:gd name="T73" fmla="*/ 340744 h 251"/>
                <a:gd name="T74" fmla="*/ 32744 w 345"/>
                <a:gd name="T75" fmla="*/ 338018 h 251"/>
                <a:gd name="T76" fmla="*/ 914101 w 345"/>
                <a:gd name="T77" fmla="*/ 318936 h 251"/>
                <a:gd name="T78" fmla="*/ 930473 w 345"/>
                <a:gd name="T79" fmla="*/ 321662 h 251"/>
                <a:gd name="T80" fmla="*/ 16372 w 345"/>
                <a:gd name="T81" fmla="*/ 245335 h 251"/>
                <a:gd name="T82" fmla="*/ 938659 w 345"/>
                <a:gd name="T83" fmla="*/ 264417 h 251"/>
                <a:gd name="T84" fmla="*/ 941388 w 345"/>
                <a:gd name="T85" fmla="*/ 226254 h 251"/>
                <a:gd name="T86" fmla="*/ 0 w 345"/>
                <a:gd name="T87" fmla="*/ 212624 h 251"/>
                <a:gd name="T88" fmla="*/ 16372 w 345"/>
                <a:gd name="T89" fmla="*/ 212624 h 251"/>
                <a:gd name="T90" fmla="*/ 925016 w 345"/>
                <a:gd name="T91" fmla="*/ 207172 h 251"/>
                <a:gd name="T92" fmla="*/ 941388 w 345"/>
                <a:gd name="T93" fmla="*/ 207172 h 251"/>
                <a:gd name="T94" fmla="*/ 0 w 345"/>
                <a:gd name="T95" fmla="*/ 169009 h 251"/>
                <a:gd name="T96" fmla="*/ 19101 w 345"/>
                <a:gd name="T97" fmla="*/ 171735 h 251"/>
                <a:gd name="T98" fmla="*/ 933202 w 345"/>
                <a:gd name="T99" fmla="*/ 109038 h 251"/>
                <a:gd name="T100" fmla="*/ 911373 w 345"/>
                <a:gd name="T101" fmla="*/ 95408 h 251"/>
                <a:gd name="T102" fmla="*/ 927745 w 345"/>
                <a:gd name="T103" fmla="*/ 89956 h 251"/>
                <a:gd name="T104" fmla="*/ 881357 w 345"/>
                <a:gd name="T105" fmla="*/ 8178 h 251"/>
                <a:gd name="T106" fmla="*/ 895001 w 345"/>
                <a:gd name="T107" fmla="*/ 40889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grpSp>
        <p:nvGrpSpPr>
          <p:cNvPr id="20" name="Group 11"/>
          <p:cNvGrpSpPr>
            <a:grpSpLocks/>
          </p:cNvGrpSpPr>
          <p:nvPr userDrawn="1"/>
        </p:nvGrpSpPr>
        <p:grpSpPr bwMode="auto">
          <a:xfrm>
            <a:off x="1739901" y="3017839"/>
            <a:ext cx="1122362" cy="977900"/>
            <a:chOff x="17399" y="30170"/>
            <a:chExt cx="11223" cy="9779"/>
          </a:xfrm>
        </p:grpSpPr>
        <p:sp>
          <p:nvSpPr>
            <p:cNvPr id="21" name="Freeform 147"/>
            <p:cNvSpPr>
              <a:spLocks/>
            </p:cNvSpPr>
            <p:nvPr userDrawn="1"/>
          </p:nvSpPr>
          <p:spPr bwMode="auto">
            <a:xfrm>
              <a:off x="17399" y="34155"/>
              <a:ext cx="9255" cy="5794"/>
            </a:xfrm>
            <a:custGeom>
              <a:avLst/>
              <a:gdLst>
                <a:gd name="T0" fmla="*/ 912813 w 583"/>
                <a:gd name="T1" fmla="*/ 579438 h 365"/>
                <a:gd name="T2" fmla="*/ 0 w 583"/>
                <a:gd name="T3" fmla="*/ 22225 h 365"/>
                <a:gd name="T4" fmla="*/ 14288 w 583"/>
                <a:gd name="T5" fmla="*/ 0 h 365"/>
                <a:gd name="T6" fmla="*/ 925513 w 583"/>
                <a:gd name="T7" fmla="*/ 557213 h 365"/>
                <a:gd name="T8" fmla="*/ 912813 w 583"/>
                <a:gd name="T9" fmla="*/ 579438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22" name="Freeform 148"/>
            <p:cNvSpPr>
              <a:spLocks/>
            </p:cNvSpPr>
            <p:nvPr userDrawn="1"/>
          </p:nvSpPr>
          <p:spPr bwMode="auto">
            <a:xfrm>
              <a:off x="20018" y="30170"/>
              <a:ext cx="8604" cy="6811"/>
            </a:xfrm>
            <a:custGeom>
              <a:avLst/>
              <a:gdLst>
                <a:gd name="T0" fmla="*/ 844550 w 542"/>
                <a:gd name="T1" fmla="*/ 681038 h 429"/>
                <a:gd name="T2" fmla="*/ 0 w 542"/>
                <a:gd name="T3" fmla="*/ 19050 h 429"/>
                <a:gd name="T4" fmla="*/ 17463 w 542"/>
                <a:gd name="T5" fmla="*/ 0 h 429"/>
                <a:gd name="T6" fmla="*/ 860425 w 542"/>
                <a:gd name="T7" fmla="*/ 661988 h 429"/>
                <a:gd name="T8" fmla="*/ 844550 w 542"/>
                <a:gd name="T9" fmla="*/ 681038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grpSp>
        <p:nvGrpSpPr>
          <p:cNvPr id="23" name="Group 12"/>
          <p:cNvGrpSpPr>
            <a:grpSpLocks/>
          </p:cNvGrpSpPr>
          <p:nvPr userDrawn="1"/>
        </p:nvGrpSpPr>
        <p:grpSpPr bwMode="auto">
          <a:xfrm>
            <a:off x="1473205" y="2813055"/>
            <a:ext cx="627062" cy="773113"/>
            <a:chOff x="14732" y="28122"/>
            <a:chExt cx="6270" cy="7731"/>
          </a:xfrm>
        </p:grpSpPr>
        <p:sp>
          <p:nvSpPr>
            <p:cNvPr id="24" name="Freeform 145"/>
            <p:cNvSpPr>
              <a:spLocks noEditPoints="1"/>
            </p:cNvSpPr>
            <p:nvPr userDrawn="1"/>
          </p:nvSpPr>
          <p:spPr bwMode="auto">
            <a:xfrm>
              <a:off x="19780" y="28122"/>
              <a:ext cx="1222" cy="1159"/>
            </a:xfrm>
            <a:custGeom>
              <a:avLst/>
              <a:gdLst>
                <a:gd name="T0" fmla="*/ 0 w 77"/>
                <a:gd name="T1" fmla="*/ 115888 h 73"/>
                <a:gd name="T2" fmla="*/ 49213 w 77"/>
                <a:gd name="T3" fmla="*/ 0 h 73"/>
                <a:gd name="T4" fmla="*/ 122238 w 77"/>
                <a:gd name="T5" fmla="*/ 101600 h 73"/>
                <a:gd name="T6" fmla="*/ 0 w 77"/>
                <a:gd name="T7" fmla="*/ 115888 h 73"/>
                <a:gd name="T8" fmla="*/ 52388 w 77"/>
                <a:gd name="T9" fmla="*/ 30163 h 73"/>
                <a:gd name="T10" fmla="*/ 23813 w 77"/>
                <a:gd name="T11" fmla="*/ 98425 h 73"/>
                <a:gd name="T12" fmla="*/ 95250 w 77"/>
                <a:gd name="T13" fmla="*/ 90488 h 73"/>
                <a:gd name="T14" fmla="*/ 52388 w 77"/>
                <a:gd name="T15" fmla="*/ 30163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25" name="Freeform 146"/>
            <p:cNvSpPr>
              <a:spLocks noEditPoints="1"/>
            </p:cNvSpPr>
            <p:nvPr userDrawn="1"/>
          </p:nvSpPr>
          <p:spPr bwMode="auto">
            <a:xfrm>
              <a:off x="14732" y="28345"/>
              <a:ext cx="5095" cy="7509"/>
            </a:xfrm>
            <a:custGeom>
              <a:avLst/>
              <a:gdLst>
                <a:gd name="T0" fmla="*/ 226181 w 187"/>
                <a:gd name="T1" fmla="*/ 737235 h 275"/>
                <a:gd name="T2" fmla="*/ 269782 w 187"/>
                <a:gd name="T3" fmla="*/ 734505 h 275"/>
                <a:gd name="T4" fmla="*/ 209830 w 187"/>
                <a:gd name="T5" fmla="*/ 729044 h 275"/>
                <a:gd name="T6" fmla="*/ 185305 w 187"/>
                <a:gd name="T7" fmla="*/ 693547 h 275"/>
                <a:gd name="T8" fmla="*/ 209830 w 187"/>
                <a:gd name="T9" fmla="*/ 729044 h 275"/>
                <a:gd name="T10" fmla="*/ 133528 w 187"/>
                <a:gd name="T11" fmla="*/ 677164 h 275"/>
                <a:gd name="T12" fmla="*/ 141704 w 187"/>
                <a:gd name="T13" fmla="*/ 660781 h 275"/>
                <a:gd name="T14" fmla="*/ 171679 w 187"/>
                <a:gd name="T15" fmla="*/ 682625 h 275"/>
                <a:gd name="T16" fmla="*/ 114453 w 187"/>
                <a:gd name="T17" fmla="*/ 658051 h 275"/>
                <a:gd name="T18" fmla="*/ 103553 w 187"/>
                <a:gd name="T19" fmla="*/ 619824 h 275"/>
                <a:gd name="T20" fmla="*/ 114453 w 187"/>
                <a:gd name="T21" fmla="*/ 658051 h 275"/>
                <a:gd name="T22" fmla="*/ 54501 w 187"/>
                <a:gd name="T23" fmla="*/ 581597 h 275"/>
                <a:gd name="T24" fmla="*/ 89927 w 187"/>
                <a:gd name="T25" fmla="*/ 603441 h 275"/>
                <a:gd name="T26" fmla="*/ 46326 w 187"/>
                <a:gd name="T27" fmla="*/ 565214 h 275"/>
                <a:gd name="T28" fmla="*/ 46326 w 187"/>
                <a:gd name="T29" fmla="*/ 524256 h 275"/>
                <a:gd name="T30" fmla="*/ 46326 w 187"/>
                <a:gd name="T31" fmla="*/ 565214 h 275"/>
                <a:gd name="T32" fmla="*/ 10900 w 187"/>
                <a:gd name="T33" fmla="*/ 475107 h 275"/>
                <a:gd name="T34" fmla="*/ 38151 w 187"/>
                <a:gd name="T35" fmla="*/ 505143 h 275"/>
                <a:gd name="T36" fmla="*/ 8175 w 187"/>
                <a:gd name="T37" fmla="*/ 455994 h 275"/>
                <a:gd name="T38" fmla="*/ 19075 w 187"/>
                <a:gd name="T39" fmla="*/ 415036 h 275"/>
                <a:gd name="T40" fmla="*/ 8175 w 187"/>
                <a:gd name="T41" fmla="*/ 455994 h 275"/>
                <a:gd name="T42" fmla="*/ 0 w 187"/>
                <a:gd name="T43" fmla="*/ 385001 h 275"/>
                <a:gd name="T44" fmla="*/ 19075 w 187"/>
                <a:gd name="T45" fmla="*/ 357696 h 275"/>
                <a:gd name="T46" fmla="*/ 19075 w 187"/>
                <a:gd name="T47" fmla="*/ 395923 h 275"/>
                <a:gd name="T48" fmla="*/ 21801 w 187"/>
                <a:gd name="T49" fmla="*/ 341313 h 275"/>
                <a:gd name="T50" fmla="*/ 10900 w 187"/>
                <a:gd name="T51" fmla="*/ 300355 h 275"/>
                <a:gd name="T52" fmla="*/ 21801 w 187"/>
                <a:gd name="T53" fmla="*/ 341313 h 275"/>
                <a:gd name="T54" fmla="*/ 16350 w 187"/>
                <a:gd name="T55" fmla="*/ 281242 h 275"/>
                <a:gd name="T56" fmla="*/ 43601 w 187"/>
                <a:gd name="T57" fmla="*/ 251206 h 275"/>
                <a:gd name="T58" fmla="*/ 51776 w 187"/>
                <a:gd name="T59" fmla="*/ 232093 h 275"/>
                <a:gd name="T60" fmla="*/ 54501 w 187"/>
                <a:gd name="T61" fmla="*/ 191135 h 275"/>
                <a:gd name="T62" fmla="*/ 51776 w 187"/>
                <a:gd name="T63" fmla="*/ 232093 h 275"/>
                <a:gd name="T64" fmla="*/ 65402 w 187"/>
                <a:gd name="T65" fmla="*/ 174752 h 275"/>
                <a:gd name="T66" fmla="*/ 100828 w 187"/>
                <a:gd name="T67" fmla="*/ 152908 h 275"/>
                <a:gd name="T68" fmla="*/ 111728 w 187"/>
                <a:gd name="T69" fmla="*/ 139256 h 275"/>
                <a:gd name="T70" fmla="*/ 128078 w 187"/>
                <a:gd name="T71" fmla="*/ 101029 h 275"/>
                <a:gd name="T72" fmla="*/ 111728 w 187"/>
                <a:gd name="T73" fmla="*/ 139256 h 275"/>
                <a:gd name="T74" fmla="*/ 141704 w 187"/>
                <a:gd name="T75" fmla="*/ 87376 h 275"/>
                <a:gd name="T76" fmla="*/ 182580 w 187"/>
                <a:gd name="T77" fmla="*/ 79185 h 275"/>
                <a:gd name="T78" fmla="*/ 198930 w 187"/>
                <a:gd name="T79" fmla="*/ 68263 h 275"/>
                <a:gd name="T80" fmla="*/ 223456 w 187"/>
                <a:gd name="T81" fmla="*/ 35497 h 275"/>
                <a:gd name="T82" fmla="*/ 198930 w 187"/>
                <a:gd name="T83" fmla="*/ 68263 h 275"/>
                <a:gd name="T84" fmla="*/ 242531 w 187"/>
                <a:gd name="T85" fmla="*/ 27305 h 275"/>
                <a:gd name="T86" fmla="*/ 283407 w 187"/>
                <a:gd name="T87" fmla="*/ 32766 h 275"/>
                <a:gd name="T88" fmla="*/ 504138 w 187"/>
                <a:gd name="T89" fmla="*/ 38227 h 275"/>
                <a:gd name="T90" fmla="*/ 471437 w 187"/>
                <a:gd name="T91" fmla="*/ 10922 h 275"/>
                <a:gd name="T92" fmla="*/ 504138 w 187"/>
                <a:gd name="T93" fmla="*/ 38227 h 275"/>
                <a:gd name="T94" fmla="*/ 297033 w 187"/>
                <a:gd name="T95" fmla="*/ 10922 h 275"/>
                <a:gd name="T96" fmla="*/ 337909 w 187"/>
                <a:gd name="T97" fmla="*/ 21844 h 275"/>
                <a:gd name="T98" fmla="*/ 449636 w 187"/>
                <a:gd name="T99" fmla="*/ 24575 h 275"/>
                <a:gd name="T100" fmla="*/ 414211 w 187"/>
                <a:gd name="T101" fmla="*/ 2731 h 275"/>
                <a:gd name="T102" fmla="*/ 449636 w 187"/>
                <a:gd name="T103" fmla="*/ 24575 h 275"/>
                <a:gd name="T104" fmla="*/ 356984 w 187"/>
                <a:gd name="T105" fmla="*/ 2731 h 275"/>
                <a:gd name="T106" fmla="*/ 395135 w 187"/>
                <a:gd name="T107" fmla="*/ 19114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grpSp>
        <p:nvGrpSpPr>
          <p:cNvPr id="26" name="Big Wheel 1"/>
          <p:cNvGrpSpPr/>
          <p:nvPr userDrawn="1"/>
        </p:nvGrpSpPr>
        <p:grpSpPr>
          <a:xfrm>
            <a:off x="1573216" y="2958349"/>
            <a:ext cx="546100" cy="506413"/>
            <a:chOff x="1573213" y="2958346"/>
            <a:chExt cx="546100" cy="506413"/>
          </a:xfrm>
          <a:solidFill>
            <a:schemeClr val="accent4"/>
          </a:solidFill>
        </p:grpSpPr>
        <p:sp>
          <p:nvSpPr>
            <p:cNvPr id="27" name="Freeform 18"/>
            <p:cNvSpPr>
              <a:spLocks noEditPoints="1"/>
            </p:cNvSpPr>
            <p:nvPr/>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grpSp>
          <p:nvGrpSpPr>
            <p:cNvPr id="28" name="Pin wheel 1"/>
            <p:cNvGrpSpPr/>
            <p:nvPr/>
          </p:nvGrpSpPr>
          <p:grpSpPr>
            <a:xfrm>
              <a:off x="1697038" y="3050421"/>
              <a:ext cx="322263" cy="325438"/>
              <a:chOff x="1697038" y="3050421"/>
              <a:chExt cx="322263" cy="325438"/>
            </a:xfrm>
            <a:grpFill/>
          </p:grpSpPr>
          <p:sp>
            <p:nvSpPr>
              <p:cNvPr id="29" name="Freeform 19"/>
              <p:cNvSpPr>
                <a:spLocks noEditPoints="1"/>
              </p:cNvSpPr>
              <p:nvPr/>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30" name="Rectangle 20"/>
              <p:cNvSpPr>
                <a:spLocks noChangeArrowheads="1"/>
              </p:cNvSpPr>
              <p:nvPr/>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31" name="Rectangle 21"/>
              <p:cNvSpPr>
                <a:spLocks noChangeArrowheads="1"/>
              </p:cNvSpPr>
              <p:nvPr/>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32" name="Rectangle 22"/>
              <p:cNvSpPr>
                <a:spLocks noChangeArrowheads="1"/>
              </p:cNvSpPr>
              <p:nvPr/>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33" name="Rectangle 23"/>
              <p:cNvSpPr>
                <a:spLocks noChangeArrowheads="1"/>
              </p:cNvSpPr>
              <p:nvPr/>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34" name="Freeform 24"/>
              <p:cNvSpPr>
                <a:spLocks/>
              </p:cNvSpPr>
              <p:nvPr/>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35" name="Freeform 25"/>
              <p:cNvSpPr>
                <a:spLocks/>
              </p:cNvSpPr>
              <p:nvPr/>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36" name="Freeform 26"/>
              <p:cNvSpPr>
                <a:spLocks/>
              </p:cNvSpPr>
              <p:nvPr/>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37" name="Freeform 27"/>
              <p:cNvSpPr>
                <a:spLocks/>
              </p:cNvSpPr>
              <p:nvPr/>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grpSp>
      </p:grpSp>
      <p:grpSp>
        <p:nvGrpSpPr>
          <p:cNvPr id="38" name="Small Wheel 1"/>
          <p:cNvGrpSpPr/>
          <p:nvPr userDrawn="1"/>
        </p:nvGrpSpPr>
        <p:grpSpPr>
          <a:xfrm>
            <a:off x="2559051" y="3645735"/>
            <a:ext cx="390526" cy="379413"/>
            <a:chOff x="2559051" y="3645734"/>
            <a:chExt cx="390525" cy="379413"/>
          </a:xfrm>
          <a:solidFill>
            <a:schemeClr val="accent4"/>
          </a:solidFill>
        </p:grpSpPr>
        <p:sp>
          <p:nvSpPr>
            <p:cNvPr id="39" name="Freeform 28"/>
            <p:cNvSpPr>
              <a:spLocks noEditPoints="1"/>
            </p:cNvSpPr>
            <p:nvPr/>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grpSp>
          <p:nvGrpSpPr>
            <p:cNvPr id="40" name="Pin wheel 2"/>
            <p:cNvGrpSpPr/>
            <p:nvPr/>
          </p:nvGrpSpPr>
          <p:grpSpPr>
            <a:xfrm>
              <a:off x="2627313" y="3709234"/>
              <a:ext cx="254000" cy="252413"/>
              <a:chOff x="2627313" y="3709234"/>
              <a:chExt cx="254000" cy="252413"/>
            </a:xfrm>
            <a:grpFill/>
          </p:grpSpPr>
          <p:sp>
            <p:nvSpPr>
              <p:cNvPr id="41" name="Freeform 29"/>
              <p:cNvSpPr>
                <a:spLocks noEditPoints="1"/>
              </p:cNvSpPr>
              <p:nvPr/>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42" name="Rectangle 30"/>
              <p:cNvSpPr>
                <a:spLocks noChangeArrowheads="1"/>
              </p:cNvSpPr>
              <p:nvPr/>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43" name="Rectangle 31"/>
              <p:cNvSpPr>
                <a:spLocks noChangeArrowheads="1"/>
              </p:cNvSpPr>
              <p:nvPr/>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44" name="Rectangle 32"/>
              <p:cNvSpPr>
                <a:spLocks noChangeArrowheads="1"/>
              </p:cNvSpPr>
              <p:nvPr/>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45" name="Rectangle 33"/>
              <p:cNvSpPr>
                <a:spLocks noChangeArrowheads="1"/>
              </p:cNvSpPr>
              <p:nvPr/>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46" name="Freeform 34"/>
              <p:cNvSpPr>
                <a:spLocks/>
              </p:cNvSpPr>
              <p:nvPr/>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47" name="Freeform 35"/>
              <p:cNvSpPr>
                <a:spLocks/>
              </p:cNvSpPr>
              <p:nvPr/>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48" name="Freeform 36"/>
              <p:cNvSpPr>
                <a:spLocks/>
              </p:cNvSpPr>
              <p:nvPr/>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49" name="Freeform 37"/>
              <p:cNvSpPr>
                <a:spLocks/>
              </p:cNvSpPr>
              <p:nvPr/>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grpSp>
      </p:grpSp>
      <p:pic>
        <p:nvPicPr>
          <p:cNvPr id="50" name="Spike Glob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992563" y="3533778"/>
            <a:ext cx="720726" cy="727075"/>
          </a:xfrm>
          <a:prstGeom prst="rect">
            <a:avLst/>
          </a:prstGeom>
          <a:noFill/>
          <a:ln>
            <a:noFill/>
          </a:ln>
          <a:effectLst/>
          <a:extLst>
            <a:ext uri="{909E8E84-426E-40dd-AFC4-6F175D3DCCD1}">
              <a14:hiddenFill xmlns:a14="http://schemas.microsoft.com/office/drawing/2010/main" xmlns="">
                <a:solidFill>
                  <a:srgbClr val="70CFEE"/>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00ACBD"/>
                  </a:outerShdw>
                </a:effectLst>
              </a14:hiddenEffects>
            </a:ext>
          </a:extLst>
        </p:spPr>
      </p:pic>
      <p:grpSp>
        <p:nvGrpSpPr>
          <p:cNvPr id="51" name="Group 16"/>
          <p:cNvGrpSpPr>
            <a:grpSpLocks/>
          </p:cNvGrpSpPr>
          <p:nvPr userDrawn="1"/>
        </p:nvGrpSpPr>
        <p:grpSpPr bwMode="auto">
          <a:xfrm>
            <a:off x="6572254" y="3146427"/>
            <a:ext cx="868363" cy="585788"/>
            <a:chOff x="65715" y="31460"/>
            <a:chExt cx="8691" cy="5863"/>
          </a:xfrm>
        </p:grpSpPr>
        <p:sp>
          <p:nvSpPr>
            <p:cNvPr id="52" name="Freeform 143"/>
            <p:cNvSpPr>
              <a:spLocks noEditPoints="1"/>
            </p:cNvSpPr>
            <p:nvPr userDrawn="1"/>
          </p:nvSpPr>
          <p:spPr bwMode="auto">
            <a:xfrm>
              <a:off x="66221" y="31460"/>
              <a:ext cx="8186" cy="5864"/>
            </a:xfrm>
            <a:custGeom>
              <a:avLst/>
              <a:gdLst>
                <a:gd name="T0" fmla="*/ 431891 w 362"/>
                <a:gd name="T1" fmla="*/ 563713 h 259"/>
                <a:gd name="T2" fmla="*/ 492944 w 362"/>
                <a:gd name="T3" fmla="*/ 586352 h 259"/>
                <a:gd name="T4" fmla="*/ 533646 w 362"/>
                <a:gd name="T5" fmla="*/ 584088 h 259"/>
                <a:gd name="T6" fmla="*/ 366316 w 362"/>
                <a:gd name="T7" fmla="*/ 572769 h 259"/>
                <a:gd name="T8" fmla="*/ 407018 w 362"/>
                <a:gd name="T9" fmla="*/ 581824 h 259"/>
                <a:gd name="T10" fmla="*/ 590176 w 362"/>
                <a:gd name="T11" fmla="*/ 552393 h 259"/>
                <a:gd name="T12" fmla="*/ 343704 w 362"/>
                <a:gd name="T13" fmla="*/ 568241 h 259"/>
                <a:gd name="T14" fmla="*/ 348226 w 362"/>
                <a:gd name="T15" fmla="*/ 550129 h 259"/>
                <a:gd name="T16" fmla="*/ 610527 w 362"/>
                <a:gd name="T17" fmla="*/ 545602 h 259"/>
                <a:gd name="T18" fmla="*/ 617310 w 362"/>
                <a:gd name="T19" fmla="*/ 563713 h 259"/>
                <a:gd name="T20" fmla="*/ 255517 w 362"/>
                <a:gd name="T21" fmla="*/ 513907 h 259"/>
                <a:gd name="T22" fmla="*/ 676102 w 362"/>
                <a:gd name="T23" fmla="*/ 534282 h 259"/>
                <a:gd name="T24" fmla="*/ 707759 w 362"/>
                <a:gd name="T25" fmla="*/ 511643 h 259"/>
                <a:gd name="T26" fmla="*/ 192203 w 362"/>
                <a:gd name="T27" fmla="*/ 500324 h 259"/>
                <a:gd name="T28" fmla="*/ 226121 w 362"/>
                <a:gd name="T29" fmla="*/ 520699 h 259"/>
                <a:gd name="T30" fmla="*/ 737154 w 362"/>
                <a:gd name="T31" fmla="*/ 452781 h 259"/>
                <a:gd name="T32" fmla="*/ 171852 w 362"/>
                <a:gd name="T33" fmla="*/ 486740 h 259"/>
                <a:gd name="T34" fmla="*/ 185419 w 362"/>
                <a:gd name="T35" fmla="*/ 470893 h 259"/>
                <a:gd name="T36" fmla="*/ 750722 w 362"/>
                <a:gd name="T37" fmla="*/ 434670 h 259"/>
                <a:gd name="T38" fmla="*/ 766550 w 362"/>
                <a:gd name="T39" fmla="*/ 445990 h 259"/>
                <a:gd name="T40" fmla="*/ 113060 w 362"/>
                <a:gd name="T41" fmla="*/ 402976 h 259"/>
                <a:gd name="T42" fmla="*/ 83665 w 362"/>
                <a:gd name="T43" fmla="*/ 396184 h 259"/>
                <a:gd name="T44" fmla="*/ 99493 w 362"/>
                <a:gd name="T45" fmla="*/ 384864 h 259"/>
                <a:gd name="T46" fmla="*/ 780117 w 362"/>
                <a:gd name="T47" fmla="*/ 382600 h 259"/>
                <a:gd name="T48" fmla="*/ 798207 w 362"/>
                <a:gd name="T49" fmla="*/ 391656 h 259"/>
                <a:gd name="T50" fmla="*/ 52008 w 362"/>
                <a:gd name="T51" fmla="*/ 298836 h 259"/>
                <a:gd name="T52" fmla="*/ 816297 w 362"/>
                <a:gd name="T53" fmla="*/ 328267 h 259"/>
                <a:gd name="T54" fmla="*/ 798207 w 362"/>
                <a:gd name="T55" fmla="*/ 287516 h 259"/>
                <a:gd name="T56" fmla="*/ 816297 w 362"/>
                <a:gd name="T57" fmla="*/ 328267 h 259"/>
                <a:gd name="T58" fmla="*/ 33918 w 362"/>
                <a:gd name="T59" fmla="*/ 242238 h 259"/>
                <a:gd name="T60" fmla="*/ 795946 w 362"/>
                <a:gd name="T61" fmla="*/ 267141 h 259"/>
                <a:gd name="T62" fmla="*/ 816297 w 362"/>
                <a:gd name="T63" fmla="*/ 262613 h 259"/>
                <a:gd name="T64" fmla="*/ 4522 w 362"/>
                <a:gd name="T65" fmla="*/ 183376 h 259"/>
                <a:gd name="T66" fmla="*/ 9045 w 362"/>
                <a:gd name="T67" fmla="*/ 221863 h 259"/>
                <a:gd name="T68" fmla="*/ 782379 w 362"/>
                <a:gd name="T69" fmla="*/ 165265 h 259"/>
                <a:gd name="T70" fmla="*/ 2261 w 362"/>
                <a:gd name="T71" fmla="*/ 160737 h 259"/>
                <a:gd name="T72" fmla="*/ 22612 w 362"/>
                <a:gd name="T73" fmla="*/ 158474 h 259"/>
                <a:gd name="T74" fmla="*/ 730371 w 362"/>
                <a:gd name="T75" fmla="*/ 124515 h 259"/>
                <a:gd name="T76" fmla="*/ 752983 w 362"/>
                <a:gd name="T77" fmla="*/ 156210 h 259"/>
                <a:gd name="T78" fmla="*/ 698714 w 362"/>
                <a:gd name="T79" fmla="*/ 67917 h 259"/>
                <a:gd name="T80" fmla="*/ 669318 w 362"/>
                <a:gd name="T81" fmla="*/ 70181 h 259"/>
                <a:gd name="T82" fmla="*/ 678363 w 362"/>
                <a:gd name="T83" fmla="*/ 54334 h 259"/>
                <a:gd name="T84" fmla="*/ 581131 w 362"/>
                <a:gd name="T85" fmla="*/ 29431 h 259"/>
                <a:gd name="T86" fmla="*/ 615049 w 362"/>
                <a:gd name="T87" fmla="*/ 40750 h 259"/>
                <a:gd name="T88" fmla="*/ 522339 w 362"/>
                <a:gd name="T89" fmla="*/ 0 h 25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53" name="Freeform 144"/>
            <p:cNvSpPr>
              <a:spLocks noEditPoints="1"/>
            </p:cNvSpPr>
            <p:nvPr userDrawn="1"/>
          </p:nvSpPr>
          <p:spPr bwMode="auto">
            <a:xfrm>
              <a:off x="65715" y="31512"/>
              <a:ext cx="1155" cy="1012"/>
            </a:xfrm>
            <a:custGeom>
              <a:avLst/>
              <a:gdLst>
                <a:gd name="T0" fmla="*/ 0 w 89"/>
                <a:gd name="T1" fmla="*/ 101185 h 78"/>
                <a:gd name="T2" fmla="*/ 57079 w 89"/>
                <a:gd name="T3" fmla="*/ 0 h 78"/>
                <a:gd name="T4" fmla="*/ 115455 w 89"/>
                <a:gd name="T5" fmla="*/ 98591 h 78"/>
                <a:gd name="T6" fmla="*/ 0 w 89"/>
                <a:gd name="T7" fmla="*/ 101185 h 78"/>
                <a:gd name="T8" fmla="*/ 57079 w 89"/>
                <a:gd name="T9" fmla="*/ 37620 h 78"/>
                <a:gd name="T10" fmla="*/ 35026 w 89"/>
                <a:gd name="T11" fmla="*/ 80429 h 78"/>
                <a:gd name="T12" fmla="*/ 81727 w 89"/>
                <a:gd name="T13" fmla="*/ 80429 h 78"/>
                <a:gd name="T14" fmla="*/ 57079 w 89"/>
                <a:gd name="T15" fmla="*/ 37620 h 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sp>
        <p:nvSpPr>
          <p:cNvPr id="54" name="Freeform 17"/>
          <p:cNvSpPr>
            <a:spLocks/>
          </p:cNvSpPr>
          <p:nvPr userDrawn="1"/>
        </p:nvSpPr>
        <p:spPr bwMode="auto">
          <a:xfrm>
            <a:off x="6799265" y="2479679"/>
            <a:ext cx="974725" cy="971551"/>
          </a:xfrm>
          <a:custGeom>
            <a:avLst/>
            <a:gdLst>
              <a:gd name="T0" fmla="*/ 488894 w 431"/>
              <a:gd name="T1" fmla="*/ 971633 h 430"/>
              <a:gd name="T2" fmla="*/ 0 w 431"/>
              <a:gd name="T3" fmla="*/ 485816 h 430"/>
              <a:gd name="T4" fmla="*/ 488894 w 431"/>
              <a:gd name="T5" fmla="*/ 0 h 430"/>
              <a:gd name="T6" fmla="*/ 848774 w 431"/>
              <a:gd name="T7" fmla="*/ 158173 h 430"/>
              <a:gd name="T8" fmla="*/ 832930 w 431"/>
              <a:gd name="T9" fmla="*/ 171730 h 430"/>
              <a:gd name="T10" fmla="*/ 488894 w 431"/>
              <a:gd name="T11" fmla="*/ 18077 h 430"/>
              <a:gd name="T12" fmla="*/ 20371 w 431"/>
              <a:gd name="T13" fmla="*/ 485816 h 430"/>
              <a:gd name="T14" fmla="*/ 488894 w 431"/>
              <a:gd name="T15" fmla="*/ 951296 h 430"/>
              <a:gd name="T16" fmla="*/ 955153 w 431"/>
              <a:gd name="T17" fmla="*/ 485816 h 430"/>
              <a:gd name="T18" fmla="*/ 914412 w 431"/>
              <a:gd name="T19" fmla="*/ 296009 h 430"/>
              <a:gd name="T20" fmla="*/ 932519 w 431"/>
              <a:gd name="T21" fmla="*/ 286971 h 430"/>
              <a:gd name="T22" fmla="*/ 975524 w 431"/>
              <a:gd name="T23" fmla="*/ 485816 h 430"/>
              <a:gd name="T24" fmla="*/ 488894 w 431"/>
              <a:gd name="T25" fmla="*/ 971633 h 4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55" name="Freeform 18"/>
          <p:cNvSpPr>
            <a:spLocks noEditPoints="1"/>
          </p:cNvSpPr>
          <p:nvPr userDrawn="1"/>
        </p:nvSpPr>
        <p:spPr bwMode="auto">
          <a:xfrm>
            <a:off x="7448554" y="2136779"/>
            <a:ext cx="804863" cy="808039"/>
          </a:xfrm>
          <a:custGeom>
            <a:avLst/>
            <a:gdLst>
              <a:gd name="T0" fmla="*/ 448051 w 356"/>
              <a:gd name="T1" fmla="*/ 805916 h 357"/>
              <a:gd name="T2" fmla="*/ 384690 w 356"/>
              <a:gd name="T3" fmla="*/ 805916 h 357"/>
              <a:gd name="T4" fmla="*/ 386953 w 356"/>
              <a:gd name="T5" fmla="*/ 787806 h 357"/>
              <a:gd name="T6" fmla="*/ 468417 w 356"/>
              <a:gd name="T7" fmla="*/ 783278 h 357"/>
              <a:gd name="T8" fmla="*/ 323592 w 356"/>
              <a:gd name="T9" fmla="*/ 799125 h 357"/>
              <a:gd name="T10" fmla="*/ 323592 w 356"/>
              <a:gd name="T11" fmla="*/ 799125 h 357"/>
              <a:gd name="T12" fmla="*/ 570246 w 356"/>
              <a:gd name="T13" fmla="*/ 771959 h 357"/>
              <a:gd name="T14" fmla="*/ 233077 w 356"/>
              <a:gd name="T15" fmla="*/ 749321 h 357"/>
              <a:gd name="T16" fmla="*/ 581561 w 356"/>
              <a:gd name="T17" fmla="*/ 742530 h 357"/>
              <a:gd name="T18" fmla="*/ 203659 w 356"/>
              <a:gd name="T19" fmla="*/ 756112 h 357"/>
              <a:gd name="T20" fmla="*/ 203659 w 356"/>
              <a:gd name="T21" fmla="*/ 756112 h 357"/>
              <a:gd name="T22" fmla="*/ 676602 w 356"/>
              <a:gd name="T23" fmla="*/ 701781 h 357"/>
              <a:gd name="T24" fmla="*/ 135773 w 356"/>
              <a:gd name="T25" fmla="*/ 679143 h 357"/>
              <a:gd name="T26" fmla="*/ 678865 w 356"/>
              <a:gd name="T27" fmla="*/ 670088 h 357"/>
              <a:gd name="T28" fmla="*/ 106355 w 356"/>
              <a:gd name="T29" fmla="*/ 676879 h 357"/>
              <a:gd name="T30" fmla="*/ 106355 w 356"/>
              <a:gd name="T31" fmla="*/ 676879 h 357"/>
              <a:gd name="T32" fmla="*/ 753540 w 356"/>
              <a:gd name="T33" fmla="*/ 602173 h 357"/>
              <a:gd name="T34" fmla="*/ 63361 w 356"/>
              <a:gd name="T35" fmla="*/ 584063 h 357"/>
              <a:gd name="T36" fmla="*/ 746751 w 356"/>
              <a:gd name="T37" fmla="*/ 572744 h 357"/>
              <a:gd name="T38" fmla="*/ 36206 w 356"/>
              <a:gd name="T39" fmla="*/ 570480 h 357"/>
              <a:gd name="T40" fmla="*/ 36206 w 356"/>
              <a:gd name="T41" fmla="*/ 570480 h 357"/>
              <a:gd name="T42" fmla="*/ 798797 w 356"/>
              <a:gd name="T43" fmla="*/ 484455 h 357"/>
              <a:gd name="T44" fmla="*/ 24892 w 356"/>
              <a:gd name="T45" fmla="*/ 468609 h 357"/>
              <a:gd name="T46" fmla="*/ 782957 w 356"/>
              <a:gd name="T47" fmla="*/ 457290 h 357"/>
              <a:gd name="T48" fmla="*/ 805586 w 356"/>
              <a:gd name="T49" fmla="*/ 421069 h 357"/>
              <a:gd name="T50" fmla="*/ 2263 w 356"/>
              <a:gd name="T51" fmla="*/ 450498 h 357"/>
              <a:gd name="T52" fmla="*/ 2263 w 356"/>
              <a:gd name="T53" fmla="*/ 450498 h 357"/>
              <a:gd name="T54" fmla="*/ 805586 w 356"/>
              <a:gd name="T55" fmla="*/ 398430 h 357"/>
              <a:gd name="T56" fmla="*/ 4526 w 356"/>
              <a:gd name="T57" fmla="*/ 346363 h 357"/>
              <a:gd name="T58" fmla="*/ 773906 w 356"/>
              <a:gd name="T59" fmla="*/ 301087 h 357"/>
              <a:gd name="T60" fmla="*/ 27155 w 356"/>
              <a:gd name="T61" fmla="*/ 325989 h 357"/>
              <a:gd name="T62" fmla="*/ 27155 w 356"/>
              <a:gd name="T63" fmla="*/ 325989 h 357"/>
              <a:gd name="T64" fmla="*/ 785220 w 356"/>
              <a:gd name="T65" fmla="*/ 273921 h 357"/>
              <a:gd name="T66" fmla="*/ 40732 w 356"/>
              <a:gd name="T67" fmla="*/ 226381 h 357"/>
              <a:gd name="T68" fmla="*/ 724122 w 356"/>
              <a:gd name="T69" fmla="*/ 192424 h 357"/>
              <a:gd name="T70" fmla="*/ 70149 w 356"/>
              <a:gd name="T71" fmla="*/ 215062 h 357"/>
              <a:gd name="T72" fmla="*/ 70149 w 356"/>
              <a:gd name="T73" fmla="*/ 215062 h 357"/>
              <a:gd name="T74" fmla="*/ 726385 w 356"/>
              <a:gd name="T75" fmla="*/ 160730 h 357"/>
              <a:gd name="T76" fmla="*/ 113144 w 356"/>
              <a:gd name="T77" fmla="*/ 122246 h 357"/>
              <a:gd name="T78" fmla="*/ 642658 w 356"/>
              <a:gd name="T79" fmla="*/ 104135 h 357"/>
              <a:gd name="T80" fmla="*/ 144824 w 356"/>
              <a:gd name="T81" fmla="*/ 119982 h 357"/>
              <a:gd name="T82" fmla="*/ 144824 w 356"/>
              <a:gd name="T83" fmla="*/ 119982 h 357"/>
              <a:gd name="T84" fmla="*/ 635870 w 356"/>
              <a:gd name="T85" fmla="*/ 74706 h 357"/>
              <a:gd name="T86" fmla="*/ 214974 w 356"/>
              <a:gd name="T87" fmla="*/ 47540 h 357"/>
              <a:gd name="T88" fmla="*/ 538566 w 356"/>
              <a:gd name="T89" fmla="*/ 43012 h 357"/>
              <a:gd name="T90" fmla="*/ 244391 w 356"/>
              <a:gd name="T91" fmla="*/ 54331 h 357"/>
              <a:gd name="T92" fmla="*/ 244391 w 356"/>
              <a:gd name="T93" fmla="*/ 54331 h 357"/>
              <a:gd name="T94" fmla="*/ 522726 w 356"/>
              <a:gd name="T95" fmla="*/ 18110 h 357"/>
              <a:gd name="T96" fmla="*/ 334907 w 356"/>
              <a:gd name="T97" fmla="*/ 6791 h 357"/>
              <a:gd name="T98" fmla="*/ 420896 w 356"/>
              <a:gd name="T99" fmla="*/ 20374 h 357"/>
              <a:gd name="T100" fmla="*/ 457102 w 356"/>
              <a:gd name="T101" fmla="*/ 22638 h 357"/>
              <a:gd name="T102" fmla="*/ 398267 w 356"/>
              <a:gd name="T103" fmla="*/ 20374 h 3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56" name="Freeform 19"/>
          <p:cNvSpPr>
            <a:spLocks noEditPoints="1"/>
          </p:cNvSpPr>
          <p:nvPr userDrawn="1"/>
        </p:nvSpPr>
        <p:spPr bwMode="auto">
          <a:xfrm>
            <a:off x="7354892" y="2046288"/>
            <a:ext cx="455612" cy="493712"/>
          </a:xfrm>
          <a:custGeom>
            <a:avLst/>
            <a:gdLst>
              <a:gd name="T0" fmla="*/ 18123 w 201"/>
              <a:gd name="T1" fmla="*/ 494249 h 218"/>
              <a:gd name="T2" fmla="*/ 0 w 201"/>
              <a:gd name="T3" fmla="*/ 494249 h 218"/>
              <a:gd name="T4" fmla="*/ 0 w 201"/>
              <a:gd name="T5" fmla="*/ 455707 h 218"/>
              <a:gd name="T6" fmla="*/ 20388 w 201"/>
              <a:gd name="T7" fmla="*/ 457974 h 218"/>
              <a:gd name="T8" fmla="*/ 18123 w 201"/>
              <a:gd name="T9" fmla="*/ 494249 h 218"/>
              <a:gd name="T10" fmla="*/ 22653 w 201"/>
              <a:gd name="T11" fmla="*/ 433035 h 218"/>
              <a:gd name="T12" fmla="*/ 2265 w 201"/>
              <a:gd name="T13" fmla="*/ 430767 h 218"/>
              <a:gd name="T14" fmla="*/ 9061 w 201"/>
              <a:gd name="T15" fmla="*/ 392225 h 218"/>
              <a:gd name="T16" fmla="*/ 29449 w 201"/>
              <a:gd name="T17" fmla="*/ 396760 h 218"/>
              <a:gd name="T18" fmla="*/ 22653 w 201"/>
              <a:gd name="T19" fmla="*/ 433035 h 218"/>
              <a:gd name="T20" fmla="*/ 33980 w 201"/>
              <a:gd name="T21" fmla="*/ 374088 h 218"/>
              <a:gd name="T22" fmla="*/ 15857 w 201"/>
              <a:gd name="T23" fmla="*/ 369553 h 218"/>
              <a:gd name="T24" fmla="*/ 27184 w 201"/>
              <a:gd name="T25" fmla="*/ 331011 h 218"/>
              <a:gd name="T26" fmla="*/ 45307 w 201"/>
              <a:gd name="T27" fmla="*/ 337812 h 218"/>
              <a:gd name="T28" fmla="*/ 33980 w 201"/>
              <a:gd name="T29" fmla="*/ 374088 h 218"/>
              <a:gd name="T30" fmla="*/ 54368 w 201"/>
              <a:gd name="T31" fmla="*/ 315140 h 218"/>
              <a:gd name="T32" fmla="*/ 36245 w 201"/>
              <a:gd name="T33" fmla="*/ 308339 h 218"/>
              <a:gd name="T34" fmla="*/ 52103 w 201"/>
              <a:gd name="T35" fmla="*/ 272064 h 218"/>
              <a:gd name="T36" fmla="*/ 70225 w 201"/>
              <a:gd name="T37" fmla="*/ 281132 h 218"/>
              <a:gd name="T38" fmla="*/ 54368 w 201"/>
              <a:gd name="T39" fmla="*/ 315140 h 218"/>
              <a:gd name="T40" fmla="*/ 79286 w 201"/>
              <a:gd name="T41" fmla="*/ 260728 h 218"/>
              <a:gd name="T42" fmla="*/ 63429 w 201"/>
              <a:gd name="T43" fmla="*/ 251659 h 218"/>
              <a:gd name="T44" fmla="*/ 83817 w 201"/>
              <a:gd name="T45" fmla="*/ 217651 h 218"/>
              <a:gd name="T46" fmla="*/ 99674 w 201"/>
              <a:gd name="T47" fmla="*/ 228987 h 218"/>
              <a:gd name="T48" fmla="*/ 79286 w 201"/>
              <a:gd name="T49" fmla="*/ 260728 h 218"/>
              <a:gd name="T50" fmla="*/ 113266 w 201"/>
              <a:gd name="T51" fmla="*/ 210849 h 218"/>
              <a:gd name="T52" fmla="*/ 97409 w 201"/>
              <a:gd name="T53" fmla="*/ 197246 h 218"/>
              <a:gd name="T54" fmla="*/ 122328 w 201"/>
              <a:gd name="T55" fmla="*/ 167773 h 218"/>
              <a:gd name="T56" fmla="*/ 138185 w 201"/>
              <a:gd name="T57" fmla="*/ 179109 h 218"/>
              <a:gd name="T58" fmla="*/ 113266 w 201"/>
              <a:gd name="T59" fmla="*/ 210849 h 218"/>
              <a:gd name="T60" fmla="*/ 151777 w 201"/>
              <a:gd name="T61" fmla="*/ 163238 h 218"/>
              <a:gd name="T62" fmla="*/ 138185 w 201"/>
              <a:gd name="T63" fmla="*/ 149635 h 218"/>
              <a:gd name="T64" fmla="*/ 167634 w 201"/>
              <a:gd name="T65" fmla="*/ 122429 h 218"/>
              <a:gd name="T66" fmla="*/ 181226 w 201"/>
              <a:gd name="T67" fmla="*/ 136032 h 218"/>
              <a:gd name="T68" fmla="*/ 151777 w 201"/>
              <a:gd name="T69" fmla="*/ 163238 h 218"/>
              <a:gd name="T70" fmla="*/ 197084 w 201"/>
              <a:gd name="T71" fmla="*/ 122429 h 218"/>
              <a:gd name="T72" fmla="*/ 185757 w 201"/>
              <a:gd name="T73" fmla="*/ 106558 h 218"/>
              <a:gd name="T74" fmla="*/ 217472 w 201"/>
              <a:gd name="T75" fmla="*/ 83886 h 218"/>
              <a:gd name="T76" fmla="*/ 228798 w 201"/>
              <a:gd name="T77" fmla="*/ 99757 h 218"/>
              <a:gd name="T78" fmla="*/ 197084 w 201"/>
              <a:gd name="T79" fmla="*/ 122429 h 218"/>
              <a:gd name="T80" fmla="*/ 246921 w 201"/>
              <a:gd name="T81" fmla="*/ 86153 h 218"/>
              <a:gd name="T82" fmla="*/ 237859 w 201"/>
              <a:gd name="T83" fmla="*/ 70283 h 218"/>
              <a:gd name="T84" fmla="*/ 271839 w 201"/>
              <a:gd name="T85" fmla="*/ 49878 h 218"/>
              <a:gd name="T86" fmla="*/ 280901 w 201"/>
              <a:gd name="T87" fmla="*/ 68016 h 218"/>
              <a:gd name="T88" fmla="*/ 246921 w 201"/>
              <a:gd name="T89" fmla="*/ 86153 h 218"/>
              <a:gd name="T90" fmla="*/ 301289 w 201"/>
              <a:gd name="T91" fmla="*/ 58947 h 218"/>
              <a:gd name="T92" fmla="*/ 294493 w 201"/>
              <a:gd name="T93" fmla="*/ 40810 h 218"/>
              <a:gd name="T94" fmla="*/ 330738 w 201"/>
              <a:gd name="T95" fmla="*/ 24939 h 218"/>
              <a:gd name="T96" fmla="*/ 337534 w 201"/>
              <a:gd name="T97" fmla="*/ 45344 h 218"/>
              <a:gd name="T98" fmla="*/ 301289 w 201"/>
              <a:gd name="T99" fmla="*/ 58947 h 218"/>
              <a:gd name="T100" fmla="*/ 357922 w 201"/>
              <a:gd name="T101" fmla="*/ 36275 h 218"/>
              <a:gd name="T102" fmla="*/ 353391 w 201"/>
              <a:gd name="T103" fmla="*/ 18138 h 218"/>
              <a:gd name="T104" fmla="*/ 391902 w 201"/>
              <a:gd name="T105" fmla="*/ 9069 h 218"/>
              <a:gd name="T106" fmla="*/ 396432 w 201"/>
              <a:gd name="T107" fmla="*/ 27206 h 218"/>
              <a:gd name="T108" fmla="*/ 357922 w 201"/>
              <a:gd name="T109" fmla="*/ 36275 h 218"/>
              <a:gd name="T110" fmla="*/ 419086 w 201"/>
              <a:gd name="T111" fmla="*/ 22672 h 218"/>
              <a:gd name="T112" fmla="*/ 414555 w 201"/>
              <a:gd name="T113" fmla="*/ 4534 h 218"/>
              <a:gd name="T114" fmla="*/ 455331 w 201"/>
              <a:gd name="T115" fmla="*/ 0 h 218"/>
              <a:gd name="T116" fmla="*/ 455331 w 201"/>
              <a:gd name="T117" fmla="*/ 18138 h 218"/>
              <a:gd name="T118" fmla="*/ 419086 w 201"/>
              <a:gd name="T119" fmla="*/ 22672 h 2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57" name="Freeform 20"/>
          <p:cNvSpPr>
            <a:spLocks noEditPoints="1"/>
          </p:cNvSpPr>
          <p:nvPr userDrawn="1"/>
        </p:nvSpPr>
        <p:spPr bwMode="auto">
          <a:xfrm>
            <a:off x="7850193" y="1944691"/>
            <a:ext cx="598487" cy="1192212"/>
          </a:xfrm>
          <a:custGeom>
            <a:avLst/>
            <a:gdLst>
              <a:gd name="T0" fmla="*/ 36244 w 264"/>
              <a:gd name="T1" fmla="*/ 1171803 h 527"/>
              <a:gd name="T2" fmla="*/ 61162 w 264"/>
              <a:gd name="T3" fmla="*/ 1187639 h 527"/>
              <a:gd name="T4" fmla="*/ 101937 w 264"/>
              <a:gd name="T5" fmla="*/ 1183114 h 527"/>
              <a:gd name="T6" fmla="*/ 120059 w 264"/>
              <a:gd name="T7" fmla="*/ 1160493 h 527"/>
              <a:gd name="T8" fmla="*/ 124589 w 264"/>
              <a:gd name="T9" fmla="*/ 1178590 h 527"/>
              <a:gd name="T10" fmla="*/ 215199 w 264"/>
              <a:gd name="T11" fmla="*/ 1131084 h 527"/>
              <a:gd name="T12" fmla="*/ 244648 w 264"/>
              <a:gd name="T13" fmla="*/ 1140133 h 527"/>
              <a:gd name="T14" fmla="*/ 280892 w 264"/>
              <a:gd name="T15" fmla="*/ 1122036 h 527"/>
              <a:gd name="T16" fmla="*/ 289953 w 264"/>
              <a:gd name="T17" fmla="*/ 1094890 h 527"/>
              <a:gd name="T18" fmla="*/ 301279 w 264"/>
              <a:gd name="T19" fmla="*/ 1110725 h 527"/>
              <a:gd name="T20" fmla="*/ 371502 w 264"/>
              <a:gd name="T21" fmla="*/ 1036073 h 527"/>
              <a:gd name="T22" fmla="*/ 403216 w 264"/>
              <a:gd name="T23" fmla="*/ 1036073 h 527"/>
              <a:gd name="T24" fmla="*/ 430399 w 264"/>
              <a:gd name="T25" fmla="*/ 1008927 h 527"/>
              <a:gd name="T26" fmla="*/ 432664 w 264"/>
              <a:gd name="T27" fmla="*/ 977257 h 527"/>
              <a:gd name="T28" fmla="*/ 446256 w 264"/>
              <a:gd name="T29" fmla="*/ 990830 h 527"/>
              <a:gd name="T30" fmla="*/ 491561 w 264"/>
              <a:gd name="T31" fmla="*/ 898081 h 527"/>
              <a:gd name="T32" fmla="*/ 521009 w 264"/>
              <a:gd name="T33" fmla="*/ 889032 h 527"/>
              <a:gd name="T34" fmla="*/ 539131 w 264"/>
              <a:gd name="T35" fmla="*/ 852838 h 527"/>
              <a:gd name="T36" fmla="*/ 530070 w 264"/>
              <a:gd name="T37" fmla="*/ 823429 h 527"/>
              <a:gd name="T38" fmla="*/ 548192 w 264"/>
              <a:gd name="T39" fmla="*/ 830216 h 527"/>
              <a:gd name="T40" fmla="*/ 561784 w 264"/>
              <a:gd name="T41" fmla="*/ 728418 h 527"/>
              <a:gd name="T42" fmla="*/ 586702 w 264"/>
              <a:gd name="T43" fmla="*/ 710321 h 527"/>
              <a:gd name="T44" fmla="*/ 593497 w 264"/>
              <a:gd name="T45" fmla="*/ 671864 h 527"/>
              <a:gd name="T46" fmla="*/ 575375 w 264"/>
              <a:gd name="T47" fmla="*/ 646980 h 527"/>
              <a:gd name="T48" fmla="*/ 595763 w 264"/>
              <a:gd name="T49" fmla="*/ 646980 h 527"/>
              <a:gd name="T50" fmla="*/ 595763 w 264"/>
              <a:gd name="T51" fmla="*/ 545183 h 527"/>
              <a:gd name="T52" fmla="*/ 573110 w 264"/>
              <a:gd name="T53" fmla="*/ 524823 h 527"/>
              <a:gd name="T54" fmla="*/ 593497 w 264"/>
              <a:gd name="T55" fmla="*/ 522561 h 527"/>
              <a:gd name="T56" fmla="*/ 552723 w 264"/>
              <a:gd name="T57" fmla="*/ 427550 h 527"/>
              <a:gd name="T58" fmla="*/ 561784 w 264"/>
              <a:gd name="T59" fmla="*/ 463745 h 527"/>
              <a:gd name="T60" fmla="*/ 550458 w 264"/>
              <a:gd name="T61" fmla="*/ 361947 h 527"/>
              <a:gd name="T62" fmla="*/ 521009 w 264"/>
              <a:gd name="T63" fmla="*/ 348374 h 527"/>
              <a:gd name="T64" fmla="*/ 539131 w 264"/>
              <a:gd name="T65" fmla="*/ 339325 h 527"/>
              <a:gd name="T66" fmla="*/ 471174 w 264"/>
              <a:gd name="T67" fmla="*/ 262412 h 527"/>
              <a:gd name="T68" fmla="*/ 493826 w 264"/>
              <a:gd name="T69" fmla="*/ 294082 h 527"/>
              <a:gd name="T70" fmla="*/ 448521 w 264"/>
              <a:gd name="T71" fmla="*/ 201333 h 527"/>
              <a:gd name="T72" fmla="*/ 419073 w 264"/>
              <a:gd name="T73" fmla="*/ 199071 h 527"/>
              <a:gd name="T74" fmla="*/ 432664 w 264"/>
              <a:gd name="T75" fmla="*/ 185498 h 527"/>
              <a:gd name="T76" fmla="*/ 344319 w 264"/>
              <a:gd name="T77" fmla="*/ 133468 h 527"/>
              <a:gd name="T78" fmla="*/ 373768 w 264"/>
              <a:gd name="T79" fmla="*/ 156090 h 527"/>
              <a:gd name="T80" fmla="*/ 303545 w 264"/>
              <a:gd name="T81" fmla="*/ 81438 h 527"/>
              <a:gd name="T82" fmla="*/ 271831 w 264"/>
              <a:gd name="T83" fmla="*/ 88225 h 527"/>
              <a:gd name="T84" fmla="*/ 280892 w 264"/>
              <a:gd name="T85" fmla="*/ 70127 h 527"/>
              <a:gd name="T86" fmla="*/ 181221 w 264"/>
              <a:gd name="T87" fmla="*/ 47506 h 527"/>
              <a:gd name="T88" fmla="*/ 217465 w 264"/>
              <a:gd name="T89" fmla="*/ 61079 h 527"/>
              <a:gd name="T90" fmla="*/ 126854 w 264"/>
              <a:gd name="T91" fmla="*/ 13573 h 527"/>
              <a:gd name="T92" fmla="*/ 99671 w 264"/>
              <a:gd name="T93" fmla="*/ 27146 h 527"/>
              <a:gd name="T94" fmla="*/ 101937 w 264"/>
              <a:gd name="T95" fmla="*/ 9049 h 527"/>
              <a:gd name="T96" fmla="*/ 0 w 264"/>
              <a:gd name="T97" fmla="*/ 20360 h 527"/>
              <a:gd name="T98" fmla="*/ 38509 w 264"/>
              <a:gd name="T99" fmla="*/ 20360 h 5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58" name="Freeform 21"/>
          <p:cNvSpPr>
            <a:spLocks noEditPoints="1"/>
          </p:cNvSpPr>
          <p:nvPr userDrawn="1"/>
        </p:nvSpPr>
        <p:spPr bwMode="auto">
          <a:xfrm>
            <a:off x="7850193" y="1841502"/>
            <a:ext cx="700086" cy="777875"/>
          </a:xfrm>
          <a:custGeom>
            <a:avLst/>
            <a:gdLst>
              <a:gd name="T0" fmla="*/ 676584 w 309"/>
              <a:gd name="T1" fmla="*/ 776080 h 344"/>
              <a:gd name="T2" fmla="*/ 699212 w 309"/>
              <a:gd name="T3" fmla="*/ 737616 h 344"/>
              <a:gd name="T4" fmla="*/ 699212 w 309"/>
              <a:gd name="T5" fmla="*/ 714990 h 344"/>
              <a:gd name="T6" fmla="*/ 678847 w 309"/>
              <a:gd name="T7" fmla="*/ 699151 h 344"/>
              <a:gd name="T8" fmla="*/ 699212 w 309"/>
              <a:gd name="T9" fmla="*/ 674262 h 344"/>
              <a:gd name="T10" fmla="*/ 699212 w 309"/>
              <a:gd name="T11" fmla="*/ 714990 h 344"/>
              <a:gd name="T12" fmla="*/ 674321 w 309"/>
              <a:gd name="T13" fmla="*/ 615434 h 344"/>
              <a:gd name="T14" fmla="*/ 696949 w 309"/>
              <a:gd name="T15" fmla="*/ 651636 h 344"/>
              <a:gd name="T16" fmla="*/ 672058 w 309"/>
              <a:gd name="T17" fmla="*/ 592808 h 344"/>
              <a:gd name="T18" fmla="*/ 683372 w 309"/>
              <a:gd name="T19" fmla="*/ 549818 h 344"/>
              <a:gd name="T20" fmla="*/ 672058 w 309"/>
              <a:gd name="T21" fmla="*/ 592808 h 344"/>
              <a:gd name="T22" fmla="*/ 649430 w 309"/>
              <a:gd name="T23" fmla="*/ 495515 h 344"/>
              <a:gd name="T24" fmla="*/ 678847 w 309"/>
              <a:gd name="T25" fmla="*/ 527192 h 344"/>
              <a:gd name="T26" fmla="*/ 640379 w 309"/>
              <a:gd name="T27" fmla="*/ 472889 h 344"/>
              <a:gd name="T28" fmla="*/ 644904 w 309"/>
              <a:gd name="T29" fmla="*/ 429899 h 344"/>
              <a:gd name="T30" fmla="*/ 640379 w 309"/>
              <a:gd name="T31" fmla="*/ 472889 h 344"/>
              <a:gd name="T32" fmla="*/ 601911 w 309"/>
              <a:gd name="T33" fmla="*/ 382384 h 344"/>
              <a:gd name="T34" fmla="*/ 635853 w 309"/>
              <a:gd name="T35" fmla="*/ 407273 h 344"/>
              <a:gd name="T36" fmla="*/ 590597 w 309"/>
              <a:gd name="T37" fmla="*/ 362020 h 344"/>
              <a:gd name="T38" fmla="*/ 586071 w 309"/>
              <a:gd name="T39" fmla="*/ 319030 h 344"/>
              <a:gd name="T40" fmla="*/ 590597 w 309"/>
              <a:gd name="T41" fmla="*/ 362020 h 344"/>
              <a:gd name="T42" fmla="*/ 534026 w 309"/>
              <a:gd name="T43" fmla="*/ 280566 h 344"/>
              <a:gd name="T44" fmla="*/ 572494 w 309"/>
              <a:gd name="T45" fmla="*/ 298667 h 344"/>
              <a:gd name="T46" fmla="*/ 520449 w 309"/>
              <a:gd name="T47" fmla="*/ 262465 h 344"/>
              <a:gd name="T48" fmla="*/ 509135 w 309"/>
              <a:gd name="T49" fmla="*/ 219475 h 344"/>
              <a:gd name="T50" fmla="*/ 520449 w 309"/>
              <a:gd name="T51" fmla="*/ 262465 h 344"/>
              <a:gd name="T52" fmla="*/ 450302 w 309"/>
              <a:gd name="T53" fmla="*/ 190061 h 344"/>
              <a:gd name="T54" fmla="*/ 491032 w 309"/>
              <a:gd name="T55" fmla="*/ 203636 h 344"/>
              <a:gd name="T56" fmla="*/ 432199 w 309"/>
              <a:gd name="T57" fmla="*/ 176485 h 344"/>
              <a:gd name="T58" fmla="*/ 414096 w 309"/>
              <a:gd name="T59" fmla="*/ 135758 h 344"/>
              <a:gd name="T60" fmla="*/ 432199 w 309"/>
              <a:gd name="T61" fmla="*/ 176485 h 344"/>
              <a:gd name="T62" fmla="*/ 350737 w 309"/>
              <a:gd name="T63" fmla="*/ 117657 h 344"/>
              <a:gd name="T64" fmla="*/ 393731 w 309"/>
              <a:gd name="T65" fmla="*/ 122182 h 344"/>
              <a:gd name="T66" fmla="*/ 330372 w 309"/>
              <a:gd name="T67" fmla="*/ 106343 h 344"/>
              <a:gd name="T68" fmla="*/ 305481 w 309"/>
              <a:gd name="T69" fmla="*/ 70141 h 344"/>
              <a:gd name="T70" fmla="*/ 330372 w 309"/>
              <a:gd name="T71" fmla="*/ 106343 h 344"/>
              <a:gd name="T72" fmla="*/ 239859 w 309"/>
              <a:gd name="T73" fmla="*/ 63354 h 344"/>
              <a:gd name="T74" fmla="*/ 285116 w 309"/>
              <a:gd name="T75" fmla="*/ 61091 h 344"/>
              <a:gd name="T76" fmla="*/ 219494 w 309"/>
              <a:gd name="T77" fmla="*/ 56566 h 344"/>
              <a:gd name="T78" fmla="*/ 187814 w 309"/>
              <a:gd name="T79" fmla="*/ 27152 h 344"/>
              <a:gd name="T80" fmla="*/ 219494 w 309"/>
              <a:gd name="T81" fmla="*/ 56566 h 344"/>
              <a:gd name="T82" fmla="*/ 122192 w 309"/>
              <a:gd name="T83" fmla="*/ 31677 h 344"/>
              <a:gd name="T84" fmla="*/ 165186 w 309"/>
              <a:gd name="T85" fmla="*/ 20364 h 344"/>
              <a:gd name="T86" fmla="*/ 99564 w 309"/>
              <a:gd name="T87" fmla="*/ 27152 h 344"/>
              <a:gd name="T88" fmla="*/ 63359 w 309"/>
              <a:gd name="T89" fmla="*/ 4525 h 344"/>
              <a:gd name="T90" fmla="*/ 99564 w 309"/>
              <a:gd name="T91" fmla="*/ 27152 h 344"/>
              <a:gd name="T92" fmla="*/ 0 w 309"/>
              <a:gd name="T93" fmla="*/ 20364 h 344"/>
              <a:gd name="T94" fmla="*/ 40731 w 309"/>
              <a:gd name="T95" fmla="*/ 2263 h 3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59" name="Freeform 22"/>
          <p:cNvSpPr>
            <a:spLocks noEditPoints="1"/>
          </p:cNvSpPr>
          <p:nvPr userDrawn="1"/>
        </p:nvSpPr>
        <p:spPr bwMode="auto">
          <a:xfrm>
            <a:off x="7050091" y="1738314"/>
            <a:ext cx="800100" cy="1604963"/>
          </a:xfrm>
          <a:custGeom>
            <a:avLst/>
            <a:gdLst>
              <a:gd name="T0" fmla="*/ 800397 w 354"/>
              <a:gd name="T1" fmla="*/ 1584315 h 709"/>
              <a:gd name="T2" fmla="*/ 700913 w 354"/>
              <a:gd name="T3" fmla="*/ 1577525 h 709"/>
              <a:gd name="T4" fmla="*/ 637604 w 354"/>
              <a:gd name="T5" fmla="*/ 1586579 h 709"/>
              <a:gd name="T6" fmla="*/ 612733 w 354"/>
              <a:gd name="T7" fmla="*/ 1582052 h 709"/>
              <a:gd name="T8" fmla="*/ 612733 w 354"/>
              <a:gd name="T9" fmla="*/ 1582052 h 709"/>
              <a:gd name="T10" fmla="*/ 558469 w 354"/>
              <a:gd name="T11" fmla="*/ 1545839 h 709"/>
              <a:gd name="T12" fmla="*/ 465768 w 354"/>
              <a:gd name="T13" fmla="*/ 1509626 h 709"/>
              <a:gd name="T14" fmla="*/ 402460 w 354"/>
              <a:gd name="T15" fmla="*/ 1498310 h 709"/>
              <a:gd name="T16" fmla="*/ 382110 w 354"/>
              <a:gd name="T17" fmla="*/ 1484730 h 709"/>
              <a:gd name="T18" fmla="*/ 382110 w 354"/>
              <a:gd name="T19" fmla="*/ 1484730 h 709"/>
              <a:gd name="T20" fmla="*/ 341412 w 354"/>
              <a:gd name="T21" fmla="*/ 1434937 h 709"/>
              <a:gd name="T22" fmla="*/ 264538 w 354"/>
              <a:gd name="T23" fmla="*/ 1371564 h 709"/>
              <a:gd name="T24" fmla="*/ 205752 w 354"/>
              <a:gd name="T25" fmla="*/ 1339878 h 709"/>
              <a:gd name="T26" fmla="*/ 189925 w 354"/>
              <a:gd name="T27" fmla="*/ 1321772 h 709"/>
              <a:gd name="T28" fmla="*/ 189925 w 354"/>
              <a:gd name="T29" fmla="*/ 1321772 h 709"/>
              <a:gd name="T30" fmla="*/ 167315 w 354"/>
              <a:gd name="T31" fmla="*/ 1260662 h 709"/>
              <a:gd name="T32" fmla="*/ 115311 w 354"/>
              <a:gd name="T33" fmla="*/ 1176920 h 709"/>
              <a:gd name="T34" fmla="*/ 70091 w 354"/>
              <a:gd name="T35" fmla="*/ 1129390 h 709"/>
              <a:gd name="T36" fmla="*/ 61047 w 354"/>
              <a:gd name="T37" fmla="*/ 1109021 h 709"/>
              <a:gd name="T38" fmla="*/ 61047 w 354"/>
              <a:gd name="T39" fmla="*/ 1109021 h 709"/>
              <a:gd name="T40" fmla="*/ 56525 w 354"/>
              <a:gd name="T41" fmla="*/ 1043385 h 709"/>
              <a:gd name="T42" fmla="*/ 31654 w 354"/>
              <a:gd name="T43" fmla="*/ 946063 h 709"/>
              <a:gd name="T44" fmla="*/ 4522 w 354"/>
              <a:gd name="T45" fmla="*/ 887217 h 709"/>
              <a:gd name="T46" fmla="*/ 2261 w 354"/>
              <a:gd name="T47" fmla="*/ 864583 h 709"/>
              <a:gd name="T48" fmla="*/ 2261 w 354"/>
              <a:gd name="T49" fmla="*/ 864583 h 709"/>
              <a:gd name="T50" fmla="*/ 20349 w 354"/>
              <a:gd name="T51" fmla="*/ 762735 h 709"/>
              <a:gd name="T52" fmla="*/ 6783 w 354"/>
              <a:gd name="T53" fmla="*/ 699362 h 709"/>
              <a:gd name="T54" fmla="*/ 9044 w 354"/>
              <a:gd name="T55" fmla="*/ 676729 h 709"/>
              <a:gd name="T56" fmla="*/ 40698 w 354"/>
              <a:gd name="T57" fmla="*/ 617883 h 709"/>
              <a:gd name="T58" fmla="*/ 40698 w 354"/>
              <a:gd name="T59" fmla="*/ 617883 h 709"/>
              <a:gd name="T60" fmla="*/ 70091 w 354"/>
              <a:gd name="T61" fmla="*/ 522824 h 709"/>
              <a:gd name="T62" fmla="*/ 76874 w 354"/>
              <a:gd name="T63" fmla="*/ 457188 h 709"/>
              <a:gd name="T64" fmla="*/ 88179 w 354"/>
              <a:gd name="T65" fmla="*/ 436818 h 709"/>
              <a:gd name="T66" fmla="*/ 135661 w 354"/>
              <a:gd name="T67" fmla="*/ 391552 h 709"/>
              <a:gd name="T68" fmla="*/ 135661 w 354"/>
              <a:gd name="T69" fmla="*/ 391552 h 709"/>
              <a:gd name="T70" fmla="*/ 192186 w 354"/>
              <a:gd name="T71" fmla="*/ 310073 h 709"/>
              <a:gd name="T72" fmla="*/ 219318 w 354"/>
              <a:gd name="T73" fmla="*/ 251227 h 709"/>
              <a:gd name="T74" fmla="*/ 235145 w 354"/>
              <a:gd name="T75" fmla="*/ 233121 h 709"/>
              <a:gd name="T76" fmla="*/ 293931 w 354"/>
              <a:gd name="T77" fmla="*/ 205961 h 709"/>
              <a:gd name="T78" fmla="*/ 293931 w 354"/>
              <a:gd name="T79" fmla="*/ 205961 h 709"/>
              <a:gd name="T80" fmla="*/ 375327 w 354"/>
              <a:gd name="T81" fmla="*/ 147115 h 709"/>
              <a:gd name="T82" fmla="*/ 418287 w 354"/>
              <a:gd name="T83" fmla="*/ 97322 h 709"/>
              <a:gd name="T84" fmla="*/ 438636 w 354"/>
              <a:gd name="T85" fmla="*/ 86006 h 709"/>
              <a:gd name="T86" fmla="*/ 501944 w 354"/>
              <a:gd name="T87" fmla="*/ 79216 h 709"/>
              <a:gd name="T88" fmla="*/ 501944 w 354"/>
              <a:gd name="T89" fmla="*/ 79216 h 709"/>
              <a:gd name="T90" fmla="*/ 596906 w 354"/>
              <a:gd name="T91" fmla="*/ 45266 h 709"/>
              <a:gd name="T92" fmla="*/ 653431 w 354"/>
              <a:gd name="T93" fmla="*/ 13580 h 709"/>
              <a:gd name="T94" fmla="*/ 676042 w 354"/>
              <a:gd name="T95" fmla="*/ 9053 h 709"/>
              <a:gd name="T96" fmla="*/ 741611 w 354"/>
              <a:gd name="T97" fmla="*/ 22633 h 709"/>
              <a:gd name="T98" fmla="*/ 741611 w 354"/>
              <a:gd name="T99" fmla="*/ 22633 h 7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grpSp>
        <p:nvGrpSpPr>
          <p:cNvPr id="60" name="Thumbs Up"/>
          <p:cNvGrpSpPr/>
          <p:nvPr userDrawn="1"/>
        </p:nvGrpSpPr>
        <p:grpSpPr>
          <a:xfrm>
            <a:off x="7850680" y="3148675"/>
            <a:ext cx="339876" cy="282799"/>
            <a:chOff x="7850677" y="3148671"/>
            <a:chExt cx="339876" cy="282798"/>
          </a:xfrm>
          <a:solidFill>
            <a:schemeClr val="tx2"/>
          </a:solidFill>
        </p:grpSpPr>
        <p:sp>
          <p:nvSpPr>
            <p:cNvPr id="61" name="Freeform 62"/>
            <p:cNvSpPr>
              <a:spLocks noEditPoints="1"/>
            </p:cNvSpPr>
            <p:nvPr/>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62" name="Freeform 63"/>
            <p:cNvSpPr>
              <a:spLocks noEditPoints="1"/>
            </p:cNvSpPr>
            <p:nvPr/>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grpSp>
      <p:grpSp>
        <p:nvGrpSpPr>
          <p:cNvPr id="63" name="Group 24"/>
          <p:cNvGrpSpPr>
            <a:grpSpLocks/>
          </p:cNvGrpSpPr>
          <p:nvPr userDrawn="1"/>
        </p:nvGrpSpPr>
        <p:grpSpPr bwMode="auto">
          <a:xfrm>
            <a:off x="6461126" y="2894018"/>
            <a:ext cx="346075" cy="231775"/>
            <a:chOff x="64613" y="28944"/>
            <a:chExt cx="3463" cy="2309"/>
          </a:xfrm>
        </p:grpSpPr>
        <p:sp>
          <p:nvSpPr>
            <p:cNvPr id="64" name="Freeform 140"/>
            <p:cNvSpPr>
              <a:spLocks noEditPoints="1"/>
            </p:cNvSpPr>
            <p:nvPr userDrawn="1"/>
          </p:nvSpPr>
          <p:spPr bwMode="auto">
            <a:xfrm>
              <a:off x="64613" y="28944"/>
              <a:ext cx="3463" cy="23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65" name="Freeform 141"/>
            <p:cNvSpPr>
              <a:spLocks noEditPoints="1"/>
            </p:cNvSpPr>
            <p:nvPr userDrawn="1"/>
          </p:nvSpPr>
          <p:spPr bwMode="auto">
            <a:xfrm>
              <a:off x="65471" y="29830"/>
              <a:ext cx="540" cy="538"/>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66" name="Freeform 142"/>
            <p:cNvSpPr>
              <a:spLocks noEditPoints="1"/>
            </p:cNvSpPr>
            <p:nvPr userDrawn="1"/>
          </p:nvSpPr>
          <p:spPr bwMode="auto">
            <a:xfrm>
              <a:off x="65074" y="29418"/>
              <a:ext cx="1350" cy="1344"/>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a:lstStyle/>
            <a:p>
              <a:pPr defTabSz="914195" eaLnBrk="1" fontAlgn="auto" hangingPunct="1">
                <a:spcBef>
                  <a:spcPts val="0"/>
                </a:spcBef>
                <a:spcAft>
                  <a:spcPts val="0"/>
                </a:spcAft>
                <a:defRPr/>
              </a:pPr>
              <a:endParaRPr lang="en-US" sz="1900" dirty="0">
                <a:solidFill>
                  <a:prstClr val="black"/>
                </a:solidFill>
              </a:endParaRPr>
            </a:p>
          </p:txBody>
        </p:sp>
      </p:grpSp>
      <p:grpSp>
        <p:nvGrpSpPr>
          <p:cNvPr id="67" name="Group 25"/>
          <p:cNvGrpSpPr>
            <a:grpSpLocks/>
          </p:cNvGrpSpPr>
          <p:nvPr userDrawn="1"/>
        </p:nvGrpSpPr>
        <p:grpSpPr bwMode="auto">
          <a:xfrm>
            <a:off x="7581905" y="2259018"/>
            <a:ext cx="550862" cy="555625"/>
            <a:chOff x="75821" y="22587"/>
            <a:chExt cx="5513" cy="5565"/>
          </a:xfrm>
        </p:grpSpPr>
        <p:sp>
          <p:nvSpPr>
            <p:cNvPr id="68" name="Freeform 137"/>
            <p:cNvSpPr>
              <a:spLocks noEditPoints="1"/>
            </p:cNvSpPr>
            <p:nvPr userDrawn="1"/>
          </p:nvSpPr>
          <p:spPr bwMode="auto">
            <a:xfrm>
              <a:off x="75821" y="22587"/>
              <a:ext cx="5513" cy="5565"/>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69" name="Freeform 138"/>
            <p:cNvSpPr>
              <a:spLocks noEditPoints="1"/>
            </p:cNvSpPr>
            <p:nvPr userDrawn="1"/>
          </p:nvSpPr>
          <p:spPr bwMode="auto">
            <a:xfrm>
              <a:off x="78601" y="24400"/>
              <a:ext cx="969" cy="922"/>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70" name="Freeform 139"/>
            <p:cNvSpPr>
              <a:spLocks noEditPoints="1"/>
            </p:cNvSpPr>
            <p:nvPr userDrawn="1"/>
          </p:nvSpPr>
          <p:spPr bwMode="auto">
            <a:xfrm>
              <a:off x="77473" y="23382"/>
              <a:ext cx="3098" cy="2941"/>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a:lstStyle/>
            <a:p>
              <a:pPr defTabSz="914195" eaLnBrk="1" fontAlgn="auto" hangingPunct="1">
                <a:spcBef>
                  <a:spcPts val="0"/>
                </a:spcBef>
                <a:spcAft>
                  <a:spcPts val="0"/>
                </a:spcAft>
                <a:defRPr/>
              </a:pPr>
              <a:endParaRPr lang="en-US" sz="1900" dirty="0">
                <a:solidFill>
                  <a:prstClr val="black"/>
                </a:solidFill>
              </a:endParaRPr>
            </a:p>
          </p:txBody>
        </p:sp>
      </p:grpSp>
      <p:cxnSp>
        <p:nvCxnSpPr>
          <p:cNvPr id="71" name="Line 26"/>
          <p:cNvCxnSpPr/>
          <p:nvPr userDrawn="1"/>
        </p:nvCxnSpPr>
        <p:spPr bwMode="black">
          <a:xfrm flipV="1">
            <a:off x="2828926" y="4"/>
            <a:ext cx="4762"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2" name="Line 27"/>
          <p:cNvCxnSpPr/>
          <p:nvPr userDrawn="1"/>
        </p:nvCxnSpPr>
        <p:spPr bwMode="black">
          <a:xfrm flipV="1">
            <a:off x="7829554" y="-42863"/>
            <a:ext cx="3175" cy="22050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Line 28"/>
          <p:cNvCxnSpPr/>
          <p:nvPr userDrawn="1"/>
        </p:nvCxnSpPr>
        <p:spPr bwMode="black">
          <a:xfrm flipV="1">
            <a:off x="9867905" y="-1031876"/>
            <a:ext cx="17463" cy="3665539"/>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4" name="Freeform 29"/>
          <p:cNvSpPr>
            <a:spLocks noEditPoints="1"/>
          </p:cNvSpPr>
          <p:nvPr userDrawn="1"/>
        </p:nvSpPr>
        <p:spPr bwMode="auto">
          <a:xfrm>
            <a:off x="9436102" y="2511426"/>
            <a:ext cx="868363" cy="766763"/>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lIns="91420" tIns="45711" rIns="91420" bIns="45711"/>
          <a:lstStyle/>
          <a:p>
            <a:pPr defTabSz="914195" eaLnBrk="1" fontAlgn="auto" hangingPunct="1">
              <a:spcBef>
                <a:spcPts val="0"/>
              </a:spcBef>
              <a:spcAft>
                <a:spcPts val="0"/>
              </a:spcAft>
              <a:defRPr/>
            </a:pPr>
            <a:endParaRPr lang="en-US" sz="1900" dirty="0">
              <a:solidFill>
                <a:prstClr val="black"/>
              </a:solidFill>
            </a:endParaRPr>
          </a:p>
        </p:txBody>
      </p:sp>
      <p:grpSp>
        <p:nvGrpSpPr>
          <p:cNvPr id="75" name="Group 30"/>
          <p:cNvGrpSpPr>
            <a:grpSpLocks/>
          </p:cNvGrpSpPr>
          <p:nvPr userDrawn="1"/>
        </p:nvGrpSpPr>
        <p:grpSpPr bwMode="auto">
          <a:xfrm>
            <a:off x="9259892" y="2097093"/>
            <a:ext cx="1287462" cy="1044575"/>
            <a:chOff x="92602" y="20975"/>
            <a:chExt cx="12877" cy="10440"/>
          </a:xfrm>
        </p:grpSpPr>
        <p:sp>
          <p:nvSpPr>
            <p:cNvPr id="76" name="Freeform 117"/>
            <p:cNvSpPr>
              <a:spLocks/>
            </p:cNvSpPr>
            <p:nvPr userDrawn="1"/>
          </p:nvSpPr>
          <p:spPr bwMode="auto">
            <a:xfrm>
              <a:off x="100134" y="26017"/>
              <a:ext cx="276" cy="1138"/>
            </a:xfrm>
            <a:custGeom>
              <a:avLst/>
              <a:gdLst>
                <a:gd name="T0" fmla="*/ 13785 w 20"/>
                <a:gd name="T1" fmla="*/ 113832 h 83"/>
                <a:gd name="T2" fmla="*/ 0 w 20"/>
                <a:gd name="T3" fmla="*/ 100117 h 83"/>
                <a:gd name="T4" fmla="*/ 0 w 20"/>
                <a:gd name="T5" fmla="*/ 13715 h 83"/>
                <a:gd name="T6" fmla="*/ 13785 w 20"/>
                <a:gd name="T7" fmla="*/ 0 h 83"/>
                <a:gd name="T8" fmla="*/ 27569 w 20"/>
                <a:gd name="T9" fmla="*/ 13715 h 83"/>
                <a:gd name="T10" fmla="*/ 27569 w 20"/>
                <a:gd name="T11" fmla="*/ 100117 h 83"/>
                <a:gd name="T12" fmla="*/ 13785 w 20"/>
                <a:gd name="T13" fmla="*/ 113832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77" name="Freeform 118"/>
            <p:cNvSpPr>
              <a:spLocks/>
            </p:cNvSpPr>
            <p:nvPr userDrawn="1"/>
          </p:nvSpPr>
          <p:spPr bwMode="auto">
            <a:xfrm>
              <a:off x="100134" y="23331"/>
              <a:ext cx="276" cy="738"/>
            </a:xfrm>
            <a:custGeom>
              <a:avLst/>
              <a:gdLst>
                <a:gd name="T0" fmla="*/ 13785 w 20"/>
                <a:gd name="T1" fmla="*/ 73813 h 53"/>
                <a:gd name="T2" fmla="*/ 0 w 20"/>
                <a:gd name="T3" fmla="*/ 59886 h 53"/>
                <a:gd name="T4" fmla="*/ 0 w 20"/>
                <a:gd name="T5" fmla="*/ 13927 h 53"/>
                <a:gd name="T6" fmla="*/ 13785 w 20"/>
                <a:gd name="T7" fmla="*/ 0 h 53"/>
                <a:gd name="T8" fmla="*/ 27569 w 20"/>
                <a:gd name="T9" fmla="*/ 13927 h 53"/>
                <a:gd name="T10" fmla="*/ 27569 w 20"/>
                <a:gd name="T11" fmla="*/ 59886 h 53"/>
                <a:gd name="T12" fmla="*/ 13785 w 20"/>
                <a:gd name="T13" fmla="*/ 73813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78" name="Freeform 119"/>
            <p:cNvSpPr>
              <a:spLocks/>
            </p:cNvSpPr>
            <p:nvPr userDrawn="1"/>
          </p:nvSpPr>
          <p:spPr bwMode="auto">
            <a:xfrm>
              <a:off x="100134" y="20975"/>
              <a:ext cx="276" cy="1778"/>
            </a:xfrm>
            <a:custGeom>
              <a:avLst/>
              <a:gdLst>
                <a:gd name="T0" fmla="*/ 13785 w 20"/>
                <a:gd name="T1" fmla="*/ 177862 h 129"/>
                <a:gd name="T2" fmla="*/ 0 w 20"/>
                <a:gd name="T3" fmla="*/ 164074 h 129"/>
                <a:gd name="T4" fmla="*/ 0 w 20"/>
                <a:gd name="T5" fmla="*/ 13788 h 129"/>
                <a:gd name="T6" fmla="*/ 13785 w 20"/>
                <a:gd name="T7" fmla="*/ 0 h 129"/>
                <a:gd name="T8" fmla="*/ 27569 w 20"/>
                <a:gd name="T9" fmla="*/ 13788 h 129"/>
                <a:gd name="T10" fmla="*/ 27569 w 20"/>
                <a:gd name="T11" fmla="*/ 164074 h 129"/>
                <a:gd name="T12" fmla="*/ 13785 w 20"/>
                <a:gd name="T13" fmla="*/ 177862 h 1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79" name="Freeform 120"/>
            <p:cNvSpPr>
              <a:spLocks/>
            </p:cNvSpPr>
            <p:nvPr userDrawn="1"/>
          </p:nvSpPr>
          <p:spPr bwMode="auto">
            <a:xfrm>
              <a:off x="100953" y="27849"/>
              <a:ext cx="275" cy="1165"/>
            </a:xfrm>
            <a:custGeom>
              <a:avLst/>
              <a:gdLst>
                <a:gd name="T0" fmla="*/ 13785 w 20"/>
                <a:gd name="T1" fmla="*/ 116500 h 84"/>
                <a:gd name="T2" fmla="*/ 0 w 20"/>
                <a:gd name="T3" fmla="*/ 102631 h 84"/>
                <a:gd name="T4" fmla="*/ 0 w 20"/>
                <a:gd name="T5" fmla="*/ 13869 h 84"/>
                <a:gd name="T6" fmla="*/ 13785 w 20"/>
                <a:gd name="T7" fmla="*/ 0 h 84"/>
                <a:gd name="T8" fmla="*/ 27569 w 20"/>
                <a:gd name="T9" fmla="*/ 13869 h 84"/>
                <a:gd name="T10" fmla="*/ 27569 w 20"/>
                <a:gd name="T11" fmla="*/ 102631 h 84"/>
                <a:gd name="T12" fmla="*/ 13785 w 20"/>
                <a:gd name="T13" fmla="*/ 11650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0" name="Freeform 121"/>
            <p:cNvSpPr>
              <a:spLocks/>
            </p:cNvSpPr>
            <p:nvPr userDrawn="1"/>
          </p:nvSpPr>
          <p:spPr bwMode="auto">
            <a:xfrm>
              <a:off x="94914" y="27778"/>
              <a:ext cx="649" cy="276"/>
            </a:xfrm>
            <a:custGeom>
              <a:avLst/>
              <a:gdLst>
                <a:gd name="T0" fmla="*/ 51107 w 47"/>
                <a:gd name="T1" fmla="*/ 27569 h 20"/>
                <a:gd name="T2" fmla="*/ 13813 w 47"/>
                <a:gd name="T3" fmla="*/ 27569 h 20"/>
                <a:gd name="T4" fmla="*/ 0 w 47"/>
                <a:gd name="T5" fmla="*/ 13785 h 20"/>
                <a:gd name="T6" fmla="*/ 13813 w 47"/>
                <a:gd name="T7" fmla="*/ 0 h 20"/>
                <a:gd name="T8" fmla="*/ 51107 w 47"/>
                <a:gd name="T9" fmla="*/ 0 h 20"/>
                <a:gd name="T10" fmla="*/ 64920 w 47"/>
                <a:gd name="T11" fmla="*/ 13785 h 20"/>
                <a:gd name="T12" fmla="*/ 51107 w 47"/>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1" name="Freeform 122"/>
            <p:cNvSpPr>
              <a:spLocks/>
            </p:cNvSpPr>
            <p:nvPr userDrawn="1"/>
          </p:nvSpPr>
          <p:spPr bwMode="auto">
            <a:xfrm>
              <a:off x="92602" y="27778"/>
              <a:ext cx="1289" cy="276"/>
            </a:xfrm>
            <a:custGeom>
              <a:avLst/>
              <a:gdLst>
                <a:gd name="T0" fmla="*/ 115084 w 93"/>
                <a:gd name="T1" fmla="*/ 27569 h 20"/>
                <a:gd name="T2" fmla="*/ 13866 w 93"/>
                <a:gd name="T3" fmla="*/ 27569 h 20"/>
                <a:gd name="T4" fmla="*/ 0 w 93"/>
                <a:gd name="T5" fmla="*/ 13785 h 20"/>
                <a:gd name="T6" fmla="*/ 13866 w 93"/>
                <a:gd name="T7" fmla="*/ 0 h 20"/>
                <a:gd name="T8" fmla="*/ 115084 w 93"/>
                <a:gd name="T9" fmla="*/ 0 h 20"/>
                <a:gd name="T10" fmla="*/ 128950 w 93"/>
                <a:gd name="T11" fmla="*/ 13785 h 20"/>
                <a:gd name="T12" fmla="*/ 115084 w 9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2" name="Freeform 123"/>
            <p:cNvSpPr>
              <a:spLocks/>
            </p:cNvSpPr>
            <p:nvPr userDrawn="1"/>
          </p:nvSpPr>
          <p:spPr bwMode="auto">
            <a:xfrm>
              <a:off x="97342" y="27778"/>
              <a:ext cx="1281" cy="276"/>
            </a:xfrm>
            <a:custGeom>
              <a:avLst/>
              <a:gdLst>
                <a:gd name="T0" fmla="*/ 114291 w 93"/>
                <a:gd name="T1" fmla="*/ 27569 h 20"/>
                <a:gd name="T2" fmla="*/ 13770 w 93"/>
                <a:gd name="T3" fmla="*/ 27569 h 20"/>
                <a:gd name="T4" fmla="*/ 0 w 93"/>
                <a:gd name="T5" fmla="*/ 13785 h 20"/>
                <a:gd name="T6" fmla="*/ 13770 w 93"/>
                <a:gd name="T7" fmla="*/ 0 h 20"/>
                <a:gd name="T8" fmla="*/ 114291 w 93"/>
                <a:gd name="T9" fmla="*/ 0 h 20"/>
                <a:gd name="T10" fmla="*/ 128061 w 93"/>
                <a:gd name="T11" fmla="*/ 13785 h 20"/>
                <a:gd name="T12" fmla="*/ 114291 w 9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3" name="Freeform 124"/>
            <p:cNvSpPr>
              <a:spLocks/>
            </p:cNvSpPr>
            <p:nvPr userDrawn="1"/>
          </p:nvSpPr>
          <p:spPr bwMode="auto">
            <a:xfrm>
              <a:off x="99281" y="26675"/>
              <a:ext cx="924" cy="916"/>
            </a:xfrm>
            <a:custGeom>
              <a:avLst/>
              <a:gdLst>
                <a:gd name="T0" fmla="*/ 75923 w 67"/>
                <a:gd name="T1" fmla="*/ 91599 h 66"/>
                <a:gd name="T2" fmla="*/ 66260 w 67"/>
                <a:gd name="T3" fmla="*/ 87435 h 66"/>
                <a:gd name="T4" fmla="*/ 4141 w 67"/>
                <a:gd name="T5" fmla="*/ 24982 h 66"/>
                <a:gd name="T6" fmla="*/ 4141 w 67"/>
                <a:gd name="T7" fmla="*/ 5551 h 66"/>
                <a:gd name="T8" fmla="*/ 24848 w 67"/>
                <a:gd name="T9" fmla="*/ 5551 h 66"/>
                <a:gd name="T10" fmla="*/ 86966 w 67"/>
                <a:gd name="T11" fmla="*/ 66617 h 66"/>
                <a:gd name="T12" fmla="*/ 86966 w 67"/>
                <a:gd name="T13" fmla="*/ 87435 h 66"/>
                <a:gd name="T14" fmla="*/ 75923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4" name="Freeform 125"/>
            <p:cNvSpPr>
              <a:spLocks/>
            </p:cNvSpPr>
            <p:nvPr userDrawn="1"/>
          </p:nvSpPr>
          <p:spPr bwMode="auto">
            <a:xfrm>
              <a:off x="99859" y="27991"/>
              <a:ext cx="925" cy="925"/>
            </a:xfrm>
            <a:custGeom>
              <a:avLst/>
              <a:gdLst>
                <a:gd name="T0" fmla="*/ 15185 w 67"/>
                <a:gd name="T1" fmla="*/ 92488 h 67"/>
                <a:gd name="T2" fmla="*/ 5522 w 67"/>
                <a:gd name="T3" fmla="*/ 88347 h 67"/>
                <a:gd name="T4" fmla="*/ 5522 w 67"/>
                <a:gd name="T5" fmla="*/ 67640 h 67"/>
                <a:gd name="T6" fmla="*/ 67640 w 67"/>
                <a:gd name="T7" fmla="*/ 5522 h 67"/>
                <a:gd name="T8" fmla="*/ 86966 w 67"/>
                <a:gd name="T9" fmla="*/ 5522 h 67"/>
                <a:gd name="T10" fmla="*/ 86966 w 67"/>
                <a:gd name="T11" fmla="*/ 26228 h 67"/>
                <a:gd name="T12" fmla="*/ 26228 w 67"/>
                <a:gd name="T13" fmla="*/ 88347 h 67"/>
                <a:gd name="T14" fmla="*/ 15185 w 67"/>
                <a:gd name="T15" fmla="*/ 92488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5" name="Freeform 126"/>
            <p:cNvSpPr>
              <a:spLocks/>
            </p:cNvSpPr>
            <p:nvPr userDrawn="1"/>
          </p:nvSpPr>
          <p:spPr bwMode="auto">
            <a:xfrm>
              <a:off x="98462" y="29396"/>
              <a:ext cx="925" cy="916"/>
            </a:xfrm>
            <a:custGeom>
              <a:avLst/>
              <a:gdLst>
                <a:gd name="T0" fmla="*/ 15185 w 67"/>
                <a:gd name="T1" fmla="*/ 91599 h 66"/>
                <a:gd name="T2" fmla="*/ 5522 w 67"/>
                <a:gd name="T3" fmla="*/ 87435 h 66"/>
                <a:gd name="T4" fmla="*/ 5522 w 67"/>
                <a:gd name="T5" fmla="*/ 66617 h 66"/>
                <a:gd name="T6" fmla="*/ 67640 w 67"/>
                <a:gd name="T7" fmla="*/ 5551 h 66"/>
                <a:gd name="T8" fmla="*/ 86966 w 67"/>
                <a:gd name="T9" fmla="*/ 5551 h 66"/>
                <a:gd name="T10" fmla="*/ 86966 w 67"/>
                <a:gd name="T11" fmla="*/ 24982 h 66"/>
                <a:gd name="T12" fmla="*/ 26228 w 67"/>
                <a:gd name="T13" fmla="*/ 87435 h 66"/>
                <a:gd name="T14" fmla="*/ 15185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6" name="Freeform 127"/>
            <p:cNvSpPr>
              <a:spLocks/>
            </p:cNvSpPr>
            <p:nvPr userDrawn="1"/>
          </p:nvSpPr>
          <p:spPr bwMode="auto">
            <a:xfrm>
              <a:off x="101166" y="27404"/>
              <a:ext cx="925" cy="916"/>
            </a:xfrm>
            <a:custGeom>
              <a:avLst/>
              <a:gdLst>
                <a:gd name="T0" fmla="*/ 77303 w 67"/>
                <a:gd name="T1" fmla="*/ 91599 h 66"/>
                <a:gd name="T2" fmla="*/ 67640 w 67"/>
                <a:gd name="T3" fmla="*/ 87435 h 66"/>
                <a:gd name="T4" fmla="*/ 5522 w 67"/>
                <a:gd name="T5" fmla="*/ 24982 h 66"/>
                <a:gd name="T6" fmla="*/ 5522 w 67"/>
                <a:gd name="T7" fmla="*/ 5551 h 66"/>
                <a:gd name="T8" fmla="*/ 24848 w 67"/>
                <a:gd name="T9" fmla="*/ 5551 h 66"/>
                <a:gd name="T10" fmla="*/ 86966 w 67"/>
                <a:gd name="T11" fmla="*/ 66617 h 66"/>
                <a:gd name="T12" fmla="*/ 86966 w 67"/>
                <a:gd name="T13" fmla="*/ 87435 h 66"/>
                <a:gd name="T14" fmla="*/ 77303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7" name="Freeform 128"/>
            <p:cNvSpPr>
              <a:spLocks/>
            </p:cNvSpPr>
            <p:nvPr userDrawn="1"/>
          </p:nvSpPr>
          <p:spPr bwMode="auto">
            <a:xfrm>
              <a:off x="104474" y="30695"/>
              <a:ext cx="712" cy="720"/>
            </a:xfrm>
            <a:custGeom>
              <a:avLst/>
              <a:gdLst>
                <a:gd name="T0" fmla="*/ 56095 w 52"/>
                <a:gd name="T1" fmla="*/ 72035 h 52"/>
                <a:gd name="T2" fmla="*/ 46518 w 52"/>
                <a:gd name="T3" fmla="*/ 67879 h 52"/>
                <a:gd name="T4" fmla="*/ 5473 w 52"/>
                <a:gd name="T5" fmla="*/ 24935 h 52"/>
                <a:gd name="T6" fmla="*/ 5473 w 52"/>
                <a:gd name="T7" fmla="*/ 5541 h 52"/>
                <a:gd name="T8" fmla="*/ 24627 w 52"/>
                <a:gd name="T9" fmla="*/ 5541 h 52"/>
                <a:gd name="T10" fmla="*/ 65672 w 52"/>
                <a:gd name="T11" fmla="*/ 47100 h 52"/>
                <a:gd name="T12" fmla="*/ 65672 w 52"/>
                <a:gd name="T13" fmla="*/ 67879 h 52"/>
                <a:gd name="T14" fmla="*/ 56095 w 52"/>
                <a:gd name="T15" fmla="*/ 72035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8" name="Freeform 129"/>
            <p:cNvSpPr>
              <a:spLocks/>
            </p:cNvSpPr>
            <p:nvPr userDrawn="1"/>
          </p:nvSpPr>
          <p:spPr bwMode="auto">
            <a:xfrm>
              <a:off x="101033" y="26969"/>
              <a:ext cx="1147" cy="275"/>
            </a:xfrm>
            <a:custGeom>
              <a:avLst/>
              <a:gdLst>
                <a:gd name="T0" fmla="*/ 100899 w 83"/>
                <a:gd name="T1" fmla="*/ 27569 h 20"/>
                <a:gd name="T2" fmla="*/ 13822 w 83"/>
                <a:gd name="T3" fmla="*/ 27569 h 20"/>
                <a:gd name="T4" fmla="*/ 0 w 83"/>
                <a:gd name="T5" fmla="*/ 13785 h 20"/>
                <a:gd name="T6" fmla="*/ 13822 w 83"/>
                <a:gd name="T7" fmla="*/ 0 h 20"/>
                <a:gd name="T8" fmla="*/ 100899 w 83"/>
                <a:gd name="T9" fmla="*/ 0 h 20"/>
                <a:gd name="T10" fmla="*/ 114721 w 83"/>
                <a:gd name="T11" fmla="*/ 13785 h 20"/>
                <a:gd name="T12" fmla="*/ 100899 w 8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89" name="Freeform 130"/>
            <p:cNvSpPr>
              <a:spLocks/>
            </p:cNvSpPr>
            <p:nvPr userDrawn="1"/>
          </p:nvSpPr>
          <p:spPr bwMode="auto">
            <a:xfrm>
              <a:off x="100561" y="26106"/>
              <a:ext cx="925" cy="916"/>
            </a:xfrm>
            <a:custGeom>
              <a:avLst/>
              <a:gdLst>
                <a:gd name="T0" fmla="*/ 16565 w 67"/>
                <a:gd name="T1" fmla="*/ 91599 h 66"/>
                <a:gd name="T2" fmla="*/ 5522 w 67"/>
                <a:gd name="T3" fmla="*/ 87435 h 66"/>
                <a:gd name="T4" fmla="*/ 5522 w 67"/>
                <a:gd name="T5" fmla="*/ 68005 h 66"/>
                <a:gd name="T6" fmla="*/ 67640 w 67"/>
                <a:gd name="T7" fmla="*/ 5551 h 66"/>
                <a:gd name="T8" fmla="*/ 88347 w 67"/>
                <a:gd name="T9" fmla="*/ 5551 h 66"/>
                <a:gd name="T10" fmla="*/ 88347 w 67"/>
                <a:gd name="T11" fmla="*/ 24982 h 66"/>
                <a:gd name="T12" fmla="*/ 26228 w 67"/>
                <a:gd name="T13" fmla="*/ 87435 h 66"/>
                <a:gd name="T14" fmla="*/ 16565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90" name="Freeform 131"/>
            <p:cNvSpPr>
              <a:spLocks/>
            </p:cNvSpPr>
            <p:nvPr userDrawn="1"/>
          </p:nvSpPr>
          <p:spPr bwMode="auto">
            <a:xfrm>
              <a:off x="103300" y="22851"/>
              <a:ext cx="1459" cy="1450"/>
            </a:xfrm>
            <a:custGeom>
              <a:avLst/>
              <a:gdLst>
                <a:gd name="T0" fmla="*/ 15135 w 106"/>
                <a:gd name="T1" fmla="*/ 144958 h 105"/>
                <a:gd name="T2" fmla="*/ 5504 w 106"/>
                <a:gd name="T3" fmla="*/ 140816 h 105"/>
                <a:gd name="T4" fmla="*/ 5504 w 106"/>
                <a:gd name="T5" fmla="*/ 121489 h 105"/>
                <a:gd name="T6" fmla="*/ 121081 w 106"/>
                <a:gd name="T7" fmla="*/ 5522 h 105"/>
                <a:gd name="T8" fmla="*/ 140343 w 106"/>
                <a:gd name="T9" fmla="*/ 5522 h 105"/>
                <a:gd name="T10" fmla="*/ 140343 w 106"/>
                <a:gd name="T11" fmla="*/ 24850 h 105"/>
                <a:gd name="T12" fmla="*/ 24766 w 106"/>
                <a:gd name="T13" fmla="*/ 140816 h 105"/>
                <a:gd name="T14" fmla="*/ 15135 w 106"/>
                <a:gd name="T15" fmla="*/ 144958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91" name="Freeform 132"/>
            <p:cNvSpPr>
              <a:spLocks/>
            </p:cNvSpPr>
            <p:nvPr userDrawn="1"/>
          </p:nvSpPr>
          <p:spPr bwMode="auto">
            <a:xfrm>
              <a:off x="104910" y="22131"/>
              <a:ext cx="569" cy="551"/>
            </a:xfrm>
            <a:custGeom>
              <a:avLst/>
              <a:gdLst>
                <a:gd name="T0" fmla="*/ 15270 w 41"/>
                <a:gd name="T1" fmla="*/ 55137 h 40"/>
                <a:gd name="T2" fmla="*/ 5553 w 41"/>
                <a:gd name="T3" fmla="*/ 51002 h 40"/>
                <a:gd name="T4" fmla="*/ 5553 w 41"/>
                <a:gd name="T5" fmla="*/ 31704 h 40"/>
                <a:gd name="T6" fmla="*/ 31928 w 41"/>
                <a:gd name="T7" fmla="*/ 5514 h 40"/>
                <a:gd name="T8" fmla="*/ 51363 w 41"/>
                <a:gd name="T9" fmla="*/ 5514 h 40"/>
                <a:gd name="T10" fmla="*/ 51363 w 41"/>
                <a:gd name="T11" fmla="*/ 24812 h 40"/>
                <a:gd name="T12" fmla="*/ 24988 w 41"/>
                <a:gd name="T13" fmla="*/ 51002 h 40"/>
                <a:gd name="T14" fmla="*/ 15270 w 41"/>
                <a:gd name="T15" fmla="*/ 55137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92" name="Freeform 133"/>
            <p:cNvSpPr>
              <a:spLocks/>
            </p:cNvSpPr>
            <p:nvPr userDrawn="1"/>
          </p:nvSpPr>
          <p:spPr bwMode="auto">
            <a:xfrm>
              <a:off x="99183" y="27778"/>
              <a:ext cx="1147" cy="276"/>
            </a:xfrm>
            <a:custGeom>
              <a:avLst/>
              <a:gdLst>
                <a:gd name="T0" fmla="*/ 100899 w 83"/>
                <a:gd name="T1" fmla="*/ 27569 h 20"/>
                <a:gd name="T2" fmla="*/ 13822 w 83"/>
                <a:gd name="T3" fmla="*/ 27569 h 20"/>
                <a:gd name="T4" fmla="*/ 0 w 83"/>
                <a:gd name="T5" fmla="*/ 13785 h 20"/>
                <a:gd name="T6" fmla="*/ 13822 w 83"/>
                <a:gd name="T7" fmla="*/ 0 h 20"/>
                <a:gd name="T8" fmla="*/ 100899 w 83"/>
                <a:gd name="T9" fmla="*/ 0 h 20"/>
                <a:gd name="T10" fmla="*/ 114721 w 83"/>
                <a:gd name="T11" fmla="*/ 13785 h 20"/>
                <a:gd name="T12" fmla="*/ 100899 w 8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93" name="Freeform 134"/>
            <p:cNvSpPr>
              <a:spLocks/>
            </p:cNvSpPr>
            <p:nvPr userDrawn="1"/>
          </p:nvSpPr>
          <p:spPr bwMode="auto">
            <a:xfrm>
              <a:off x="97813" y="30419"/>
              <a:ext cx="552" cy="543"/>
            </a:xfrm>
            <a:custGeom>
              <a:avLst/>
              <a:gdLst>
                <a:gd name="T0" fmla="*/ 15163 w 40"/>
                <a:gd name="T1" fmla="*/ 54248 h 39"/>
                <a:gd name="T2" fmla="*/ 5514 w 40"/>
                <a:gd name="T3" fmla="*/ 50075 h 39"/>
                <a:gd name="T4" fmla="*/ 5514 w 40"/>
                <a:gd name="T5" fmla="*/ 30601 h 39"/>
                <a:gd name="T6" fmla="*/ 28947 w 40"/>
                <a:gd name="T7" fmla="*/ 5564 h 39"/>
                <a:gd name="T8" fmla="*/ 49623 w 40"/>
                <a:gd name="T9" fmla="*/ 5564 h 39"/>
                <a:gd name="T10" fmla="*/ 49623 w 40"/>
                <a:gd name="T11" fmla="*/ 26429 h 39"/>
                <a:gd name="T12" fmla="*/ 24812 w 40"/>
                <a:gd name="T13" fmla="*/ 50075 h 39"/>
                <a:gd name="T14" fmla="*/ 15163 w 40"/>
                <a:gd name="T15" fmla="*/ 54248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94" name="Freeform 135"/>
            <p:cNvSpPr>
              <a:spLocks/>
            </p:cNvSpPr>
            <p:nvPr userDrawn="1"/>
          </p:nvSpPr>
          <p:spPr bwMode="auto">
            <a:xfrm>
              <a:off x="102776" y="29014"/>
              <a:ext cx="1556" cy="1547"/>
            </a:xfrm>
            <a:custGeom>
              <a:avLst/>
              <a:gdLst>
                <a:gd name="T0" fmla="*/ 140480 w 113"/>
                <a:gd name="T1" fmla="*/ 154740 h 112"/>
                <a:gd name="T2" fmla="*/ 130839 w 113"/>
                <a:gd name="T3" fmla="*/ 150595 h 112"/>
                <a:gd name="T4" fmla="*/ 5509 w 113"/>
                <a:gd name="T5" fmla="*/ 24869 h 112"/>
                <a:gd name="T6" fmla="*/ 5509 w 113"/>
                <a:gd name="T7" fmla="*/ 4145 h 112"/>
                <a:gd name="T8" fmla="*/ 24791 w 113"/>
                <a:gd name="T9" fmla="*/ 4145 h 112"/>
                <a:gd name="T10" fmla="*/ 150121 w 113"/>
                <a:gd name="T11" fmla="*/ 131253 h 112"/>
                <a:gd name="T12" fmla="*/ 150121 w 113"/>
                <a:gd name="T13" fmla="*/ 150595 h 112"/>
                <a:gd name="T14" fmla="*/ 140480 w 113"/>
                <a:gd name="T15" fmla="*/ 154740 h 1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95" name="Freeform 136"/>
            <p:cNvSpPr>
              <a:spLocks/>
            </p:cNvSpPr>
            <p:nvPr userDrawn="1"/>
          </p:nvSpPr>
          <p:spPr bwMode="auto">
            <a:xfrm>
              <a:off x="102278" y="24479"/>
              <a:ext cx="836" cy="844"/>
            </a:xfrm>
            <a:custGeom>
              <a:avLst/>
              <a:gdLst>
                <a:gd name="T0" fmla="*/ 15075 w 61"/>
                <a:gd name="T1" fmla="*/ 84485 h 61"/>
                <a:gd name="T2" fmla="*/ 5482 w 61"/>
                <a:gd name="T3" fmla="*/ 80330 h 61"/>
                <a:gd name="T4" fmla="*/ 5482 w 61"/>
                <a:gd name="T5" fmla="*/ 60940 h 61"/>
                <a:gd name="T6" fmla="*/ 58928 w 61"/>
                <a:gd name="T7" fmla="*/ 5540 h 61"/>
                <a:gd name="T8" fmla="*/ 79484 w 61"/>
                <a:gd name="T9" fmla="*/ 5540 h 61"/>
                <a:gd name="T10" fmla="*/ 79484 w 61"/>
                <a:gd name="T11" fmla="*/ 24930 h 61"/>
                <a:gd name="T12" fmla="*/ 24667 w 61"/>
                <a:gd name="T13" fmla="*/ 80330 h 61"/>
                <a:gd name="T14" fmla="*/ 15075 w 61"/>
                <a:gd name="T15" fmla="*/ 84485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grpSp>
        <p:nvGrpSpPr>
          <p:cNvPr id="96" name="Group 31"/>
          <p:cNvGrpSpPr>
            <a:grpSpLocks/>
          </p:cNvGrpSpPr>
          <p:nvPr userDrawn="1"/>
        </p:nvGrpSpPr>
        <p:grpSpPr bwMode="auto">
          <a:xfrm>
            <a:off x="3817941" y="2370143"/>
            <a:ext cx="768351" cy="820737"/>
            <a:chOff x="47752" y="20224"/>
            <a:chExt cx="26352" cy="28162"/>
          </a:xfrm>
        </p:grpSpPr>
        <p:sp>
          <p:nvSpPr>
            <p:cNvPr id="97" name="Freeform 111"/>
            <p:cNvSpPr>
              <a:spLocks noEditPoints="1"/>
            </p:cNvSpPr>
            <p:nvPr userDrawn="1"/>
          </p:nvSpPr>
          <p:spPr bwMode="auto">
            <a:xfrm>
              <a:off x="58587" y="29702"/>
              <a:ext cx="5717" cy="844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98" name="Freeform 112"/>
            <p:cNvSpPr>
              <a:spLocks noEditPoints="1"/>
            </p:cNvSpPr>
            <p:nvPr userDrawn="1"/>
          </p:nvSpPr>
          <p:spPr bwMode="auto">
            <a:xfrm>
              <a:off x="57610" y="27193"/>
              <a:ext cx="11287" cy="14177"/>
            </a:xfrm>
            <a:custGeom>
              <a:avLst/>
              <a:gdLst>
                <a:gd name="T0" fmla="*/ 359988 w 301"/>
                <a:gd name="T1" fmla="*/ 1383885 h 378"/>
                <a:gd name="T2" fmla="*/ 457485 w 301"/>
                <a:gd name="T3" fmla="*/ 1417638 h 378"/>
                <a:gd name="T4" fmla="*/ 521233 w 301"/>
                <a:gd name="T5" fmla="*/ 1410137 h 378"/>
                <a:gd name="T6" fmla="*/ 262491 w 301"/>
                <a:gd name="T7" fmla="*/ 1398886 h 378"/>
                <a:gd name="T8" fmla="*/ 322489 w 301"/>
                <a:gd name="T9" fmla="*/ 1410137 h 378"/>
                <a:gd name="T10" fmla="*/ 607480 w 301"/>
                <a:gd name="T11" fmla="*/ 1357632 h 378"/>
                <a:gd name="T12" fmla="*/ 224993 w 301"/>
                <a:gd name="T13" fmla="*/ 1391385 h 378"/>
                <a:gd name="T14" fmla="*/ 232492 w 301"/>
                <a:gd name="T15" fmla="*/ 1357632 h 378"/>
                <a:gd name="T16" fmla="*/ 641229 w 301"/>
                <a:gd name="T17" fmla="*/ 1350131 h 378"/>
                <a:gd name="T18" fmla="*/ 652479 w 301"/>
                <a:gd name="T19" fmla="*/ 1380134 h 378"/>
                <a:gd name="T20" fmla="*/ 93747 w 301"/>
                <a:gd name="T21" fmla="*/ 1301377 h 378"/>
                <a:gd name="T22" fmla="*/ 742476 w 301"/>
                <a:gd name="T23" fmla="*/ 1338880 h 378"/>
                <a:gd name="T24" fmla="*/ 794974 w 301"/>
                <a:gd name="T25" fmla="*/ 1308877 h 378"/>
                <a:gd name="T26" fmla="*/ 809973 w 301"/>
                <a:gd name="T27" fmla="*/ 1263873 h 378"/>
                <a:gd name="T28" fmla="*/ 828723 w 301"/>
                <a:gd name="T29" fmla="*/ 1290126 h 378"/>
                <a:gd name="T30" fmla="*/ 922470 w 301"/>
                <a:gd name="T31" fmla="*/ 1162613 h 378"/>
                <a:gd name="T32" fmla="*/ 971218 w 301"/>
                <a:gd name="T33" fmla="*/ 1155112 h 378"/>
                <a:gd name="T34" fmla="*/ 1008717 w 301"/>
                <a:gd name="T35" fmla="*/ 1106358 h 378"/>
                <a:gd name="T36" fmla="*/ 1001217 w 301"/>
                <a:gd name="T37" fmla="*/ 1057603 h 378"/>
                <a:gd name="T38" fmla="*/ 1027466 w 301"/>
                <a:gd name="T39" fmla="*/ 1072604 h 378"/>
                <a:gd name="T40" fmla="*/ 1064965 w 301"/>
                <a:gd name="T41" fmla="*/ 915089 h 378"/>
                <a:gd name="T42" fmla="*/ 1106214 w 301"/>
                <a:gd name="T43" fmla="*/ 892587 h 378"/>
                <a:gd name="T44" fmla="*/ 1117463 w 301"/>
                <a:gd name="T45" fmla="*/ 828831 h 378"/>
                <a:gd name="T46" fmla="*/ 1091214 w 301"/>
                <a:gd name="T47" fmla="*/ 791327 h 378"/>
                <a:gd name="T48" fmla="*/ 1124963 w 301"/>
                <a:gd name="T49" fmla="*/ 795077 h 378"/>
                <a:gd name="T50" fmla="*/ 1124963 w 301"/>
                <a:gd name="T51" fmla="*/ 633812 h 378"/>
                <a:gd name="T52" fmla="*/ 1087464 w 301"/>
                <a:gd name="T53" fmla="*/ 600058 h 378"/>
                <a:gd name="T54" fmla="*/ 1121213 w 301"/>
                <a:gd name="T55" fmla="*/ 596308 h 378"/>
                <a:gd name="T56" fmla="*/ 1046216 w 301"/>
                <a:gd name="T57" fmla="*/ 453794 h 378"/>
                <a:gd name="T58" fmla="*/ 1064965 w 301"/>
                <a:gd name="T59" fmla="*/ 510050 h 378"/>
                <a:gd name="T60" fmla="*/ 1031216 w 301"/>
                <a:gd name="T61" fmla="*/ 352534 h 378"/>
                <a:gd name="T62" fmla="*/ 986218 w 301"/>
                <a:gd name="T63" fmla="*/ 337533 h 378"/>
                <a:gd name="T64" fmla="*/ 1012467 w 301"/>
                <a:gd name="T65" fmla="*/ 322531 h 378"/>
                <a:gd name="T66" fmla="*/ 888721 w 301"/>
                <a:gd name="T67" fmla="*/ 221272 h 378"/>
                <a:gd name="T68" fmla="*/ 929970 w 301"/>
                <a:gd name="T69" fmla="*/ 262526 h 378"/>
                <a:gd name="T70" fmla="*/ 832473 w 301"/>
                <a:gd name="T71" fmla="*/ 135013 h 378"/>
                <a:gd name="T72" fmla="*/ 18749 w 301"/>
                <a:gd name="T73" fmla="*/ 165016 h 378"/>
                <a:gd name="T74" fmla="*/ 67498 w 301"/>
                <a:gd name="T75" fmla="*/ 131263 h 378"/>
                <a:gd name="T76" fmla="*/ 734976 w 301"/>
                <a:gd name="T77" fmla="*/ 112511 h 378"/>
                <a:gd name="T78" fmla="*/ 787474 w 301"/>
                <a:gd name="T79" fmla="*/ 142514 h 378"/>
                <a:gd name="T80" fmla="*/ 138745 w 301"/>
                <a:gd name="T81" fmla="*/ 60006 h 378"/>
                <a:gd name="T82" fmla="*/ 704977 w 301"/>
                <a:gd name="T83" fmla="*/ 93759 h 378"/>
                <a:gd name="T84" fmla="*/ 716227 w 301"/>
                <a:gd name="T85" fmla="*/ 67507 h 378"/>
                <a:gd name="T86" fmla="*/ 172494 w 301"/>
                <a:gd name="T87" fmla="*/ 45004 h 378"/>
                <a:gd name="T88" fmla="*/ 183744 w 301"/>
                <a:gd name="T89" fmla="*/ 75007 h 378"/>
                <a:gd name="T90" fmla="*/ 562482 w 301"/>
                <a:gd name="T91" fmla="*/ 15001 h 378"/>
                <a:gd name="T92" fmla="*/ 277491 w 301"/>
                <a:gd name="T93" fmla="*/ 48755 h 378"/>
                <a:gd name="T94" fmla="*/ 333739 w 301"/>
                <a:gd name="T95" fmla="*/ 41254 h 378"/>
                <a:gd name="T96" fmla="*/ 464985 w 301"/>
                <a:gd name="T97" fmla="*/ 33753 h 378"/>
                <a:gd name="T98" fmla="*/ 521233 w 301"/>
                <a:gd name="T99" fmla="*/ 41254 h 378"/>
                <a:gd name="T100" fmla="*/ 419986 w 301"/>
                <a:gd name="T101" fmla="*/ 0 h 378"/>
                <a:gd name="T102" fmla="*/ 419986 w 301"/>
                <a:gd name="T103" fmla="*/ 3375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99" name="Freeform 113"/>
            <p:cNvSpPr>
              <a:spLocks noEditPoints="1"/>
            </p:cNvSpPr>
            <p:nvPr userDrawn="1"/>
          </p:nvSpPr>
          <p:spPr bwMode="auto">
            <a:xfrm>
              <a:off x="53101" y="25590"/>
              <a:ext cx="8478" cy="8700"/>
            </a:xfrm>
            <a:custGeom>
              <a:avLst/>
              <a:gdLst>
                <a:gd name="T0" fmla="*/ 0 w 226"/>
                <a:gd name="T1" fmla="*/ 869950 h 232"/>
                <a:gd name="T2" fmla="*/ 33759 w 226"/>
                <a:gd name="T3" fmla="*/ 809953 h 232"/>
                <a:gd name="T4" fmla="*/ 37510 w 226"/>
                <a:gd name="T5" fmla="*/ 776205 h 232"/>
                <a:gd name="T6" fmla="*/ 15004 w 226"/>
                <a:gd name="T7" fmla="*/ 712459 h 232"/>
                <a:gd name="T8" fmla="*/ 37510 w 226"/>
                <a:gd name="T9" fmla="*/ 776205 h 232"/>
                <a:gd name="T10" fmla="*/ 22506 w 226"/>
                <a:gd name="T11" fmla="*/ 674961 h 232"/>
                <a:gd name="T12" fmla="*/ 67518 w 226"/>
                <a:gd name="T13" fmla="*/ 626214 h 232"/>
                <a:gd name="T14" fmla="*/ 78771 w 226"/>
                <a:gd name="T15" fmla="*/ 592466 h 232"/>
                <a:gd name="T16" fmla="*/ 71269 w 226"/>
                <a:gd name="T17" fmla="*/ 521220 h 232"/>
                <a:gd name="T18" fmla="*/ 78771 w 226"/>
                <a:gd name="T19" fmla="*/ 592466 h 232"/>
                <a:gd name="T20" fmla="*/ 86273 w 226"/>
                <a:gd name="T21" fmla="*/ 491222 h 232"/>
                <a:gd name="T22" fmla="*/ 142538 w 226"/>
                <a:gd name="T23" fmla="*/ 449974 h 232"/>
                <a:gd name="T24" fmla="*/ 161293 w 226"/>
                <a:gd name="T25" fmla="*/ 419976 h 232"/>
                <a:gd name="T26" fmla="*/ 168795 w 226"/>
                <a:gd name="T27" fmla="*/ 352480 h 232"/>
                <a:gd name="T28" fmla="*/ 161293 w 226"/>
                <a:gd name="T29" fmla="*/ 419976 h 232"/>
                <a:gd name="T30" fmla="*/ 191301 w 226"/>
                <a:gd name="T31" fmla="*/ 322481 h 232"/>
                <a:gd name="T32" fmla="*/ 255068 w 226"/>
                <a:gd name="T33" fmla="*/ 299983 h 232"/>
                <a:gd name="T34" fmla="*/ 281325 w 226"/>
                <a:gd name="T35" fmla="*/ 273734 h 232"/>
                <a:gd name="T36" fmla="*/ 303831 w 226"/>
                <a:gd name="T37" fmla="*/ 209988 h 232"/>
                <a:gd name="T38" fmla="*/ 281325 w 226"/>
                <a:gd name="T39" fmla="*/ 273734 h 232"/>
                <a:gd name="T40" fmla="*/ 333839 w 226"/>
                <a:gd name="T41" fmla="*/ 183739 h 232"/>
                <a:gd name="T42" fmla="*/ 401357 w 226"/>
                <a:gd name="T43" fmla="*/ 176240 h 232"/>
                <a:gd name="T44" fmla="*/ 431364 w 226"/>
                <a:gd name="T45" fmla="*/ 157491 h 232"/>
                <a:gd name="T46" fmla="*/ 468874 w 226"/>
                <a:gd name="T47" fmla="*/ 97494 h 232"/>
                <a:gd name="T48" fmla="*/ 431364 w 226"/>
                <a:gd name="T49" fmla="*/ 157491 h 232"/>
                <a:gd name="T50" fmla="*/ 498882 w 226"/>
                <a:gd name="T51" fmla="*/ 82495 h 232"/>
                <a:gd name="T52" fmla="*/ 570151 w 226"/>
                <a:gd name="T53" fmla="*/ 86245 h 232"/>
                <a:gd name="T54" fmla="*/ 600159 w 226"/>
                <a:gd name="T55" fmla="*/ 74996 h 232"/>
                <a:gd name="T56" fmla="*/ 648922 w 226"/>
                <a:gd name="T57" fmla="*/ 26248 h 232"/>
                <a:gd name="T58" fmla="*/ 600159 w 226"/>
                <a:gd name="T59" fmla="*/ 74996 h 232"/>
                <a:gd name="T60" fmla="*/ 686432 w 226"/>
                <a:gd name="T61" fmla="*/ 18749 h 232"/>
                <a:gd name="T62" fmla="*/ 750199 w 226"/>
                <a:gd name="T63" fmla="*/ 41248 h 232"/>
                <a:gd name="T64" fmla="*/ 787709 w 226"/>
                <a:gd name="T65" fmla="*/ 33748 h 232"/>
                <a:gd name="T66" fmla="*/ 843974 w 226"/>
                <a:gd name="T67" fmla="*/ 0 h 232"/>
                <a:gd name="T68" fmla="*/ 787709 w 226"/>
                <a:gd name="T69" fmla="*/ 33748 h 2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00" name="Freeform 114"/>
            <p:cNvSpPr>
              <a:spLocks noEditPoints="1"/>
            </p:cNvSpPr>
            <p:nvPr userDrawn="1"/>
          </p:nvSpPr>
          <p:spPr bwMode="auto">
            <a:xfrm>
              <a:off x="61801" y="23828"/>
              <a:ext cx="10462" cy="20923"/>
            </a:xfrm>
            <a:custGeom>
              <a:avLst/>
              <a:gdLst>
                <a:gd name="T0" fmla="*/ 44996 w 279"/>
                <a:gd name="T1" fmla="*/ 2062328 h 558"/>
                <a:gd name="T2" fmla="*/ 82493 w 279"/>
                <a:gd name="T3" fmla="*/ 2092325 h 558"/>
                <a:gd name="T4" fmla="*/ 142488 w 279"/>
                <a:gd name="T5" fmla="*/ 2084826 h 558"/>
                <a:gd name="T6" fmla="*/ 172486 w 279"/>
                <a:gd name="T7" fmla="*/ 2047329 h 558"/>
                <a:gd name="T8" fmla="*/ 179985 w 279"/>
                <a:gd name="T9" fmla="*/ 2077326 h 558"/>
                <a:gd name="T10" fmla="*/ 322473 w 279"/>
                <a:gd name="T11" fmla="*/ 2009832 h 558"/>
                <a:gd name="T12" fmla="*/ 367469 w 279"/>
                <a:gd name="T13" fmla="*/ 2028580 h 558"/>
                <a:gd name="T14" fmla="*/ 427464 w 279"/>
                <a:gd name="T15" fmla="*/ 2002333 h 558"/>
                <a:gd name="T16" fmla="*/ 446213 w 279"/>
                <a:gd name="T17" fmla="*/ 1961086 h 558"/>
                <a:gd name="T18" fmla="*/ 457462 w 279"/>
                <a:gd name="T19" fmla="*/ 1987334 h 558"/>
                <a:gd name="T20" fmla="*/ 577452 w 279"/>
                <a:gd name="T21" fmla="*/ 1882343 h 558"/>
                <a:gd name="T22" fmla="*/ 626198 w 279"/>
                <a:gd name="T23" fmla="*/ 1886092 h 558"/>
                <a:gd name="T24" fmla="*/ 674944 w 279"/>
                <a:gd name="T25" fmla="*/ 1848595 h 558"/>
                <a:gd name="T26" fmla="*/ 682443 w 279"/>
                <a:gd name="T27" fmla="*/ 1799849 h 558"/>
                <a:gd name="T28" fmla="*/ 701192 w 279"/>
                <a:gd name="T29" fmla="*/ 1822348 h 558"/>
                <a:gd name="T30" fmla="*/ 787435 w 279"/>
                <a:gd name="T31" fmla="*/ 1687359 h 558"/>
                <a:gd name="T32" fmla="*/ 836180 w 279"/>
                <a:gd name="T33" fmla="*/ 1679859 h 558"/>
                <a:gd name="T34" fmla="*/ 869928 w 279"/>
                <a:gd name="T35" fmla="*/ 1631114 h 558"/>
                <a:gd name="T36" fmla="*/ 862428 w 279"/>
                <a:gd name="T37" fmla="*/ 1582368 h 558"/>
                <a:gd name="T38" fmla="*/ 892426 w 279"/>
                <a:gd name="T39" fmla="*/ 1597366 h 558"/>
                <a:gd name="T40" fmla="*/ 933672 w 279"/>
                <a:gd name="T41" fmla="*/ 1443629 h 558"/>
                <a:gd name="T42" fmla="*/ 978669 w 279"/>
                <a:gd name="T43" fmla="*/ 1421131 h 558"/>
                <a:gd name="T44" fmla="*/ 997417 w 279"/>
                <a:gd name="T45" fmla="*/ 1364886 h 558"/>
                <a:gd name="T46" fmla="*/ 978669 w 279"/>
                <a:gd name="T47" fmla="*/ 1319890 h 558"/>
                <a:gd name="T48" fmla="*/ 1008666 w 279"/>
                <a:gd name="T49" fmla="*/ 1327389 h 558"/>
                <a:gd name="T50" fmla="*/ 1008666 w 279"/>
                <a:gd name="T51" fmla="*/ 1169902 h 558"/>
                <a:gd name="T52" fmla="*/ 1042413 w 279"/>
                <a:gd name="T53" fmla="*/ 1136155 h 558"/>
                <a:gd name="T54" fmla="*/ 1046163 w 279"/>
                <a:gd name="T55" fmla="*/ 1072410 h 558"/>
                <a:gd name="T56" fmla="*/ 1012416 w 279"/>
                <a:gd name="T57" fmla="*/ 978668 h 558"/>
                <a:gd name="T58" fmla="*/ 1016165 w 279"/>
                <a:gd name="T59" fmla="*/ 1038663 h 558"/>
                <a:gd name="T60" fmla="*/ 1034914 w 279"/>
                <a:gd name="T61" fmla="*/ 877427 h 558"/>
                <a:gd name="T62" fmla="*/ 997417 w 279"/>
                <a:gd name="T63" fmla="*/ 847429 h 558"/>
                <a:gd name="T64" fmla="*/ 1027415 w 279"/>
                <a:gd name="T65" fmla="*/ 843679 h 558"/>
                <a:gd name="T66" fmla="*/ 952421 w 279"/>
                <a:gd name="T67" fmla="*/ 697442 h 558"/>
                <a:gd name="T68" fmla="*/ 971169 w 279"/>
                <a:gd name="T69" fmla="*/ 757437 h 558"/>
                <a:gd name="T70" fmla="*/ 944921 w 279"/>
                <a:gd name="T71" fmla="*/ 596200 h 558"/>
                <a:gd name="T72" fmla="*/ 899925 w 279"/>
                <a:gd name="T73" fmla="*/ 581201 h 558"/>
                <a:gd name="T74" fmla="*/ 929923 w 279"/>
                <a:gd name="T75" fmla="*/ 566203 h 558"/>
                <a:gd name="T76" fmla="*/ 821182 w 279"/>
                <a:gd name="T77" fmla="*/ 449962 h 558"/>
                <a:gd name="T78" fmla="*/ 854929 w 279"/>
                <a:gd name="T79" fmla="*/ 498708 h 558"/>
                <a:gd name="T80" fmla="*/ 783685 w 279"/>
                <a:gd name="T81" fmla="*/ 352471 h 558"/>
                <a:gd name="T82" fmla="*/ 734939 w 279"/>
                <a:gd name="T83" fmla="*/ 348721 h 558"/>
                <a:gd name="T84" fmla="*/ 761187 w 279"/>
                <a:gd name="T85" fmla="*/ 326223 h 558"/>
                <a:gd name="T86" fmla="*/ 622448 w 279"/>
                <a:gd name="T87" fmla="*/ 243730 h 558"/>
                <a:gd name="T88" fmla="*/ 667444 w 279"/>
                <a:gd name="T89" fmla="*/ 281226 h 558"/>
                <a:gd name="T90" fmla="*/ 558704 w 279"/>
                <a:gd name="T91" fmla="*/ 161237 h 558"/>
                <a:gd name="T92" fmla="*/ 513707 w 279"/>
                <a:gd name="T93" fmla="*/ 172486 h 558"/>
                <a:gd name="T94" fmla="*/ 528706 w 279"/>
                <a:gd name="T95" fmla="*/ 142488 h 558"/>
                <a:gd name="T96" fmla="*/ 374969 w 279"/>
                <a:gd name="T97" fmla="*/ 101242 h 558"/>
                <a:gd name="T98" fmla="*/ 427464 w 279"/>
                <a:gd name="T99" fmla="*/ 127489 h 558"/>
                <a:gd name="T100" fmla="*/ 292476 w 279"/>
                <a:gd name="T101" fmla="*/ 41247 h 558"/>
                <a:gd name="T102" fmla="*/ 247479 w 279"/>
                <a:gd name="T103" fmla="*/ 63745 h 558"/>
                <a:gd name="T104" fmla="*/ 254979 w 279"/>
                <a:gd name="T105" fmla="*/ 29997 h 558"/>
                <a:gd name="T106" fmla="*/ 97492 w 279"/>
                <a:gd name="T107" fmla="*/ 37497 h 558"/>
                <a:gd name="T108" fmla="*/ 153737 w 279"/>
                <a:gd name="T109" fmla="*/ 44996 h 558"/>
                <a:gd name="T110" fmla="*/ 0 w 279"/>
                <a:gd name="T111" fmla="*/ 0 h 5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01" name="Freeform 115"/>
            <p:cNvSpPr>
              <a:spLocks noEditPoints="1"/>
            </p:cNvSpPr>
            <p:nvPr userDrawn="1"/>
          </p:nvSpPr>
          <p:spPr bwMode="auto">
            <a:xfrm>
              <a:off x="61801" y="22018"/>
              <a:ext cx="12303" cy="14177"/>
            </a:xfrm>
            <a:custGeom>
              <a:avLst/>
              <a:gdLst>
                <a:gd name="T0" fmla="*/ 1181551 w 328"/>
                <a:gd name="T1" fmla="*/ 1410137 h 378"/>
                <a:gd name="T2" fmla="*/ 1222811 w 328"/>
                <a:gd name="T3" fmla="*/ 1357632 h 378"/>
                <a:gd name="T4" fmla="*/ 1226562 w 328"/>
                <a:gd name="T5" fmla="*/ 1323879 h 378"/>
                <a:gd name="T6" fmla="*/ 1196554 w 328"/>
                <a:gd name="T7" fmla="*/ 1260123 h 378"/>
                <a:gd name="T8" fmla="*/ 1226562 w 328"/>
                <a:gd name="T9" fmla="*/ 1323879 h 378"/>
                <a:gd name="T10" fmla="*/ 1196554 w 328"/>
                <a:gd name="T11" fmla="*/ 1166364 h 378"/>
                <a:gd name="T12" fmla="*/ 1230313 w 328"/>
                <a:gd name="T13" fmla="*/ 1222619 h 378"/>
                <a:gd name="T14" fmla="*/ 1192803 w 328"/>
                <a:gd name="T15" fmla="*/ 1128860 h 378"/>
                <a:gd name="T16" fmla="*/ 1219060 w 328"/>
                <a:gd name="T17" fmla="*/ 1065104 h 378"/>
                <a:gd name="T18" fmla="*/ 1192803 w 328"/>
                <a:gd name="T19" fmla="*/ 1128860 h 378"/>
                <a:gd name="T20" fmla="*/ 1170298 w 328"/>
                <a:gd name="T21" fmla="*/ 975095 h 378"/>
                <a:gd name="T22" fmla="*/ 1211558 w 328"/>
                <a:gd name="T23" fmla="*/ 1027600 h 378"/>
                <a:gd name="T24" fmla="*/ 1162796 w 328"/>
                <a:gd name="T25" fmla="*/ 941342 h 378"/>
                <a:gd name="T26" fmla="*/ 1177800 w 328"/>
                <a:gd name="T27" fmla="*/ 873835 h 378"/>
                <a:gd name="T28" fmla="*/ 1162796 w 328"/>
                <a:gd name="T29" fmla="*/ 941342 h 378"/>
                <a:gd name="T30" fmla="*/ 1114033 w 328"/>
                <a:gd name="T31" fmla="*/ 791327 h 378"/>
                <a:gd name="T32" fmla="*/ 1166547 w 328"/>
                <a:gd name="T33" fmla="*/ 840082 h 378"/>
                <a:gd name="T34" fmla="*/ 1102781 w 328"/>
                <a:gd name="T35" fmla="*/ 761324 h 378"/>
                <a:gd name="T36" fmla="*/ 1106532 w 328"/>
                <a:gd name="T37" fmla="*/ 690067 h 378"/>
                <a:gd name="T38" fmla="*/ 1102781 w 328"/>
                <a:gd name="T39" fmla="*/ 761324 h 378"/>
                <a:gd name="T40" fmla="*/ 1031512 w 328"/>
                <a:gd name="T41" fmla="*/ 622561 h 378"/>
                <a:gd name="T42" fmla="*/ 1087777 w 328"/>
                <a:gd name="T43" fmla="*/ 660064 h 378"/>
                <a:gd name="T44" fmla="*/ 1012758 w 328"/>
                <a:gd name="T45" fmla="*/ 592558 h 378"/>
                <a:gd name="T46" fmla="*/ 1005256 w 328"/>
                <a:gd name="T47" fmla="*/ 521301 h 378"/>
                <a:gd name="T48" fmla="*/ 1012758 w 328"/>
                <a:gd name="T49" fmla="*/ 592558 h 378"/>
                <a:gd name="T50" fmla="*/ 922735 w 328"/>
                <a:gd name="T51" fmla="*/ 465045 h 378"/>
                <a:gd name="T52" fmla="*/ 986501 w 328"/>
                <a:gd name="T53" fmla="*/ 491298 h 378"/>
                <a:gd name="T54" fmla="*/ 900229 w 328"/>
                <a:gd name="T55" fmla="*/ 438793 h 378"/>
                <a:gd name="T56" fmla="*/ 881474 w 328"/>
                <a:gd name="T57" fmla="*/ 371286 h 378"/>
                <a:gd name="T58" fmla="*/ 900229 w 328"/>
                <a:gd name="T59" fmla="*/ 438793 h 378"/>
                <a:gd name="T60" fmla="*/ 787700 w 328"/>
                <a:gd name="T61" fmla="*/ 330032 h 378"/>
                <a:gd name="T62" fmla="*/ 855218 w 328"/>
                <a:gd name="T63" fmla="*/ 345034 h 378"/>
                <a:gd name="T64" fmla="*/ 761444 w 328"/>
                <a:gd name="T65" fmla="*/ 303780 h 378"/>
                <a:gd name="T66" fmla="*/ 735187 w 328"/>
                <a:gd name="T67" fmla="*/ 243774 h 378"/>
                <a:gd name="T68" fmla="*/ 761444 w 328"/>
                <a:gd name="T69" fmla="*/ 303780 h 378"/>
                <a:gd name="T70" fmla="*/ 637662 w 328"/>
                <a:gd name="T71" fmla="*/ 213771 h 378"/>
                <a:gd name="T72" fmla="*/ 705179 w 328"/>
                <a:gd name="T73" fmla="*/ 221272 h 378"/>
                <a:gd name="T74" fmla="*/ 603904 w 328"/>
                <a:gd name="T75" fmla="*/ 195019 h 378"/>
                <a:gd name="T76" fmla="*/ 566394 w 328"/>
                <a:gd name="T77" fmla="*/ 138764 h 378"/>
                <a:gd name="T78" fmla="*/ 603904 w 328"/>
                <a:gd name="T79" fmla="*/ 195019 h 378"/>
                <a:gd name="T80" fmla="*/ 465118 w 328"/>
                <a:gd name="T81" fmla="*/ 127512 h 378"/>
                <a:gd name="T82" fmla="*/ 536386 w 328"/>
                <a:gd name="T83" fmla="*/ 120012 h 378"/>
                <a:gd name="T84" fmla="*/ 431360 w 328"/>
                <a:gd name="T85" fmla="*/ 112511 h 378"/>
                <a:gd name="T86" fmla="*/ 375095 w 328"/>
                <a:gd name="T87" fmla="*/ 93759 h 378"/>
                <a:gd name="T88" fmla="*/ 416356 w 328"/>
                <a:gd name="T89" fmla="*/ 71257 h 378"/>
                <a:gd name="T90" fmla="*/ 431360 w 328"/>
                <a:gd name="T91" fmla="*/ 112511 h 378"/>
                <a:gd name="T92" fmla="*/ 285073 w 328"/>
                <a:gd name="T93" fmla="*/ 67507 h 378"/>
                <a:gd name="T94" fmla="*/ 352590 w 328"/>
                <a:gd name="T95" fmla="*/ 48755 h 378"/>
                <a:gd name="T96" fmla="*/ 251314 w 328"/>
                <a:gd name="T97" fmla="*/ 56255 h 378"/>
                <a:gd name="T98" fmla="*/ 195050 w 328"/>
                <a:gd name="T99" fmla="*/ 15001 h 378"/>
                <a:gd name="T100" fmla="*/ 251314 w 328"/>
                <a:gd name="T101" fmla="*/ 56255 h 378"/>
                <a:gd name="T102" fmla="*/ 97525 w 328"/>
                <a:gd name="T103" fmla="*/ 33753 h 378"/>
                <a:gd name="T104" fmla="*/ 161291 w 328"/>
                <a:gd name="T105" fmla="*/ 11251 h 378"/>
                <a:gd name="T106" fmla="*/ 60015 w 328"/>
                <a:gd name="T107" fmla="*/ 33753 h 378"/>
                <a:gd name="T108" fmla="*/ 0 w 328"/>
                <a:gd name="T109" fmla="*/ 0 h 378"/>
                <a:gd name="T110" fmla="*/ 60015 w 328"/>
                <a:gd name="T111" fmla="*/ 33753 h 3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02" name="Freeform 116"/>
            <p:cNvSpPr>
              <a:spLocks noEditPoints="1"/>
            </p:cNvSpPr>
            <p:nvPr userDrawn="1"/>
          </p:nvSpPr>
          <p:spPr bwMode="auto">
            <a:xfrm>
              <a:off x="47752" y="20224"/>
              <a:ext cx="14049" cy="28163"/>
            </a:xfrm>
            <a:custGeom>
              <a:avLst/>
              <a:gdLst>
                <a:gd name="T0" fmla="*/ 1404938 w 375"/>
                <a:gd name="T1" fmla="*/ 2782475 h 751"/>
                <a:gd name="T2" fmla="*/ 1251331 w 375"/>
                <a:gd name="T3" fmla="*/ 2774975 h 751"/>
                <a:gd name="T4" fmla="*/ 1150176 w 375"/>
                <a:gd name="T5" fmla="*/ 2793725 h 751"/>
                <a:gd name="T6" fmla="*/ 1112711 w 375"/>
                <a:gd name="T7" fmla="*/ 2786225 h 751"/>
                <a:gd name="T8" fmla="*/ 1112711 w 375"/>
                <a:gd name="T9" fmla="*/ 2786225 h 751"/>
                <a:gd name="T10" fmla="*/ 1030288 w 375"/>
                <a:gd name="T11" fmla="*/ 2729976 h 751"/>
                <a:gd name="T12" fmla="*/ 880428 w 375"/>
                <a:gd name="T13" fmla="*/ 2681226 h 751"/>
                <a:gd name="T14" fmla="*/ 779272 w 375"/>
                <a:gd name="T15" fmla="*/ 2669976 h 751"/>
                <a:gd name="T16" fmla="*/ 745554 w 375"/>
                <a:gd name="T17" fmla="*/ 2651226 h 751"/>
                <a:gd name="T18" fmla="*/ 745554 w 375"/>
                <a:gd name="T19" fmla="*/ 2651226 h 751"/>
                <a:gd name="T20" fmla="*/ 678117 w 375"/>
                <a:gd name="T21" fmla="*/ 2576227 h 751"/>
                <a:gd name="T22" fmla="*/ 550736 w 375"/>
                <a:gd name="T23" fmla="*/ 2486228 h 751"/>
                <a:gd name="T24" fmla="*/ 457073 w 375"/>
                <a:gd name="T25" fmla="*/ 2448728 h 751"/>
                <a:gd name="T26" fmla="*/ 430848 w 375"/>
                <a:gd name="T27" fmla="*/ 2422478 h 751"/>
                <a:gd name="T28" fmla="*/ 430848 w 375"/>
                <a:gd name="T29" fmla="*/ 2422478 h 751"/>
                <a:gd name="T30" fmla="*/ 385890 w 375"/>
                <a:gd name="T31" fmla="*/ 2332479 h 751"/>
                <a:gd name="T32" fmla="*/ 288481 w 375"/>
                <a:gd name="T33" fmla="*/ 2208730 h 751"/>
                <a:gd name="T34" fmla="*/ 209804 w 375"/>
                <a:gd name="T35" fmla="*/ 2148731 h 751"/>
                <a:gd name="T36" fmla="*/ 191072 w 375"/>
                <a:gd name="T37" fmla="*/ 2114981 h 751"/>
                <a:gd name="T38" fmla="*/ 191072 w 375"/>
                <a:gd name="T39" fmla="*/ 2114981 h 751"/>
                <a:gd name="T40" fmla="*/ 172339 w 375"/>
                <a:gd name="T41" fmla="*/ 2017482 h 751"/>
                <a:gd name="T42" fmla="*/ 112395 w 375"/>
                <a:gd name="T43" fmla="*/ 1871233 h 751"/>
                <a:gd name="T44" fmla="*/ 52451 w 375"/>
                <a:gd name="T45" fmla="*/ 1788734 h 751"/>
                <a:gd name="T46" fmla="*/ 41212 w 375"/>
                <a:gd name="T47" fmla="*/ 1754984 h 751"/>
                <a:gd name="T48" fmla="*/ 41212 w 375"/>
                <a:gd name="T49" fmla="*/ 1754984 h 751"/>
                <a:gd name="T50" fmla="*/ 52451 w 375"/>
                <a:gd name="T51" fmla="*/ 1653735 h 751"/>
                <a:gd name="T52" fmla="*/ 33719 w 375"/>
                <a:gd name="T53" fmla="*/ 1499987 h 751"/>
                <a:gd name="T54" fmla="*/ 0 w 375"/>
                <a:gd name="T55" fmla="*/ 1406238 h 751"/>
                <a:gd name="T56" fmla="*/ 33719 w 375"/>
                <a:gd name="T57" fmla="*/ 1462487 h 751"/>
                <a:gd name="T58" fmla="*/ 3747 w 375"/>
                <a:gd name="T59" fmla="*/ 1304988 h 751"/>
                <a:gd name="T60" fmla="*/ 3747 w 375"/>
                <a:gd name="T61" fmla="*/ 1267489 h 751"/>
                <a:gd name="T62" fmla="*/ 48705 w 375"/>
                <a:gd name="T63" fmla="*/ 1177490 h 751"/>
                <a:gd name="T64" fmla="*/ 48705 w 375"/>
                <a:gd name="T65" fmla="*/ 1177490 h 751"/>
                <a:gd name="T66" fmla="*/ 86170 w 375"/>
                <a:gd name="T67" fmla="*/ 1027491 h 751"/>
                <a:gd name="T68" fmla="*/ 82423 w 375"/>
                <a:gd name="T69" fmla="*/ 922492 h 751"/>
                <a:gd name="T70" fmla="*/ 97409 w 375"/>
                <a:gd name="T71" fmla="*/ 888742 h 751"/>
                <a:gd name="T72" fmla="*/ 164846 w 375"/>
                <a:gd name="T73" fmla="*/ 813743 h 751"/>
                <a:gd name="T74" fmla="*/ 164846 w 375"/>
                <a:gd name="T75" fmla="*/ 813743 h 751"/>
                <a:gd name="T76" fmla="*/ 239776 w 375"/>
                <a:gd name="T77" fmla="*/ 678744 h 751"/>
                <a:gd name="T78" fmla="*/ 266002 w 375"/>
                <a:gd name="T79" fmla="*/ 577495 h 751"/>
                <a:gd name="T80" fmla="*/ 288481 w 375"/>
                <a:gd name="T81" fmla="*/ 547495 h 751"/>
                <a:gd name="T82" fmla="*/ 374650 w 375"/>
                <a:gd name="T83" fmla="*/ 494996 h 751"/>
                <a:gd name="T84" fmla="*/ 374650 w 375"/>
                <a:gd name="T85" fmla="*/ 494996 h 751"/>
                <a:gd name="T86" fmla="*/ 487045 w 375"/>
                <a:gd name="T87" fmla="*/ 386247 h 751"/>
                <a:gd name="T88" fmla="*/ 539496 w 375"/>
                <a:gd name="T89" fmla="*/ 296247 h 751"/>
                <a:gd name="T90" fmla="*/ 569468 w 375"/>
                <a:gd name="T91" fmla="*/ 273748 h 751"/>
                <a:gd name="T92" fmla="*/ 666877 w 375"/>
                <a:gd name="T93" fmla="*/ 247498 h 751"/>
                <a:gd name="T94" fmla="*/ 666877 w 375"/>
                <a:gd name="T95" fmla="*/ 247498 h 751"/>
                <a:gd name="T96" fmla="*/ 801751 w 375"/>
                <a:gd name="T97" fmla="*/ 172498 h 751"/>
                <a:gd name="T98" fmla="*/ 876681 w 375"/>
                <a:gd name="T99" fmla="*/ 101249 h 751"/>
                <a:gd name="T100" fmla="*/ 910400 w 375"/>
                <a:gd name="T101" fmla="*/ 89999 h 751"/>
                <a:gd name="T102" fmla="*/ 1011555 w 375"/>
                <a:gd name="T103" fmla="*/ 89999 h 751"/>
                <a:gd name="T104" fmla="*/ 1011555 w 375"/>
                <a:gd name="T105" fmla="*/ 89999 h 751"/>
                <a:gd name="T106" fmla="*/ 1161415 w 375"/>
                <a:gd name="T107" fmla="*/ 52500 h 751"/>
                <a:gd name="T108" fmla="*/ 1255078 w 375"/>
                <a:gd name="T109" fmla="*/ 7500 h 751"/>
                <a:gd name="T110" fmla="*/ 1288796 w 375"/>
                <a:gd name="T111" fmla="*/ 3750 h 7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grpSp>
        <p:nvGrpSpPr>
          <p:cNvPr id="103" name="Sun Burst 1"/>
          <p:cNvGrpSpPr/>
          <p:nvPr userDrawn="1"/>
        </p:nvGrpSpPr>
        <p:grpSpPr>
          <a:xfrm>
            <a:off x="5614711" y="1242911"/>
            <a:ext cx="362230" cy="360455"/>
            <a:chOff x="4960938" y="2301875"/>
            <a:chExt cx="2265362" cy="2254251"/>
          </a:xfrm>
          <a:solidFill>
            <a:schemeClr val="accent4"/>
          </a:solidFill>
        </p:grpSpPr>
        <p:sp>
          <p:nvSpPr>
            <p:cNvPr id="104" name="Rectangle 54"/>
            <p:cNvSpPr>
              <a:spLocks noChangeArrowheads="1"/>
            </p:cNvSpPr>
            <p:nvPr/>
          </p:nvSpPr>
          <p:spPr bwMode="auto">
            <a:xfrm>
              <a:off x="6059488" y="3757613"/>
              <a:ext cx="60325" cy="798513"/>
            </a:xfrm>
            <a:prstGeom prst="rect">
              <a:avLst/>
            </a:prstGeom>
            <a:grpFill/>
            <a:ln w="1905">
              <a:solidFill>
                <a:schemeClr val="accent4"/>
              </a:solidFill>
              <a:miter lim="800000"/>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05" name="Rectangle 55"/>
            <p:cNvSpPr>
              <a:spLocks noChangeArrowheads="1"/>
            </p:cNvSpPr>
            <p:nvPr/>
          </p:nvSpPr>
          <p:spPr bwMode="auto">
            <a:xfrm>
              <a:off x="4960938" y="3400425"/>
              <a:ext cx="798512" cy="57150"/>
            </a:xfrm>
            <a:prstGeom prst="rect">
              <a:avLst/>
            </a:prstGeom>
            <a:grpFill/>
            <a:ln w="1905">
              <a:solidFill>
                <a:schemeClr val="accent4"/>
              </a:solidFill>
              <a:miter lim="800000"/>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06" name="Freeform 56"/>
            <p:cNvSpPr>
              <a:spLocks/>
            </p:cNvSpPr>
            <p:nvPr/>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07" name="Freeform 57"/>
            <p:cNvSpPr>
              <a:spLocks/>
            </p:cNvSpPr>
            <p:nvPr/>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08" name="Freeform 58"/>
            <p:cNvSpPr>
              <a:spLocks/>
            </p:cNvSpPr>
            <p:nvPr/>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09" name="Freeform 59"/>
            <p:cNvSpPr>
              <a:spLocks/>
            </p:cNvSpPr>
            <p:nvPr/>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0" name="Freeform 60"/>
            <p:cNvSpPr>
              <a:spLocks/>
            </p:cNvSpPr>
            <p:nvPr/>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1" name="Freeform 61"/>
            <p:cNvSpPr>
              <a:spLocks/>
            </p:cNvSpPr>
            <p:nvPr/>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2" name="Rectangle 62"/>
            <p:cNvSpPr>
              <a:spLocks noChangeArrowheads="1"/>
            </p:cNvSpPr>
            <p:nvPr/>
          </p:nvSpPr>
          <p:spPr bwMode="auto">
            <a:xfrm>
              <a:off x="6423025" y="3400425"/>
              <a:ext cx="803275" cy="57150"/>
            </a:xfrm>
            <a:prstGeom prst="rect">
              <a:avLst/>
            </a:prstGeom>
            <a:grpFill/>
            <a:ln w="1905">
              <a:solidFill>
                <a:schemeClr val="accent4"/>
              </a:solidFill>
              <a:miter lim="800000"/>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3" name="Freeform 63"/>
            <p:cNvSpPr>
              <a:spLocks/>
            </p:cNvSpPr>
            <p:nvPr/>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4" name="Freeform 64"/>
            <p:cNvSpPr>
              <a:spLocks/>
            </p:cNvSpPr>
            <p:nvPr/>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5" name="Freeform 65"/>
            <p:cNvSpPr>
              <a:spLocks/>
            </p:cNvSpPr>
            <p:nvPr/>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6" name="Freeform 66"/>
            <p:cNvSpPr>
              <a:spLocks/>
            </p:cNvSpPr>
            <p:nvPr/>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7" name="Freeform 67"/>
            <p:cNvSpPr>
              <a:spLocks/>
            </p:cNvSpPr>
            <p:nvPr/>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8" name="Freeform 68"/>
            <p:cNvSpPr>
              <a:spLocks/>
            </p:cNvSpPr>
            <p:nvPr/>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19" name="Freeform 69"/>
            <p:cNvSpPr>
              <a:spLocks noEditPoints="1"/>
            </p:cNvSpPr>
            <p:nvPr/>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20" name="Rectangle 70"/>
            <p:cNvSpPr>
              <a:spLocks noChangeArrowheads="1"/>
            </p:cNvSpPr>
            <p:nvPr/>
          </p:nvSpPr>
          <p:spPr bwMode="auto">
            <a:xfrm>
              <a:off x="6059488" y="2301875"/>
              <a:ext cx="60325" cy="798513"/>
            </a:xfrm>
            <a:prstGeom prst="rect">
              <a:avLst/>
            </a:prstGeom>
            <a:grpFill/>
            <a:ln w="1905">
              <a:solidFill>
                <a:schemeClr val="accent4"/>
              </a:solidFill>
              <a:miter lim="800000"/>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grpSp>
      <p:grpSp>
        <p:nvGrpSpPr>
          <p:cNvPr id="121" name="Group 120"/>
          <p:cNvGrpSpPr/>
          <p:nvPr userDrawn="1"/>
        </p:nvGrpSpPr>
        <p:grpSpPr>
          <a:xfrm>
            <a:off x="6672860" y="2062138"/>
            <a:ext cx="312742" cy="311209"/>
            <a:chOff x="4960938" y="2301875"/>
            <a:chExt cx="2265362" cy="2254251"/>
          </a:xfrm>
          <a:solidFill>
            <a:schemeClr val="accent4"/>
          </a:solidFill>
        </p:grpSpPr>
        <p:sp>
          <p:nvSpPr>
            <p:cNvPr id="122" name="Rectangle 54"/>
            <p:cNvSpPr>
              <a:spLocks noChangeArrowheads="1"/>
            </p:cNvSpPr>
            <p:nvPr/>
          </p:nvSpPr>
          <p:spPr bwMode="auto">
            <a:xfrm>
              <a:off x="6059488" y="3757613"/>
              <a:ext cx="60325" cy="798513"/>
            </a:xfrm>
            <a:prstGeom prst="rect">
              <a:avLst/>
            </a:prstGeom>
            <a:grpFill/>
            <a:ln w="1905">
              <a:solidFill>
                <a:schemeClr val="accent4"/>
              </a:solidFill>
              <a:miter lim="800000"/>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23" name="Rectangle 55"/>
            <p:cNvSpPr>
              <a:spLocks noChangeArrowheads="1"/>
            </p:cNvSpPr>
            <p:nvPr/>
          </p:nvSpPr>
          <p:spPr bwMode="auto">
            <a:xfrm>
              <a:off x="4960938" y="3400425"/>
              <a:ext cx="798512" cy="57150"/>
            </a:xfrm>
            <a:prstGeom prst="rect">
              <a:avLst/>
            </a:prstGeom>
            <a:grpFill/>
            <a:ln w="1905">
              <a:solidFill>
                <a:schemeClr val="accent4"/>
              </a:solidFill>
              <a:miter lim="800000"/>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24" name="Freeform 56"/>
            <p:cNvSpPr>
              <a:spLocks/>
            </p:cNvSpPr>
            <p:nvPr/>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25" name="Freeform 57"/>
            <p:cNvSpPr>
              <a:spLocks/>
            </p:cNvSpPr>
            <p:nvPr/>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26" name="Freeform 58"/>
            <p:cNvSpPr>
              <a:spLocks/>
            </p:cNvSpPr>
            <p:nvPr/>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27" name="Freeform 59"/>
            <p:cNvSpPr>
              <a:spLocks/>
            </p:cNvSpPr>
            <p:nvPr/>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28" name="Freeform 60"/>
            <p:cNvSpPr>
              <a:spLocks/>
            </p:cNvSpPr>
            <p:nvPr/>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29" name="Freeform 61"/>
            <p:cNvSpPr>
              <a:spLocks/>
            </p:cNvSpPr>
            <p:nvPr/>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30" name="Rectangle 62"/>
            <p:cNvSpPr>
              <a:spLocks noChangeArrowheads="1"/>
            </p:cNvSpPr>
            <p:nvPr/>
          </p:nvSpPr>
          <p:spPr bwMode="auto">
            <a:xfrm>
              <a:off x="6423025" y="3400425"/>
              <a:ext cx="803275" cy="57150"/>
            </a:xfrm>
            <a:prstGeom prst="rect">
              <a:avLst/>
            </a:prstGeom>
            <a:grpFill/>
            <a:ln w="1905">
              <a:solidFill>
                <a:schemeClr val="accent4"/>
              </a:solidFill>
              <a:miter lim="800000"/>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31" name="Freeform 63"/>
            <p:cNvSpPr>
              <a:spLocks/>
            </p:cNvSpPr>
            <p:nvPr/>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32" name="Freeform 64"/>
            <p:cNvSpPr>
              <a:spLocks/>
            </p:cNvSpPr>
            <p:nvPr/>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33" name="Freeform 65"/>
            <p:cNvSpPr>
              <a:spLocks/>
            </p:cNvSpPr>
            <p:nvPr/>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34" name="Freeform 66"/>
            <p:cNvSpPr>
              <a:spLocks/>
            </p:cNvSpPr>
            <p:nvPr/>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35" name="Freeform 67"/>
            <p:cNvSpPr>
              <a:spLocks/>
            </p:cNvSpPr>
            <p:nvPr/>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36" name="Freeform 68"/>
            <p:cNvSpPr>
              <a:spLocks/>
            </p:cNvSpPr>
            <p:nvPr/>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37" name="Freeform 69"/>
            <p:cNvSpPr>
              <a:spLocks noEditPoints="1"/>
            </p:cNvSpPr>
            <p:nvPr/>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38" name="Rectangle 70"/>
            <p:cNvSpPr>
              <a:spLocks noChangeArrowheads="1"/>
            </p:cNvSpPr>
            <p:nvPr/>
          </p:nvSpPr>
          <p:spPr bwMode="auto">
            <a:xfrm>
              <a:off x="6059488" y="2301875"/>
              <a:ext cx="60325" cy="798513"/>
            </a:xfrm>
            <a:prstGeom prst="rect">
              <a:avLst/>
            </a:prstGeom>
            <a:grpFill/>
            <a:ln w="1905">
              <a:solidFill>
                <a:schemeClr val="accent4"/>
              </a:solidFill>
              <a:miter lim="800000"/>
              <a:headEnd/>
              <a:tailEnd/>
            </a:ln>
          </p:spPr>
          <p:txBody>
            <a:bodyPr/>
            <a:lstStyle/>
            <a:p>
              <a:pPr defTabSz="914195" eaLnBrk="1" fontAlgn="auto" hangingPunct="1">
                <a:spcBef>
                  <a:spcPts val="0"/>
                </a:spcBef>
                <a:spcAft>
                  <a:spcPts val="0"/>
                </a:spcAft>
                <a:defRPr/>
              </a:pPr>
              <a:endParaRPr lang="en-US" sz="1900" dirty="0">
                <a:solidFill>
                  <a:prstClr val="black"/>
                </a:solidFill>
              </a:endParaRPr>
            </a:p>
          </p:txBody>
        </p:sp>
      </p:grpSp>
      <p:grpSp>
        <p:nvGrpSpPr>
          <p:cNvPr id="139" name="Group 34"/>
          <p:cNvGrpSpPr>
            <a:grpSpLocks/>
          </p:cNvGrpSpPr>
          <p:nvPr userDrawn="1"/>
        </p:nvGrpSpPr>
        <p:grpSpPr bwMode="auto">
          <a:xfrm>
            <a:off x="6940552" y="4429128"/>
            <a:ext cx="1355725" cy="633413"/>
            <a:chOff x="69405" y="43910"/>
            <a:chExt cx="13557" cy="6334"/>
          </a:xfrm>
        </p:grpSpPr>
        <p:sp>
          <p:nvSpPr>
            <p:cNvPr id="140" name="Freeform 98"/>
            <p:cNvSpPr>
              <a:spLocks noEditPoints="1"/>
            </p:cNvSpPr>
            <p:nvPr userDrawn="1"/>
          </p:nvSpPr>
          <p:spPr bwMode="auto">
            <a:xfrm>
              <a:off x="80375" y="45815"/>
              <a:ext cx="1428" cy="1444"/>
            </a:xfrm>
            <a:custGeom>
              <a:avLst/>
              <a:gdLst>
                <a:gd name="T0" fmla="*/ 71438 w 160"/>
                <a:gd name="T1" fmla="*/ 144462 h 161"/>
                <a:gd name="T2" fmla="*/ 0 w 160"/>
                <a:gd name="T3" fmla="*/ 72680 h 161"/>
                <a:gd name="T4" fmla="*/ 71438 w 160"/>
                <a:gd name="T5" fmla="*/ 0 h 161"/>
                <a:gd name="T6" fmla="*/ 142875 w 160"/>
                <a:gd name="T7" fmla="*/ 72680 h 161"/>
                <a:gd name="T8" fmla="*/ 71438 w 160"/>
                <a:gd name="T9" fmla="*/ 144462 h 161"/>
                <a:gd name="T10" fmla="*/ 71438 w 160"/>
                <a:gd name="T11" fmla="*/ 8076 h 161"/>
                <a:gd name="T12" fmla="*/ 7144 w 160"/>
                <a:gd name="T13" fmla="*/ 72680 h 161"/>
                <a:gd name="T14" fmla="*/ 71438 w 160"/>
                <a:gd name="T15" fmla="*/ 136386 h 161"/>
                <a:gd name="T16" fmla="*/ 135731 w 160"/>
                <a:gd name="T17" fmla="*/ 72680 h 161"/>
                <a:gd name="T18" fmla="*/ 71438 w 160"/>
                <a:gd name="T19" fmla="*/ 8076 h 161"/>
                <a:gd name="T20" fmla="*/ 71438 w 160"/>
                <a:gd name="T21" fmla="*/ 112160 h 161"/>
                <a:gd name="T22" fmla="*/ 32147 w 160"/>
                <a:gd name="T23" fmla="*/ 72680 h 161"/>
                <a:gd name="T24" fmla="*/ 71438 w 160"/>
                <a:gd name="T25" fmla="*/ 33199 h 161"/>
                <a:gd name="T26" fmla="*/ 110728 w 160"/>
                <a:gd name="T27" fmla="*/ 72680 h 161"/>
                <a:gd name="T28" fmla="*/ 71438 w 160"/>
                <a:gd name="T29" fmla="*/ 112160 h 161"/>
                <a:gd name="T30" fmla="*/ 71438 w 160"/>
                <a:gd name="T31" fmla="*/ 40378 h 161"/>
                <a:gd name="T32" fmla="*/ 40184 w 160"/>
                <a:gd name="T33" fmla="*/ 72680 h 161"/>
                <a:gd name="T34" fmla="*/ 71438 w 160"/>
                <a:gd name="T35" fmla="*/ 104084 h 161"/>
                <a:gd name="T36" fmla="*/ 102691 w 160"/>
                <a:gd name="T37" fmla="*/ 72680 h 161"/>
                <a:gd name="T38" fmla="*/ 71438 w 160"/>
                <a:gd name="T39" fmla="*/ 40378 h 1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a:noFill/>
            </a:ln>
            <a:extLst>
              <a:ext uri="{91240B29-F687-4f45-9708-019B960494DF}">
                <a14:hiddenLine xmlns:a14="http://schemas.microsoft.com/office/drawing/2010/main" xmlns="" w="317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41" name="Freeform 99"/>
            <p:cNvSpPr>
              <a:spLocks noEditPoints="1"/>
            </p:cNvSpPr>
            <p:nvPr userDrawn="1"/>
          </p:nvSpPr>
          <p:spPr bwMode="auto">
            <a:xfrm>
              <a:off x="69802" y="45878"/>
              <a:ext cx="4635" cy="80"/>
            </a:xfrm>
            <a:custGeom>
              <a:avLst/>
              <a:gdLst>
                <a:gd name="T0" fmla="*/ 446088 w 292"/>
                <a:gd name="T1" fmla="*/ 7937 h 5"/>
                <a:gd name="T2" fmla="*/ 463550 w 292"/>
                <a:gd name="T3" fmla="*/ 0 h 5"/>
                <a:gd name="T4" fmla="*/ 434975 w 292"/>
                <a:gd name="T5" fmla="*/ 7937 h 5"/>
                <a:gd name="T6" fmla="*/ 417513 w 292"/>
                <a:gd name="T7" fmla="*/ 0 h 5"/>
                <a:gd name="T8" fmla="*/ 434975 w 292"/>
                <a:gd name="T9" fmla="*/ 7937 h 5"/>
                <a:gd name="T10" fmla="*/ 390525 w 292"/>
                <a:gd name="T11" fmla="*/ 7937 h 5"/>
                <a:gd name="T12" fmla="*/ 407988 w 292"/>
                <a:gd name="T13" fmla="*/ 0 h 5"/>
                <a:gd name="T14" fmla="*/ 379413 w 292"/>
                <a:gd name="T15" fmla="*/ 7937 h 5"/>
                <a:gd name="T16" fmla="*/ 361950 w 292"/>
                <a:gd name="T17" fmla="*/ 0 h 5"/>
                <a:gd name="T18" fmla="*/ 379413 w 292"/>
                <a:gd name="T19" fmla="*/ 7937 h 5"/>
                <a:gd name="T20" fmla="*/ 334963 w 292"/>
                <a:gd name="T21" fmla="*/ 7937 h 5"/>
                <a:gd name="T22" fmla="*/ 350838 w 292"/>
                <a:gd name="T23" fmla="*/ 0 h 5"/>
                <a:gd name="T24" fmla="*/ 323850 w 292"/>
                <a:gd name="T25" fmla="*/ 7937 h 5"/>
                <a:gd name="T26" fmla="*/ 306388 w 292"/>
                <a:gd name="T27" fmla="*/ 0 h 5"/>
                <a:gd name="T28" fmla="*/ 323850 w 292"/>
                <a:gd name="T29" fmla="*/ 7937 h 5"/>
                <a:gd name="T30" fmla="*/ 277813 w 292"/>
                <a:gd name="T31" fmla="*/ 7937 h 5"/>
                <a:gd name="T32" fmla="*/ 295275 w 292"/>
                <a:gd name="T33" fmla="*/ 0 h 5"/>
                <a:gd name="T34" fmla="*/ 266700 w 292"/>
                <a:gd name="T35" fmla="*/ 7937 h 5"/>
                <a:gd name="T36" fmla="*/ 250825 w 292"/>
                <a:gd name="T37" fmla="*/ 0 h 5"/>
                <a:gd name="T38" fmla="*/ 266700 w 292"/>
                <a:gd name="T39" fmla="*/ 7937 h 5"/>
                <a:gd name="T40" fmla="*/ 222250 w 292"/>
                <a:gd name="T41" fmla="*/ 7937 h 5"/>
                <a:gd name="T42" fmla="*/ 239713 w 292"/>
                <a:gd name="T43" fmla="*/ 0 h 5"/>
                <a:gd name="T44" fmla="*/ 211138 w 292"/>
                <a:gd name="T45" fmla="*/ 7937 h 5"/>
                <a:gd name="T46" fmla="*/ 195263 w 292"/>
                <a:gd name="T47" fmla="*/ 0 h 5"/>
                <a:gd name="T48" fmla="*/ 211138 w 292"/>
                <a:gd name="T49" fmla="*/ 7937 h 5"/>
                <a:gd name="T50" fmla="*/ 166688 w 292"/>
                <a:gd name="T51" fmla="*/ 7937 h 5"/>
                <a:gd name="T52" fmla="*/ 184150 w 292"/>
                <a:gd name="T53" fmla="*/ 0 h 5"/>
                <a:gd name="T54" fmla="*/ 155575 w 292"/>
                <a:gd name="T55" fmla="*/ 7937 h 5"/>
                <a:gd name="T56" fmla="*/ 138113 w 292"/>
                <a:gd name="T57" fmla="*/ 0 h 5"/>
                <a:gd name="T58" fmla="*/ 155575 w 292"/>
                <a:gd name="T59" fmla="*/ 7937 h 5"/>
                <a:gd name="T60" fmla="*/ 111125 w 292"/>
                <a:gd name="T61" fmla="*/ 7937 h 5"/>
                <a:gd name="T62" fmla="*/ 127000 w 292"/>
                <a:gd name="T63" fmla="*/ 0 h 5"/>
                <a:gd name="T64" fmla="*/ 100013 w 292"/>
                <a:gd name="T65" fmla="*/ 7937 h 5"/>
                <a:gd name="T66" fmla="*/ 82550 w 292"/>
                <a:gd name="T67" fmla="*/ 0 h 5"/>
                <a:gd name="T68" fmla="*/ 100013 w 292"/>
                <a:gd name="T69" fmla="*/ 7937 h 5"/>
                <a:gd name="T70" fmla="*/ 53975 w 292"/>
                <a:gd name="T71" fmla="*/ 7937 h 5"/>
                <a:gd name="T72" fmla="*/ 71438 w 292"/>
                <a:gd name="T73" fmla="*/ 0 h 5"/>
                <a:gd name="T74" fmla="*/ 44450 w 292"/>
                <a:gd name="T75" fmla="*/ 7937 h 5"/>
                <a:gd name="T76" fmla="*/ 26988 w 292"/>
                <a:gd name="T77" fmla="*/ 0 h 5"/>
                <a:gd name="T78" fmla="*/ 44450 w 292"/>
                <a:gd name="T79" fmla="*/ 7937 h 5"/>
                <a:gd name="T80" fmla="*/ 0 w 292"/>
                <a:gd name="T81" fmla="*/ 7937 h 5"/>
                <a:gd name="T82" fmla="*/ 15875 w 292"/>
                <a:gd name="T83" fmla="*/ 0 h 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42" name="Freeform 100"/>
            <p:cNvSpPr>
              <a:spLocks/>
            </p:cNvSpPr>
            <p:nvPr userDrawn="1"/>
          </p:nvSpPr>
          <p:spPr bwMode="auto">
            <a:xfrm>
              <a:off x="69405" y="45751"/>
              <a:ext cx="302" cy="318"/>
            </a:xfrm>
            <a:custGeom>
              <a:avLst/>
              <a:gdLst>
                <a:gd name="T0" fmla="*/ 30162 w 19"/>
                <a:gd name="T1" fmla="*/ 0 h 20"/>
                <a:gd name="T2" fmla="*/ 0 w 19"/>
                <a:gd name="T3" fmla="*/ 15875 h 20"/>
                <a:gd name="T4" fmla="*/ 30162 w 19"/>
                <a:gd name="T5" fmla="*/ 31750 h 20"/>
                <a:gd name="T6" fmla="*/ 30162 w 19"/>
                <a:gd name="T7" fmla="*/ 0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43" name="Freeform 101"/>
            <p:cNvSpPr>
              <a:spLocks/>
            </p:cNvSpPr>
            <p:nvPr userDrawn="1"/>
          </p:nvSpPr>
          <p:spPr bwMode="auto">
            <a:xfrm>
              <a:off x="71850" y="47355"/>
              <a:ext cx="333" cy="301"/>
            </a:xfrm>
            <a:custGeom>
              <a:avLst/>
              <a:gdLst>
                <a:gd name="T0" fmla="*/ 33337 w 21"/>
                <a:gd name="T1" fmla="*/ 28575 h 19"/>
                <a:gd name="T2" fmla="*/ 15875 w 21"/>
                <a:gd name="T3" fmla="*/ 0 h 19"/>
                <a:gd name="T4" fmla="*/ 0 w 21"/>
                <a:gd name="T5" fmla="*/ 30162 h 19"/>
                <a:gd name="T6" fmla="*/ 33337 w 21"/>
                <a:gd name="T7" fmla="*/ 28575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44" name="Freeform 102"/>
            <p:cNvSpPr>
              <a:spLocks/>
            </p:cNvSpPr>
            <p:nvPr userDrawn="1"/>
          </p:nvSpPr>
          <p:spPr bwMode="auto">
            <a:xfrm>
              <a:off x="72961" y="44434"/>
              <a:ext cx="349" cy="301"/>
            </a:xfrm>
            <a:custGeom>
              <a:avLst/>
              <a:gdLst>
                <a:gd name="T0" fmla="*/ 34925 w 22"/>
                <a:gd name="T1" fmla="*/ 28575 h 19"/>
                <a:gd name="T2" fmla="*/ 17463 w 22"/>
                <a:gd name="T3" fmla="*/ 0 h 19"/>
                <a:gd name="T4" fmla="*/ 0 w 22"/>
                <a:gd name="T5" fmla="*/ 30162 h 19"/>
                <a:gd name="T6" fmla="*/ 34925 w 22"/>
                <a:gd name="T7" fmla="*/ 28575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45" name="Freeform 103"/>
            <p:cNvSpPr>
              <a:spLocks noEditPoints="1"/>
            </p:cNvSpPr>
            <p:nvPr userDrawn="1"/>
          </p:nvSpPr>
          <p:spPr bwMode="auto">
            <a:xfrm>
              <a:off x="70516" y="46196"/>
              <a:ext cx="3890" cy="2476"/>
            </a:xfrm>
            <a:custGeom>
              <a:avLst/>
              <a:gdLst>
                <a:gd name="T0" fmla="*/ 113552 w 435"/>
                <a:gd name="T1" fmla="*/ 240472 h 276"/>
                <a:gd name="T2" fmla="*/ 123387 w 435"/>
                <a:gd name="T3" fmla="*/ 239574 h 276"/>
                <a:gd name="T4" fmla="*/ 84940 w 435"/>
                <a:gd name="T5" fmla="*/ 244958 h 276"/>
                <a:gd name="T6" fmla="*/ 84940 w 435"/>
                <a:gd name="T7" fmla="*/ 244958 h 276"/>
                <a:gd name="T8" fmla="*/ 167198 w 435"/>
                <a:gd name="T9" fmla="*/ 227013 h 276"/>
                <a:gd name="T10" fmla="*/ 47388 w 435"/>
                <a:gd name="T11" fmla="*/ 218937 h 276"/>
                <a:gd name="T12" fmla="*/ 169881 w 435"/>
                <a:gd name="T13" fmla="*/ 214451 h 276"/>
                <a:gd name="T14" fmla="*/ 34870 w 435"/>
                <a:gd name="T15" fmla="*/ 218040 h 276"/>
                <a:gd name="T16" fmla="*/ 34870 w 435"/>
                <a:gd name="T17" fmla="*/ 218040 h 276"/>
                <a:gd name="T18" fmla="*/ 197598 w 435"/>
                <a:gd name="T19" fmla="*/ 178559 h 276"/>
                <a:gd name="T20" fmla="*/ 15200 w 435"/>
                <a:gd name="T21" fmla="*/ 176765 h 276"/>
                <a:gd name="T22" fmla="*/ 97458 w 435"/>
                <a:gd name="T23" fmla="*/ 188429 h 276"/>
                <a:gd name="T24" fmla="*/ 126963 w 435"/>
                <a:gd name="T25" fmla="*/ 191121 h 276"/>
                <a:gd name="T26" fmla="*/ 126963 w 435"/>
                <a:gd name="T27" fmla="*/ 191121 h 276"/>
                <a:gd name="T28" fmla="*/ 92093 w 435"/>
                <a:gd name="T29" fmla="*/ 176765 h 276"/>
                <a:gd name="T30" fmla="*/ 147528 w 435"/>
                <a:gd name="T31" fmla="*/ 153435 h 276"/>
                <a:gd name="T32" fmla="*/ 894 w 435"/>
                <a:gd name="T33" fmla="*/ 151641 h 276"/>
                <a:gd name="T34" fmla="*/ 199386 w 435"/>
                <a:gd name="T35" fmla="*/ 167792 h 276"/>
                <a:gd name="T36" fmla="*/ 199386 w 435"/>
                <a:gd name="T37" fmla="*/ 148949 h 276"/>
                <a:gd name="T38" fmla="*/ 68846 w 435"/>
                <a:gd name="T39" fmla="*/ 145360 h 276"/>
                <a:gd name="T40" fmla="*/ 78682 w 435"/>
                <a:gd name="T41" fmla="*/ 155230 h 276"/>
                <a:gd name="T42" fmla="*/ 189551 w 435"/>
                <a:gd name="T43" fmla="*/ 121133 h 276"/>
                <a:gd name="T44" fmla="*/ 0 w 435"/>
                <a:gd name="T45" fmla="*/ 137284 h 276"/>
                <a:gd name="T46" fmla="*/ 8047 w 435"/>
                <a:gd name="T47" fmla="*/ 139976 h 276"/>
                <a:gd name="T48" fmla="*/ 79576 w 435"/>
                <a:gd name="T49" fmla="*/ 111263 h 276"/>
                <a:gd name="T50" fmla="*/ 164516 w 435"/>
                <a:gd name="T51" fmla="*/ 105879 h 276"/>
                <a:gd name="T52" fmla="*/ 9835 w 435"/>
                <a:gd name="T53" fmla="*/ 113058 h 276"/>
                <a:gd name="T54" fmla="*/ 9835 w 435"/>
                <a:gd name="T55" fmla="*/ 113058 h 276"/>
                <a:gd name="T56" fmla="*/ 106399 w 435"/>
                <a:gd name="T57" fmla="*/ 98701 h 276"/>
                <a:gd name="T58" fmla="*/ 143057 w 435"/>
                <a:gd name="T59" fmla="*/ 87934 h 276"/>
                <a:gd name="T60" fmla="*/ 113552 w 435"/>
                <a:gd name="T61" fmla="*/ 87934 h 276"/>
                <a:gd name="T62" fmla="*/ 127857 w 435"/>
                <a:gd name="T63" fmla="*/ 94215 h 276"/>
                <a:gd name="T64" fmla="*/ 18776 w 435"/>
                <a:gd name="T65" fmla="*/ 68193 h 276"/>
                <a:gd name="T66" fmla="*/ 25035 w 435"/>
                <a:gd name="T67" fmla="*/ 59221 h 276"/>
                <a:gd name="T68" fmla="*/ 48282 w 435"/>
                <a:gd name="T69" fmla="*/ 43070 h 276"/>
                <a:gd name="T70" fmla="*/ 48282 w 435"/>
                <a:gd name="T71" fmla="*/ 43070 h 276"/>
                <a:gd name="T72" fmla="*/ 84940 w 435"/>
                <a:gd name="T73" fmla="*/ 18843 h 276"/>
                <a:gd name="T74" fmla="*/ 109081 w 435"/>
                <a:gd name="T75" fmla="*/ 2692 h 276"/>
                <a:gd name="T76" fmla="*/ 119810 w 435"/>
                <a:gd name="T77" fmla="*/ 897 h 276"/>
                <a:gd name="T78" fmla="*/ 136799 w 435"/>
                <a:gd name="T79" fmla="*/ 8076 h 276"/>
                <a:gd name="T80" fmla="*/ 371949 w 435"/>
                <a:gd name="T81" fmla="*/ 0 h 276"/>
                <a:gd name="T82" fmla="*/ 344232 w 435"/>
                <a:gd name="T83" fmla="*/ 8076 h 276"/>
                <a:gd name="T84" fmla="*/ 333502 w 435"/>
                <a:gd name="T85" fmla="*/ 8076 h 276"/>
                <a:gd name="T86" fmla="*/ 333502 w 435"/>
                <a:gd name="T87" fmla="*/ 8076 h 276"/>
                <a:gd name="T88" fmla="*/ 305785 w 435"/>
                <a:gd name="T89" fmla="*/ 0 h 276"/>
                <a:gd name="T90" fmla="*/ 260185 w 435"/>
                <a:gd name="T91" fmla="*/ 0 h 276"/>
                <a:gd name="T92" fmla="*/ 232468 w 435"/>
                <a:gd name="T93" fmla="*/ 8076 h 276"/>
                <a:gd name="T94" fmla="*/ 221739 w 435"/>
                <a:gd name="T95" fmla="*/ 8076 h 276"/>
                <a:gd name="T96" fmla="*/ 221739 w 435"/>
                <a:gd name="T97" fmla="*/ 8076 h 276"/>
                <a:gd name="T98" fmla="*/ 194021 w 435"/>
                <a:gd name="T99" fmla="*/ 0 h 276"/>
                <a:gd name="T100" fmla="*/ 148422 w 435"/>
                <a:gd name="T101" fmla="*/ 0 h 2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46" name="Freeform 104"/>
            <p:cNvSpPr>
              <a:spLocks noEditPoints="1"/>
            </p:cNvSpPr>
            <p:nvPr userDrawn="1"/>
          </p:nvSpPr>
          <p:spPr bwMode="auto">
            <a:xfrm>
              <a:off x="72612" y="43910"/>
              <a:ext cx="1794" cy="1714"/>
            </a:xfrm>
            <a:custGeom>
              <a:avLst/>
              <a:gdLst>
                <a:gd name="T0" fmla="*/ 162345 w 200"/>
                <a:gd name="T1" fmla="*/ 171450 h 193"/>
                <a:gd name="T2" fmla="*/ 179387 w 200"/>
                <a:gd name="T3" fmla="*/ 163455 h 193"/>
                <a:gd name="T4" fmla="*/ 151582 w 200"/>
                <a:gd name="T5" fmla="*/ 171450 h 193"/>
                <a:gd name="T6" fmla="*/ 134540 w 200"/>
                <a:gd name="T7" fmla="*/ 163455 h 193"/>
                <a:gd name="T8" fmla="*/ 151582 w 200"/>
                <a:gd name="T9" fmla="*/ 171450 h 193"/>
                <a:gd name="T10" fmla="*/ 106735 w 200"/>
                <a:gd name="T11" fmla="*/ 171450 h 193"/>
                <a:gd name="T12" fmla="*/ 123777 w 200"/>
                <a:gd name="T13" fmla="*/ 163455 h 193"/>
                <a:gd name="T14" fmla="*/ 95972 w 200"/>
                <a:gd name="T15" fmla="*/ 171450 h 193"/>
                <a:gd name="T16" fmla="*/ 78033 w 200"/>
                <a:gd name="T17" fmla="*/ 170562 h 193"/>
                <a:gd name="T18" fmla="*/ 88797 w 200"/>
                <a:gd name="T19" fmla="*/ 163455 h 193"/>
                <a:gd name="T20" fmla="*/ 95972 w 200"/>
                <a:gd name="T21" fmla="*/ 171450 h 193"/>
                <a:gd name="T22" fmla="*/ 50228 w 200"/>
                <a:gd name="T23" fmla="*/ 162567 h 193"/>
                <a:gd name="T24" fmla="*/ 69064 w 200"/>
                <a:gd name="T25" fmla="*/ 161678 h 193"/>
                <a:gd name="T26" fmla="*/ 40362 w 200"/>
                <a:gd name="T27" fmla="*/ 157237 h 193"/>
                <a:gd name="T28" fmla="*/ 32290 w 200"/>
                <a:gd name="T29" fmla="*/ 140358 h 193"/>
                <a:gd name="T30" fmla="*/ 40362 w 200"/>
                <a:gd name="T31" fmla="*/ 157237 h 193"/>
                <a:gd name="T32" fmla="*/ 9866 w 200"/>
                <a:gd name="T33" fmla="*/ 121703 h 193"/>
                <a:gd name="T34" fmla="*/ 25114 w 200"/>
                <a:gd name="T35" fmla="*/ 132363 h 193"/>
                <a:gd name="T36" fmla="*/ 88797 w 200"/>
                <a:gd name="T37" fmla="*/ 112819 h 193"/>
                <a:gd name="T38" fmla="*/ 81621 w 200"/>
                <a:gd name="T39" fmla="*/ 103936 h 193"/>
                <a:gd name="T40" fmla="*/ 98663 w 200"/>
                <a:gd name="T41" fmla="*/ 111931 h 193"/>
                <a:gd name="T42" fmla="*/ 5382 w 200"/>
                <a:gd name="T43" fmla="*/ 111931 h 193"/>
                <a:gd name="T44" fmla="*/ 8969 w 200"/>
                <a:gd name="T45" fmla="*/ 93276 h 193"/>
                <a:gd name="T46" fmla="*/ 5382 w 200"/>
                <a:gd name="T47" fmla="*/ 111931 h 193"/>
                <a:gd name="T48" fmla="*/ 105838 w 200"/>
                <a:gd name="T49" fmla="*/ 101271 h 193"/>
                <a:gd name="T50" fmla="*/ 124674 w 200"/>
                <a:gd name="T51" fmla="*/ 97718 h 193"/>
                <a:gd name="T52" fmla="*/ 69064 w 200"/>
                <a:gd name="T53" fmla="*/ 107489 h 193"/>
                <a:gd name="T54" fmla="*/ 60992 w 200"/>
                <a:gd name="T55" fmla="*/ 89723 h 193"/>
                <a:gd name="T56" fmla="*/ 69064 w 200"/>
                <a:gd name="T57" fmla="*/ 107489 h 193"/>
                <a:gd name="T58" fmla="*/ 125571 w 200"/>
                <a:gd name="T59" fmla="*/ 85281 h 193"/>
                <a:gd name="T60" fmla="*/ 139025 w 200"/>
                <a:gd name="T61" fmla="*/ 71956 h 193"/>
                <a:gd name="T62" fmla="*/ 0 w 200"/>
                <a:gd name="T63" fmla="*/ 83504 h 193"/>
                <a:gd name="T64" fmla="*/ 897 w 200"/>
                <a:gd name="T65" fmla="*/ 65737 h 193"/>
                <a:gd name="T66" fmla="*/ 8072 w 200"/>
                <a:gd name="T67" fmla="*/ 76397 h 193"/>
                <a:gd name="T68" fmla="*/ 0 w 200"/>
                <a:gd name="T69" fmla="*/ 83504 h 193"/>
                <a:gd name="T70" fmla="*/ 129159 w 200"/>
                <a:gd name="T71" fmla="*/ 45305 h 193"/>
                <a:gd name="T72" fmla="*/ 139922 w 200"/>
                <a:gd name="T73" fmla="*/ 60407 h 193"/>
                <a:gd name="T74" fmla="*/ 10763 w 200"/>
                <a:gd name="T75" fmla="*/ 56854 h 193"/>
                <a:gd name="T76" fmla="*/ 10763 w 200"/>
                <a:gd name="T77" fmla="*/ 38199 h 193"/>
                <a:gd name="T78" fmla="*/ 10763 w 200"/>
                <a:gd name="T79" fmla="*/ 56854 h 193"/>
                <a:gd name="T80" fmla="*/ 115705 w 200"/>
                <a:gd name="T81" fmla="*/ 23097 h 193"/>
                <a:gd name="T82" fmla="*/ 132746 w 200"/>
                <a:gd name="T83" fmla="*/ 32869 h 193"/>
                <a:gd name="T84" fmla="*/ 22423 w 200"/>
                <a:gd name="T85" fmla="*/ 33757 h 193"/>
                <a:gd name="T86" fmla="*/ 29599 w 200"/>
                <a:gd name="T87" fmla="*/ 15990 h 193"/>
                <a:gd name="T88" fmla="*/ 22423 w 200"/>
                <a:gd name="T89" fmla="*/ 33757 h 193"/>
                <a:gd name="T90" fmla="*/ 93281 w 200"/>
                <a:gd name="T91" fmla="*/ 9772 h 193"/>
                <a:gd name="T92" fmla="*/ 112117 w 200"/>
                <a:gd name="T93" fmla="*/ 10660 h 193"/>
                <a:gd name="T94" fmla="*/ 42156 w 200"/>
                <a:gd name="T95" fmla="*/ 16878 h 193"/>
                <a:gd name="T96" fmla="*/ 55610 w 200"/>
                <a:gd name="T97" fmla="*/ 2665 h 193"/>
                <a:gd name="T98" fmla="*/ 42156 w 200"/>
                <a:gd name="T99" fmla="*/ 16878 h 193"/>
                <a:gd name="T100" fmla="*/ 66373 w 200"/>
                <a:gd name="T101" fmla="*/ 888 h 193"/>
                <a:gd name="T102" fmla="*/ 84312 w 200"/>
                <a:gd name="T103" fmla="*/ 7995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47" name="Freeform 105"/>
            <p:cNvSpPr>
              <a:spLocks noEditPoints="1"/>
            </p:cNvSpPr>
            <p:nvPr userDrawn="1"/>
          </p:nvSpPr>
          <p:spPr bwMode="auto">
            <a:xfrm>
              <a:off x="77120" y="48069"/>
              <a:ext cx="3096" cy="1397"/>
            </a:xfrm>
            <a:custGeom>
              <a:avLst/>
              <a:gdLst>
                <a:gd name="T0" fmla="*/ 151202 w 346"/>
                <a:gd name="T1" fmla="*/ 139700 h 156"/>
                <a:gd name="T2" fmla="*/ 169096 w 346"/>
                <a:gd name="T3" fmla="*/ 131640 h 156"/>
                <a:gd name="T4" fmla="*/ 140466 w 346"/>
                <a:gd name="T5" fmla="*/ 138804 h 156"/>
                <a:gd name="T6" fmla="*/ 141361 w 346"/>
                <a:gd name="T7" fmla="*/ 131640 h 156"/>
                <a:gd name="T8" fmla="*/ 179832 w 346"/>
                <a:gd name="T9" fmla="*/ 130745 h 156"/>
                <a:gd name="T10" fmla="*/ 179832 w 346"/>
                <a:gd name="T11" fmla="*/ 138804 h 156"/>
                <a:gd name="T12" fmla="*/ 95732 w 346"/>
                <a:gd name="T13" fmla="*/ 126267 h 156"/>
                <a:gd name="T14" fmla="*/ 208462 w 346"/>
                <a:gd name="T15" fmla="*/ 135222 h 156"/>
                <a:gd name="T16" fmla="*/ 226356 w 346"/>
                <a:gd name="T17" fmla="*/ 131640 h 156"/>
                <a:gd name="T18" fmla="*/ 66207 w 346"/>
                <a:gd name="T19" fmla="*/ 127163 h 156"/>
                <a:gd name="T20" fmla="*/ 84101 w 346"/>
                <a:gd name="T21" fmla="*/ 131640 h 156"/>
                <a:gd name="T22" fmla="*/ 251407 w 346"/>
                <a:gd name="T23" fmla="*/ 116417 h 156"/>
                <a:gd name="T24" fmla="*/ 56365 w 346"/>
                <a:gd name="T25" fmla="*/ 123581 h 156"/>
                <a:gd name="T26" fmla="*/ 59049 w 346"/>
                <a:gd name="T27" fmla="*/ 116417 h 156"/>
                <a:gd name="T28" fmla="*/ 260354 w 346"/>
                <a:gd name="T29" fmla="*/ 112835 h 156"/>
                <a:gd name="T30" fmla="*/ 263933 w 346"/>
                <a:gd name="T31" fmla="*/ 119999 h 156"/>
                <a:gd name="T32" fmla="*/ 20578 w 346"/>
                <a:gd name="T33" fmla="*/ 94924 h 156"/>
                <a:gd name="T34" fmla="*/ 288984 w 346"/>
                <a:gd name="T35" fmla="*/ 104775 h 156"/>
                <a:gd name="T36" fmla="*/ 302404 w 346"/>
                <a:gd name="T37" fmla="*/ 91342 h 156"/>
                <a:gd name="T38" fmla="*/ 0 w 346"/>
                <a:gd name="T39" fmla="*/ 74328 h 156"/>
                <a:gd name="T40" fmla="*/ 8052 w 346"/>
                <a:gd name="T41" fmla="*/ 92238 h 156"/>
                <a:gd name="T42" fmla="*/ 302404 w 346"/>
                <a:gd name="T43" fmla="*/ 69850 h 156"/>
                <a:gd name="T44" fmla="*/ 309562 w 346"/>
                <a:gd name="T45" fmla="*/ 69850 h 156"/>
                <a:gd name="T46" fmla="*/ 895 w 346"/>
                <a:gd name="T47" fmla="*/ 62686 h 156"/>
                <a:gd name="T48" fmla="*/ 8052 w 346"/>
                <a:gd name="T49" fmla="*/ 64477 h 156"/>
                <a:gd name="T50" fmla="*/ 291668 w 346"/>
                <a:gd name="T51" fmla="*/ 36716 h 156"/>
                <a:gd name="T52" fmla="*/ 22367 w 346"/>
                <a:gd name="T53" fmla="*/ 42985 h 156"/>
                <a:gd name="T54" fmla="*/ 36682 w 346"/>
                <a:gd name="T55" fmla="*/ 33134 h 156"/>
                <a:gd name="T56" fmla="*/ 263933 w 346"/>
                <a:gd name="T57" fmla="*/ 28656 h 156"/>
                <a:gd name="T58" fmla="*/ 278248 w 346"/>
                <a:gd name="T59" fmla="*/ 36716 h 156"/>
                <a:gd name="T60" fmla="*/ 59049 w 346"/>
                <a:gd name="T61" fmla="*/ 15224 h 156"/>
                <a:gd name="T62" fmla="*/ 254091 w 346"/>
                <a:gd name="T63" fmla="*/ 24179 h 156"/>
                <a:gd name="T64" fmla="*/ 256775 w 346"/>
                <a:gd name="T65" fmla="*/ 17015 h 156"/>
                <a:gd name="T66" fmla="*/ 68891 w 346"/>
                <a:gd name="T67" fmla="*/ 11642 h 156"/>
                <a:gd name="T68" fmla="*/ 71575 w 346"/>
                <a:gd name="T69" fmla="*/ 18806 h 156"/>
                <a:gd name="T70" fmla="*/ 212041 w 346"/>
                <a:gd name="T71" fmla="*/ 5373 h 156"/>
                <a:gd name="T72" fmla="*/ 98416 w 346"/>
                <a:gd name="T73" fmla="*/ 12537 h 156"/>
                <a:gd name="T74" fmla="*/ 116309 w 346"/>
                <a:gd name="T75" fmla="*/ 10746 h 156"/>
                <a:gd name="T76" fmla="*/ 182516 w 346"/>
                <a:gd name="T77" fmla="*/ 8955 h 156"/>
                <a:gd name="T78" fmla="*/ 200410 w 346"/>
                <a:gd name="T79" fmla="*/ 10746 h 156"/>
                <a:gd name="T80" fmla="*/ 143150 w 346"/>
                <a:gd name="T81" fmla="*/ 896 h 156"/>
                <a:gd name="T82" fmla="*/ 172675 w 346"/>
                <a:gd name="T83" fmla="*/ 8955 h 156"/>
                <a:gd name="T84" fmla="*/ 153886 w 346"/>
                <a:gd name="T85" fmla="*/ 0 h 156"/>
                <a:gd name="T86" fmla="*/ 172675 w 346"/>
                <a:gd name="T87" fmla="*/ 8955 h 1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rgbClr val="89D1B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48" name="Freeform 106"/>
            <p:cNvSpPr>
              <a:spLocks noEditPoints="1"/>
            </p:cNvSpPr>
            <p:nvPr userDrawn="1"/>
          </p:nvSpPr>
          <p:spPr bwMode="auto">
            <a:xfrm>
              <a:off x="77120" y="48847"/>
              <a:ext cx="3096" cy="1397"/>
            </a:xfrm>
            <a:custGeom>
              <a:avLst/>
              <a:gdLst>
                <a:gd name="T0" fmla="*/ 154781 w 346"/>
                <a:gd name="T1" fmla="*/ 139700 h 155"/>
                <a:gd name="T2" fmla="*/ 0 w 346"/>
                <a:gd name="T3" fmla="*/ 70301 h 155"/>
                <a:gd name="T4" fmla="*/ 154781 w 346"/>
                <a:gd name="T5" fmla="*/ 0 h 155"/>
                <a:gd name="T6" fmla="*/ 309562 w 346"/>
                <a:gd name="T7" fmla="*/ 70301 h 155"/>
                <a:gd name="T8" fmla="*/ 154781 w 346"/>
                <a:gd name="T9" fmla="*/ 139700 h 155"/>
                <a:gd name="T10" fmla="*/ 154781 w 346"/>
                <a:gd name="T11" fmla="*/ 8112 h 155"/>
                <a:gd name="T12" fmla="*/ 7158 w 346"/>
                <a:gd name="T13" fmla="*/ 70301 h 155"/>
                <a:gd name="T14" fmla="*/ 154781 w 346"/>
                <a:gd name="T15" fmla="*/ 132490 h 155"/>
                <a:gd name="T16" fmla="*/ 302404 w 346"/>
                <a:gd name="T17" fmla="*/ 70301 h 155"/>
                <a:gd name="T18" fmla="*/ 154781 w 346"/>
                <a:gd name="T19" fmla="*/ 8112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rgbClr val="89D1B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49" name="Freeform 107"/>
            <p:cNvSpPr>
              <a:spLocks noEditPoints="1"/>
            </p:cNvSpPr>
            <p:nvPr userDrawn="1"/>
          </p:nvSpPr>
          <p:spPr bwMode="auto">
            <a:xfrm>
              <a:off x="77120" y="47291"/>
              <a:ext cx="3096" cy="1381"/>
            </a:xfrm>
            <a:custGeom>
              <a:avLst/>
              <a:gdLst>
                <a:gd name="T0" fmla="*/ 154781 w 346"/>
                <a:gd name="T1" fmla="*/ 138112 h 155"/>
                <a:gd name="T2" fmla="*/ 0 w 346"/>
                <a:gd name="T3" fmla="*/ 69502 h 155"/>
                <a:gd name="T4" fmla="*/ 154781 w 346"/>
                <a:gd name="T5" fmla="*/ 0 h 155"/>
                <a:gd name="T6" fmla="*/ 309562 w 346"/>
                <a:gd name="T7" fmla="*/ 69502 h 155"/>
                <a:gd name="T8" fmla="*/ 154781 w 346"/>
                <a:gd name="T9" fmla="*/ 138112 h 155"/>
                <a:gd name="T10" fmla="*/ 154781 w 346"/>
                <a:gd name="T11" fmla="*/ 8019 h 155"/>
                <a:gd name="T12" fmla="*/ 7158 w 346"/>
                <a:gd name="T13" fmla="*/ 69502 h 155"/>
                <a:gd name="T14" fmla="*/ 154781 w 346"/>
                <a:gd name="T15" fmla="*/ 130984 h 155"/>
                <a:gd name="T16" fmla="*/ 302404 w 346"/>
                <a:gd name="T17" fmla="*/ 69502 h 155"/>
                <a:gd name="T18" fmla="*/ 154781 w 346"/>
                <a:gd name="T19" fmla="*/ 8019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rgbClr val="89D1B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50" name="Freeform 108"/>
            <p:cNvSpPr>
              <a:spLocks noEditPoints="1"/>
            </p:cNvSpPr>
            <p:nvPr userDrawn="1"/>
          </p:nvSpPr>
          <p:spPr bwMode="auto">
            <a:xfrm>
              <a:off x="76025" y="44545"/>
              <a:ext cx="4032" cy="635"/>
            </a:xfrm>
            <a:custGeom>
              <a:avLst/>
              <a:gdLst>
                <a:gd name="T0" fmla="*/ 403225 w 449"/>
                <a:gd name="T1" fmla="*/ 63500 h 72"/>
                <a:gd name="T2" fmla="*/ 392448 w 449"/>
                <a:gd name="T3" fmla="*/ 62618 h 72"/>
                <a:gd name="T4" fmla="*/ 188591 w 449"/>
                <a:gd name="T5" fmla="*/ 50271 h 72"/>
                <a:gd name="T6" fmla="*/ 126625 w 449"/>
                <a:gd name="T7" fmla="*/ 7938 h 72"/>
                <a:gd name="T8" fmla="*/ 124829 w 449"/>
                <a:gd name="T9" fmla="*/ 4410 h 72"/>
                <a:gd name="T10" fmla="*/ 128421 w 449"/>
                <a:gd name="T11" fmla="*/ 3528 h 72"/>
                <a:gd name="T12" fmla="*/ 193979 w 449"/>
                <a:gd name="T13" fmla="*/ 0 h 72"/>
                <a:gd name="T14" fmla="*/ 243372 w 449"/>
                <a:gd name="T15" fmla="*/ 1764 h 72"/>
                <a:gd name="T16" fmla="*/ 394244 w 449"/>
                <a:gd name="T17" fmla="*/ 57326 h 72"/>
                <a:gd name="T18" fmla="*/ 403225 w 449"/>
                <a:gd name="T19" fmla="*/ 63500 h 72"/>
                <a:gd name="T20" fmla="*/ 133810 w 449"/>
                <a:gd name="T21" fmla="*/ 8819 h 72"/>
                <a:gd name="T22" fmla="*/ 189489 w 449"/>
                <a:gd name="T23" fmla="*/ 44097 h 72"/>
                <a:gd name="T24" fmla="*/ 380774 w 449"/>
                <a:gd name="T25" fmla="*/ 56444 h 72"/>
                <a:gd name="T26" fmla="*/ 242474 w 449"/>
                <a:gd name="T27" fmla="*/ 7938 h 72"/>
                <a:gd name="T28" fmla="*/ 193979 w 449"/>
                <a:gd name="T29" fmla="*/ 6174 h 72"/>
                <a:gd name="T30" fmla="*/ 133810 w 449"/>
                <a:gd name="T31" fmla="*/ 8819 h 72"/>
                <a:gd name="T32" fmla="*/ 128421 w 449"/>
                <a:gd name="T33" fmla="*/ 45861 h 72"/>
                <a:gd name="T34" fmla="*/ 34126 w 449"/>
                <a:gd name="T35" fmla="*/ 45861 h 72"/>
                <a:gd name="T36" fmla="*/ 4490 w 449"/>
                <a:gd name="T37" fmla="*/ 28222 h 72"/>
                <a:gd name="T38" fmla="*/ 0 w 449"/>
                <a:gd name="T39" fmla="*/ 23813 h 72"/>
                <a:gd name="T40" fmla="*/ 105072 w 449"/>
                <a:gd name="T41" fmla="*/ 7938 h 72"/>
                <a:gd name="T42" fmla="*/ 128421 w 449"/>
                <a:gd name="T43" fmla="*/ 45861 h 72"/>
                <a:gd name="T44" fmla="*/ 12573 w 449"/>
                <a:gd name="T45" fmla="*/ 28222 h 72"/>
                <a:gd name="T46" fmla="*/ 34126 w 449"/>
                <a:gd name="T47" fmla="*/ 40569 h 72"/>
                <a:gd name="T48" fmla="*/ 118543 w 449"/>
                <a:gd name="T49" fmla="*/ 40569 h 72"/>
                <a:gd name="T50" fmla="*/ 102378 w 449"/>
                <a:gd name="T51" fmla="*/ 14111 h 72"/>
                <a:gd name="T52" fmla="*/ 12573 w 449"/>
                <a:gd name="T53" fmla="*/ 28222 h 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51" name="Freeform 109"/>
            <p:cNvSpPr>
              <a:spLocks noEditPoints="1"/>
            </p:cNvSpPr>
            <p:nvPr userDrawn="1"/>
          </p:nvSpPr>
          <p:spPr bwMode="auto">
            <a:xfrm>
              <a:off x="75485" y="45815"/>
              <a:ext cx="1445" cy="1444"/>
            </a:xfrm>
            <a:custGeom>
              <a:avLst/>
              <a:gdLst>
                <a:gd name="T0" fmla="*/ 72680 w 161"/>
                <a:gd name="T1" fmla="*/ 144462 h 161"/>
                <a:gd name="T2" fmla="*/ 0 w 161"/>
                <a:gd name="T3" fmla="*/ 72680 h 161"/>
                <a:gd name="T4" fmla="*/ 72680 w 161"/>
                <a:gd name="T5" fmla="*/ 0 h 161"/>
                <a:gd name="T6" fmla="*/ 144462 w 161"/>
                <a:gd name="T7" fmla="*/ 72680 h 161"/>
                <a:gd name="T8" fmla="*/ 72680 w 161"/>
                <a:gd name="T9" fmla="*/ 144462 h 161"/>
                <a:gd name="T10" fmla="*/ 72680 w 161"/>
                <a:gd name="T11" fmla="*/ 8076 h 161"/>
                <a:gd name="T12" fmla="*/ 8076 w 161"/>
                <a:gd name="T13" fmla="*/ 72680 h 161"/>
                <a:gd name="T14" fmla="*/ 72680 w 161"/>
                <a:gd name="T15" fmla="*/ 136386 h 161"/>
                <a:gd name="T16" fmla="*/ 136386 w 161"/>
                <a:gd name="T17" fmla="*/ 72680 h 161"/>
                <a:gd name="T18" fmla="*/ 72680 w 161"/>
                <a:gd name="T19" fmla="*/ 8076 h 161"/>
                <a:gd name="T20" fmla="*/ 72680 w 161"/>
                <a:gd name="T21" fmla="*/ 112160 h 161"/>
                <a:gd name="T22" fmla="*/ 33199 w 161"/>
                <a:gd name="T23" fmla="*/ 72680 h 161"/>
                <a:gd name="T24" fmla="*/ 72680 w 161"/>
                <a:gd name="T25" fmla="*/ 33199 h 161"/>
                <a:gd name="T26" fmla="*/ 112160 w 161"/>
                <a:gd name="T27" fmla="*/ 72680 h 161"/>
                <a:gd name="T28" fmla="*/ 72680 w 161"/>
                <a:gd name="T29" fmla="*/ 112160 h 161"/>
                <a:gd name="T30" fmla="*/ 72680 w 161"/>
                <a:gd name="T31" fmla="*/ 40378 h 161"/>
                <a:gd name="T32" fmla="*/ 40378 w 161"/>
                <a:gd name="T33" fmla="*/ 72680 h 161"/>
                <a:gd name="T34" fmla="*/ 72680 w 161"/>
                <a:gd name="T35" fmla="*/ 104084 h 161"/>
                <a:gd name="T36" fmla="*/ 104084 w 161"/>
                <a:gd name="T37" fmla="*/ 72680 h 161"/>
                <a:gd name="T38" fmla="*/ 72680 w 161"/>
                <a:gd name="T39" fmla="*/ 40378 h 1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a:noFill/>
            </a:ln>
            <a:extLst>
              <a:ext uri="{91240B29-F687-4f45-9708-019B960494DF}">
                <a14:hiddenLine xmlns:a14="http://schemas.microsoft.com/office/drawing/2010/main" xmlns="" w="317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52" name="Freeform 110"/>
            <p:cNvSpPr>
              <a:spLocks noEditPoints="1"/>
            </p:cNvSpPr>
            <p:nvPr userDrawn="1"/>
          </p:nvSpPr>
          <p:spPr bwMode="auto">
            <a:xfrm>
              <a:off x="74691" y="44402"/>
              <a:ext cx="8271" cy="2270"/>
            </a:xfrm>
            <a:custGeom>
              <a:avLst/>
              <a:gdLst>
                <a:gd name="T0" fmla="*/ 734890 w 924"/>
                <a:gd name="T1" fmla="*/ 222543 h 254"/>
                <a:gd name="T2" fmla="*/ 640008 w 924"/>
                <a:gd name="T3" fmla="*/ 118868 h 254"/>
                <a:gd name="T4" fmla="*/ 545126 w 924"/>
                <a:gd name="T5" fmla="*/ 220756 h 254"/>
                <a:gd name="T6" fmla="*/ 247052 w 924"/>
                <a:gd name="T7" fmla="*/ 205562 h 254"/>
                <a:gd name="T8" fmla="*/ 57287 w 924"/>
                <a:gd name="T9" fmla="*/ 201987 h 254"/>
                <a:gd name="T10" fmla="*/ 17007 w 924"/>
                <a:gd name="T11" fmla="*/ 190368 h 254"/>
                <a:gd name="T12" fmla="*/ 2685 w 924"/>
                <a:gd name="T13" fmla="*/ 162662 h 254"/>
                <a:gd name="T14" fmla="*/ 37595 w 924"/>
                <a:gd name="T15" fmla="*/ 83119 h 254"/>
                <a:gd name="T16" fmla="*/ 43861 w 924"/>
                <a:gd name="T17" fmla="*/ 67925 h 254"/>
                <a:gd name="T18" fmla="*/ 60868 w 924"/>
                <a:gd name="T19" fmla="*/ 62562 h 254"/>
                <a:gd name="T20" fmla="*/ 51917 w 924"/>
                <a:gd name="T21" fmla="*/ 50050 h 254"/>
                <a:gd name="T22" fmla="*/ 91302 w 924"/>
                <a:gd name="T23" fmla="*/ 29494 h 254"/>
                <a:gd name="T24" fmla="*/ 330298 w 924"/>
                <a:gd name="T25" fmla="*/ 0 h 254"/>
                <a:gd name="T26" fmla="*/ 580035 w 924"/>
                <a:gd name="T27" fmla="*/ 72394 h 254"/>
                <a:gd name="T28" fmla="*/ 614945 w 924"/>
                <a:gd name="T29" fmla="*/ 81331 h 254"/>
                <a:gd name="T30" fmla="*/ 744736 w 924"/>
                <a:gd name="T31" fmla="*/ 107250 h 254"/>
                <a:gd name="T32" fmla="*/ 815450 w 924"/>
                <a:gd name="T33" fmla="*/ 154618 h 254"/>
                <a:gd name="T34" fmla="*/ 796653 w 924"/>
                <a:gd name="T35" fmla="*/ 166237 h 254"/>
                <a:gd name="T36" fmla="*/ 815450 w 924"/>
                <a:gd name="T37" fmla="*/ 166237 h 254"/>
                <a:gd name="T38" fmla="*/ 819926 w 924"/>
                <a:gd name="T39" fmla="*/ 198412 h 254"/>
                <a:gd name="T40" fmla="*/ 739366 w 924"/>
                <a:gd name="T41" fmla="*/ 226118 h 254"/>
                <a:gd name="T42" fmla="*/ 640008 w 924"/>
                <a:gd name="T43" fmla="*/ 110825 h 254"/>
                <a:gd name="T44" fmla="*/ 742946 w 924"/>
                <a:gd name="T45" fmla="*/ 218075 h 254"/>
                <a:gd name="T46" fmla="*/ 811870 w 924"/>
                <a:gd name="T47" fmla="*/ 193943 h 254"/>
                <a:gd name="T48" fmla="*/ 818136 w 924"/>
                <a:gd name="T49" fmla="*/ 180537 h 254"/>
                <a:gd name="T50" fmla="*/ 815450 w 924"/>
                <a:gd name="T51" fmla="*/ 173387 h 254"/>
                <a:gd name="T52" fmla="*/ 794863 w 924"/>
                <a:gd name="T53" fmla="*/ 173387 h 254"/>
                <a:gd name="T54" fmla="*/ 795758 w 924"/>
                <a:gd name="T55" fmla="*/ 148362 h 254"/>
                <a:gd name="T56" fmla="*/ 665071 w 924"/>
                <a:gd name="T57" fmla="*/ 92056 h 254"/>
                <a:gd name="T58" fmla="*/ 593462 w 924"/>
                <a:gd name="T59" fmla="*/ 87587 h 254"/>
                <a:gd name="T60" fmla="*/ 381319 w 924"/>
                <a:gd name="T61" fmla="*/ 8937 h 254"/>
                <a:gd name="T62" fmla="*/ 215723 w 924"/>
                <a:gd name="T63" fmla="*/ 16087 h 254"/>
                <a:gd name="T64" fmla="*/ 92197 w 924"/>
                <a:gd name="T65" fmla="*/ 37537 h 254"/>
                <a:gd name="T66" fmla="*/ 57287 w 924"/>
                <a:gd name="T67" fmla="*/ 44687 h 254"/>
                <a:gd name="T68" fmla="*/ 46546 w 924"/>
                <a:gd name="T69" fmla="*/ 75969 h 254"/>
                <a:gd name="T70" fmla="*/ 40280 w 924"/>
                <a:gd name="T71" fmla="*/ 91162 h 254"/>
                <a:gd name="T72" fmla="*/ 9846 w 924"/>
                <a:gd name="T73" fmla="*/ 164450 h 254"/>
                <a:gd name="T74" fmla="*/ 18797 w 924"/>
                <a:gd name="T75" fmla="*/ 183218 h 254"/>
                <a:gd name="T76" fmla="*/ 50126 w 924"/>
                <a:gd name="T77" fmla="*/ 195731 h 254"/>
                <a:gd name="T78" fmla="*/ 254213 w 924"/>
                <a:gd name="T79" fmla="*/ 201987 h 254"/>
                <a:gd name="T80" fmla="*/ 640008 w 924"/>
                <a:gd name="T81" fmla="*/ 110825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a:noFill/>
            </a:ln>
            <a:extLst>
              <a:ext uri="{91240B29-F687-4f45-9708-019B960494DF}">
                <a14:hiddenLine xmlns:a14="http://schemas.microsoft.com/office/drawing/2010/main" xmlns="" w="317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cxnSp>
        <p:nvCxnSpPr>
          <p:cNvPr id="153" name="Line 35"/>
          <p:cNvCxnSpPr/>
          <p:nvPr userDrawn="1"/>
        </p:nvCxnSpPr>
        <p:spPr bwMode="black">
          <a:xfrm flipV="1">
            <a:off x="7829554" y="2919414"/>
            <a:ext cx="3175" cy="1554163"/>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54" name="Jazz Hands"/>
          <p:cNvGrpSpPr/>
          <p:nvPr userDrawn="1"/>
        </p:nvGrpSpPr>
        <p:grpSpPr>
          <a:xfrm>
            <a:off x="635005" y="1955800"/>
            <a:ext cx="1276350" cy="471488"/>
            <a:chOff x="635000" y="1955800"/>
            <a:chExt cx="1276351" cy="471488"/>
          </a:xfrm>
          <a:solidFill>
            <a:schemeClr val="accent5"/>
          </a:solidFill>
        </p:grpSpPr>
        <p:sp>
          <p:nvSpPr>
            <p:cNvPr id="155" name="Freeform 98"/>
            <p:cNvSpPr>
              <a:spLocks noEditPoints="1"/>
            </p:cNvSpPr>
            <p:nvPr/>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56" name="Freeform 99"/>
            <p:cNvSpPr>
              <a:spLocks noEditPoints="1"/>
            </p:cNvSpPr>
            <p:nvPr/>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grpSp>
      <p:grpSp>
        <p:nvGrpSpPr>
          <p:cNvPr id="157" name="Group 37"/>
          <p:cNvGrpSpPr>
            <a:grpSpLocks/>
          </p:cNvGrpSpPr>
          <p:nvPr userDrawn="1"/>
        </p:nvGrpSpPr>
        <p:grpSpPr bwMode="auto">
          <a:xfrm>
            <a:off x="1258889" y="2400302"/>
            <a:ext cx="222251" cy="258763"/>
            <a:chOff x="12588" y="24003"/>
            <a:chExt cx="2222" cy="2587"/>
          </a:xfrm>
        </p:grpSpPr>
        <p:sp>
          <p:nvSpPr>
            <p:cNvPr id="158" name="Freeform 96"/>
            <p:cNvSpPr>
              <a:spLocks noEditPoints="1"/>
            </p:cNvSpPr>
            <p:nvPr userDrawn="1"/>
          </p:nvSpPr>
          <p:spPr bwMode="auto">
            <a:xfrm>
              <a:off x="12588" y="24003"/>
              <a:ext cx="2001" cy="2587"/>
            </a:xfrm>
            <a:custGeom>
              <a:avLst/>
              <a:gdLst>
                <a:gd name="T0" fmla="*/ 92319 w 117"/>
                <a:gd name="T1" fmla="*/ 255336 h 151"/>
                <a:gd name="T2" fmla="*/ 114544 w 117"/>
                <a:gd name="T3" fmla="*/ 243340 h 151"/>
                <a:gd name="T4" fmla="*/ 107706 w 117"/>
                <a:gd name="T5" fmla="*/ 258763 h 151"/>
                <a:gd name="T6" fmla="*/ 124802 w 117"/>
                <a:gd name="T7" fmla="*/ 236485 h 151"/>
                <a:gd name="T8" fmla="*/ 150446 w 117"/>
                <a:gd name="T9" fmla="*/ 229631 h 151"/>
                <a:gd name="T10" fmla="*/ 76933 w 117"/>
                <a:gd name="T11" fmla="*/ 245054 h 151"/>
                <a:gd name="T12" fmla="*/ 73513 w 117"/>
                <a:gd name="T13" fmla="*/ 219349 h 151"/>
                <a:gd name="T14" fmla="*/ 76933 w 117"/>
                <a:gd name="T15" fmla="*/ 245054 h 151"/>
                <a:gd name="T16" fmla="*/ 147027 w 117"/>
                <a:gd name="T17" fmla="*/ 207353 h 151"/>
                <a:gd name="T18" fmla="*/ 169252 w 117"/>
                <a:gd name="T19" fmla="*/ 193644 h 151"/>
                <a:gd name="T20" fmla="*/ 52998 w 117"/>
                <a:gd name="T21" fmla="*/ 212494 h 151"/>
                <a:gd name="T22" fmla="*/ 56417 w 117"/>
                <a:gd name="T23" fmla="*/ 185076 h 151"/>
                <a:gd name="T24" fmla="*/ 52998 w 117"/>
                <a:gd name="T25" fmla="*/ 212494 h 151"/>
                <a:gd name="T26" fmla="*/ 162413 w 117"/>
                <a:gd name="T27" fmla="*/ 173080 h 151"/>
                <a:gd name="T28" fmla="*/ 182929 w 117"/>
                <a:gd name="T29" fmla="*/ 157657 h 151"/>
                <a:gd name="T30" fmla="*/ 35902 w 117"/>
                <a:gd name="T31" fmla="*/ 176507 h 151"/>
                <a:gd name="T32" fmla="*/ 44450 w 117"/>
                <a:gd name="T33" fmla="*/ 150802 h 151"/>
                <a:gd name="T34" fmla="*/ 35902 w 117"/>
                <a:gd name="T35" fmla="*/ 176507 h 151"/>
                <a:gd name="T36" fmla="*/ 174381 w 117"/>
                <a:gd name="T37" fmla="*/ 137093 h 151"/>
                <a:gd name="T38" fmla="*/ 193187 w 117"/>
                <a:gd name="T39" fmla="*/ 119956 h 151"/>
                <a:gd name="T40" fmla="*/ 25644 w 117"/>
                <a:gd name="T41" fmla="*/ 138807 h 151"/>
                <a:gd name="T42" fmla="*/ 34192 w 117"/>
                <a:gd name="T43" fmla="*/ 113102 h 151"/>
                <a:gd name="T44" fmla="*/ 25644 w 117"/>
                <a:gd name="T45" fmla="*/ 138807 h 151"/>
                <a:gd name="T46" fmla="*/ 182929 w 117"/>
                <a:gd name="T47" fmla="*/ 101106 h 151"/>
                <a:gd name="T48" fmla="*/ 200025 w 117"/>
                <a:gd name="T49" fmla="*/ 85683 h 151"/>
                <a:gd name="T50" fmla="*/ 15387 w 117"/>
                <a:gd name="T51" fmla="*/ 101106 h 151"/>
                <a:gd name="T52" fmla="*/ 25644 w 117"/>
                <a:gd name="T53" fmla="*/ 75401 h 151"/>
                <a:gd name="T54" fmla="*/ 15387 w 117"/>
                <a:gd name="T55" fmla="*/ 101106 h 151"/>
                <a:gd name="T56" fmla="*/ 5129 w 117"/>
                <a:gd name="T57" fmla="*/ 39414 h 151"/>
                <a:gd name="T58" fmla="*/ 23935 w 117"/>
                <a:gd name="T59" fmla="*/ 59978 h 151"/>
                <a:gd name="T60" fmla="*/ 3419 w 117"/>
                <a:gd name="T61" fmla="*/ 23991 h 151"/>
                <a:gd name="T62" fmla="*/ 15387 w 117"/>
                <a:gd name="T63" fmla="*/ 0 h 151"/>
                <a:gd name="T64" fmla="*/ 3419 w 117"/>
                <a:gd name="T65" fmla="*/ 23991 h 1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59" name="Freeform 97"/>
            <p:cNvSpPr>
              <a:spLocks noEditPoints="1"/>
            </p:cNvSpPr>
            <p:nvPr userDrawn="1"/>
          </p:nvSpPr>
          <p:spPr bwMode="auto">
            <a:xfrm>
              <a:off x="14224" y="24225"/>
              <a:ext cx="587" cy="587"/>
            </a:xfrm>
            <a:custGeom>
              <a:avLst/>
              <a:gdLst>
                <a:gd name="T0" fmla="*/ 58738 w 37"/>
                <a:gd name="T1" fmla="*/ 58738 h 37"/>
                <a:gd name="T2" fmla="*/ 0 w 37"/>
                <a:gd name="T3" fmla="*/ 44450 h 37"/>
                <a:gd name="T4" fmla="*/ 41275 w 37"/>
                <a:gd name="T5" fmla="*/ 0 h 37"/>
                <a:gd name="T6" fmla="*/ 58738 w 37"/>
                <a:gd name="T7" fmla="*/ 58738 h 37"/>
                <a:gd name="T8" fmla="*/ 28575 w 37"/>
                <a:gd name="T9" fmla="*/ 36513 h 37"/>
                <a:gd name="T10" fmla="*/ 38100 w 37"/>
                <a:gd name="T11" fmla="*/ 38100 h 37"/>
                <a:gd name="T12" fmla="*/ 34925 w 37"/>
                <a:gd name="T13" fmla="*/ 28575 h 37"/>
                <a:gd name="T14" fmla="*/ 28575 w 37"/>
                <a:gd name="T15" fmla="*/ 36513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grpSp>
        <p:nvGrpSpPr>
          <p:cNvPr id="160" name="Group 38"/>
          <p:cNvGrpSpPr>
            <a:grpSpLocks/>
          </p:cNvGrpSpPr>
          <p:nvPr userDrawn="1"/>
        </p:nvGrpSpPr>
        <p:grpSpPr bwMode="auto">
          <a:xfrm>
            <a:off x="1246188" y="1839918"/>
            <a:ext cx="214312" cy="285751"/>
            <a:chOff x="12461" y="18399"/>
            <a:chExt cx="2143" cy="2857"/>
          </a:xfrm>
        </p:grpSpPr>
        <p:sp>
          <p:nvSpPr>
            <p:cNvPr id="161" name="Freeform 94"/>
            <p:cNvSpPr>
              <a:spLocks noEditPoints="1"/>
            </p:cNvSpPr>
            <p:nvPr userDrawn="1"/>
          </p:nvSpPr>
          <p:spPr bwMode="auto">
            <a:xfrm>
              <a:off x="12700" y="18399"/>
              <a:ext cx="1905" cy="2857"/>
            </a:xfrm>
            <a:custGeom>
              <a:avLst/>
              <a:gdLst>
                <a:gd name="T0" fmla="*/ 176770 w 111"/>
                <a:gd name="T1" fmla="*/ 285750 h 167"/>
                <a:gd name="T2" fmla="*/ 175054 w 111"/>
                <a:gd name="T3" fmla="*/ 263506 h 167"/>
                <a:gd name="T4" fmla="*/ 190500 w 111"/>
                <a:gd name="T5" fmla="*/ 261795 h 167"/>
                <a:gd name="T6" fmla="*/ 190500 w 111"/>
                <a:gd name="T7" fmla="*/ 285750 h 167"/>
                <a:gd name="T8" fmla="*/ 176770 w 111"/>
                <a:gd name="T9" fmla="*/ 285750 h 167"/>
                <a:gd name="T10" fmla="*/ 173338 w 111"/>
                <a:gd name="T11" fmla="*/ 248106 h 167"/>
                <a:gd name="T12" fmla="*/ 171622 w 111"/>
                <a:gd name="T13" fmla="*/ 225862 h 167"/>
                <a:gd name="T14" fmla="*/ 187068 w 111"/>
                <a:gd name="T15" fmla="*/ 224151 h 167"/>
                <a:gd name="T16" fmla="*/ 188784 w 111"/>
                <a:gd name="T17" fmla="*/ 246395 h 167"/>
                <a:gd name="T18" fmla="*/ 173338 w 111"/>
                <a:gd name="T19" fmla="*/ 248106 h 167"/>
                <a:gd name="T20" fmla="*/ 169905 w 111"/>
                <a:gd name="T21" fmla="*/ 208751 h 167"/>
                <a:gd name="T22" fmla="*/ 166473 w 111"/>
                <a:gd name="T23" fmla="*/ 188219 h 167"/>
                <a:gd name="T24" fmla="*/ 181919 w 111"/>
                <a:gd name="T25" fmla="*/ 184796 h 167"/>
                <a:gd name="T26" fmla="*/ 185351 w 111"/>
                <a:gd name="T27" fmla="*/ 207040 h 167"/>
                <a:gd name="T28" fmla="*/ 169905 w 111"/>
                <a:gd name="T29" fmla="*/ 208751 h 167"/>
                <a:gd name="T30" fmla="*/ 164757 w 111"/>
                <a:gd name="T31" fmla="*/ 171108 h 167"/>
                <a:gd name="T32" fmla="*/ 159608 w 111"/>
                <a:gd name="T33" fmla="*/ 150575 h 167"/>
                <a:gd name="T34" fmla="*/ 175054 w 111"/>
                <a:gd name="T35" fmla="*/ 147153 h 167"/>
                <a:gd name="T36" fmla="*/ 178486 w 111"/>
                <a:gd name="T37" fmla="*/ 169397 h 167"/>
                <a:gd name="T38" fmla="*/ 164757 w 111"/>
                <a:gd name="T39" fmla="*/ 171108 h 167"/>
                <a:gd name="T40" fmla="*/ 156176 w 111"/>
                <a:gd name="T41" fmla="*/ 135175 h 167"/>
                <a:gd name="T42" fmla="*/ 151027 w 111"/>
                <a:gd name="T43" fmla="*/ 112931 h 167"/>
                <a:gd name="T44" fmla="*/ 164757 w 111"/>
                <a:gd name="T45" fmla="*/ 109509 h 167"/>
                <a:gd name="T46" fmla="*/ 171622 w 111"/>
                <a:gd name="T47" fmla="*/ 130042 h 167"/>
                <a:gd name="T48" fmla="*/ 156176 w 111"/>
                <a:gd name="T49" fmla="*/ 135175 h 167"/>
                <a:gd name="T50" fmla="*/ 15446 w 111"/>
                <a:gd name="T51" fmla="*/ 114642 h 167"/>
                <a:gd name="T52" fmla="*/ 0 w 111"/>
                <a:gd name="T53" fmla="*/ 109509 h 167"/>
                <a:gd name="T54" fmla="*/ 6865 w 111"/>
                <a:gd name="T55" fmla="*/ 88976 h 167"/>
                <a:gd name="T56" fmla="*/ 22311 w 111"/>
                <a:gd name="T57" fmla="*/ 94109 h 167"/>
                <a:gd name="T58" fmla="*/ 15446 w 111"/>
                <a:gd name="T59" fmla="*/ 114642 h 167"/>
                <a:gd name="T60" fmla="*/ 145878 w 111"/>
                <a:gd name="T61" fmla="*/ 97531 h 167"/>
                <a:gd name="T62" fmla="*/ 139014 w 111"/>
                <a:gd name="T63" fmla="*/ 76999 h 167"/>
                <a:gd name="T64" fmla="*/ 152743 w 111"/>
                <a:gd name="T65" fmla="*/ 71865 h 167"/>
                <a:gd name="T66" fmla="*/ 159608 w 111"/>
                <a:gd name="T67" fmla="*/ 92398 h 167"/>
                <a:gd name="T68" fmla="*/ 145878 w 111"/>
                <a:gd name="T69" fmla="*/ 97531 h 167"/>
                <a:gd name="T70" fmla="*/ 27459 w 111"/>
                <a:gd name="T71" fmla="*/ 78710 h 167"/>
                <a:gd name="T72" fmla="*/ 13730 w 111"/>
                <a:gd name="T73" fmla="*/ 73576 h 167"/>
                <a:gd name="T74" fmla="*/ 22311 w 111"/>
                <a:gd name="T75" fmla="*/ 53043 h 167"/>
                <a:gd name="T76" fmla="*/ 36041 w 111"/>
                <a:gd name="T77" fmla="*/ 59888 h 167"/>
                <a:gd name="T78" fmla="*/ 27459 w 111"/>
                <a:gd name="T79" fmla="*/ 78710 h 167"/>
                <a:gd name="T80" fmla="*/ 132149 w 111"/>
                <a:gd name="T81" fmla="*/ 63310 h 167"/>
                <a:gd name="T82" fmla="*/ 121851 w 111"/>
                <a:gd name="T83" fmla="*/ 44488 h 167"/>
                <a:gd name="T84" fmla="*/ 133865 w 111"/>
                <a:gd name="T85" fmla="*/ 35933 h 167"/>
                <a:gd name="T86" fmla="*/ 145878 w 111"/>
                <a:gd name="T87" fmla="*/ 56466 h 167"/>
                <a:gd name="T88" fmla="*/ 132149 w 111"/>
                <a:gd name="T89" fmla="*/ 63310 h 167"/>
                <a:gd name="T90" fmla="*/ 44622 w 111"/>
                <a:gd name="T91" fmla="*/ 46199 h 167"/>
                <a:gd name="T92" fmla="*/ 30892 w 111"/>
                <a:gd name="T93" fmla="*/ 37644 h 167"/>
                <a:gd name="T94" fmla="*/ 46338 w 111"/>
                <a:gd name="T95" fmla="*/ 18822 h 167"/>
                <a:gd name="T96" fmla="*/ 56635 w 111"/>
                <a:gd name="T97" fmla="*/ 29088 h 167"/>
                <a:gd name="T98" fmla="*/ 44622 w 111"/>
                <a:gd name="T99" fmla="*/ 46199 h 167"/>
                <a:gd name="T100" fmla="*/ 111554 w 111"/>
                <a:gd name="T101" fmla="*/ 32510 h 167"/>
                <a:gd name="T102" fmla="*/ 97824 w 111"/>
                <a:gd name="T103" fmla="*/ 20533 h 167"/>
                <a:gd name="T104" fmla="*/ 104689 w 111"/>
                <a:gd name="T105" fmla="*/ 6844 h 167"/>
                <a:gd name="T106" fmla="*/ 123568 w 111"/>
                <a:gd name="T107" fmla="*/ 22244 h 167"/>
                <a:gd name="T108" fmla="*/ 111554 w 111"/>
                <a:gd name="T109" fmla="*/ 32510 h 167"/>
                <a:gd name="T110" fmla="*/ 68649 w 111"/>
                <a:gd name="T111" fmla="*/ 20533 h 167"/>
                <a:gd name="T112" fmla="*/ 60068 w 111"/>
                <a:gd name="T113" fmla="*/ 6844 h 167"/>
                <a:gd name="T114" fmla="*/ 85811 w 111"/>
                <a:gd name="T115" fmla="*/ 1711 h 167"/>
                <a:gd name="T116" fmla="*/ 84095 w 111"/>
                <a:gd name="T117" fmla="*/ 15400 h 167"/>
                <a:gd name="T118" fmla="*/ 68649 w 111"/>
                <a:gd name="T119" fmla="*/ 20533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62" name="Freeform 95"/>
            <p:cNvSpPr>
              <a:spLocks noEditPoints="1"/>
            </p:cNvSpPr>
            <p:nvPr userDrawn="1"/>
          </p:nvSpPr>
          <p:spPr bwMode="auto">
            <a:xfrm>
              <a:off x="12461" y="19542"/>
              <a:ext cx="588" cy="587"/>
            </a:xfrm>
            <a:custGeom>
              <a:avLst/>
              <a:gdLst>
                <a:gd name="T0" fmla="*/ 14288 w 37"/>
                <a:gd name="T1" fmla="*/ 58738 h 37"/>
                <a:gd name="T2" fmla="*/ 0 w 37"/>
                <a:gd name="T3" fmla="*/ 0 h 37"/>
                <a:gd name="T4" fmla="*/ 58738 w 37"/>
                <a:gd name="T5" fmla="*/ 17463 h 37"/>
                <a:gd name="T6" fmla="*/ 14288 w 37"/>
                <a:gd name="T7" fmla="*/ 58738 h 37"/>
                <a:gd name="T8" fmla="*/ 20638 w 37"/>
                <a:gd name="T9" fmla="*/ 20638 h 37"/>
                <a:gd name="T10" fmla="*/ 22225 w 37"/>
                <a:gd name="T11" fmla="*/ 31750 h 37"/>
                <a:gd name="T12" fmla="*/ 30163 w 37"/>
                <a:gd name="T13" fmla="*/ 23813 h 37"/>
                <a:gd name="T14" fmla="*/ 20638 w 37"/>
                <a:gd name="T15" fmla="*/ 20638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grpSp>
        <p:nvGrpSpPr>
          <p:cNvPr id="163" name="Group 39"/>
          <p:cNvGrpSpPr>
            <a:grpSpLocks/>
          </p:cNvGrpSpPr>
          <p:nvPr userDrawn="1"/>
        </p:nvGrpSpPr>
        <p:grpSpPr bwMode="auto">
          <a:xfrm>
            <a:off x="1027117" y="2112967"/>
            <a:ext cx="376237" cy="133351"/>
            <a:chOff x="10271" y="21129"/>
            <a:chExt cx="3762" cy="1333"/>
          </a:xfrm>
        </p:grpSpPr>
        <p:sp>
          <p:nvSpPr>
            <p:cNvPr id="164" name="Freeform 92"/>
            <p:cNvSpPr>
              <a:spLocks noEditPoints="1"/>
            </p:cNvSpPr>
            <p:nvPr userDrawn="1"/>
          </p:nvSpPr>
          <p:spPr bwMode="auto">
            <a:xfrm>
              <a:off x="10271" y="21129"/>
              <a:ext cx="3238" cy="1334"/>
            </a:xfrm>
            <a:custGeom>
              <a:avLst/>
              <a:gdLst>
                <a:gd name="T0" fmla="*/ 111377 w 189"/>
                <a:gd name="T1" fmla="*/ 133350 h 78"/>
                <a:gd name="T2" fmla="*/ 118231 w 189"/>
                <a:gd name="T3" fmla="*/ 117963 h 78"/>
                <a:gd name="T4" fmla="*/ 133652 w 189"/>
                <a:gd name="T5" fmla="*/ 131640 h 78"/>
                <a:gd name="T6" fmla="*/ 94242 w 189"/>
                <a:gd name="T7" fmla="*/ 131640 h 78"/>
                <a:gd name="T8" fmla="*/ 75394 w 189"/>
                <a:gd name="T9" fmla="*/ 114544 h 78"/>
                <a:gd name="T10" fmla="*/ 94242 w 189"/>
                <a:gd name="T11" fmla="*/ 131640 h 78"/>
                <a:gd name="T12" fmla="*/ 149074 w 189"/>
                <a:gd name="T13" fmla="*/ 116254 h 78"/>
                <a:gd name="T14" fmla="*/ 173063 w 189"/>
                <a:gd name="T15" fmla="*/ 129931 h 78"/>
                <a:gd name="T16" fmla="*/ 190198 w 189"/>
                <a:gd name="T17" fmla="*/ 126512 h 78"/>
                <a:gd name="T18" fmla="*/ 209046 w 189"/>
                <a:gd name="T19" fmla="*/ 109415 h 78"/>
                <a:gd name="T20" fmla="*/ 190198 w 189"/>
                <a:gd name="T21" fmla="*/ 126512 h 78"/>
                <a:gd name="T22" fmla="*/ 32556 w 189"/>
                <a:gd name="T23" fmla="*/ 116254 h 78"/>
                <a:gd name="T24" fmla="*/ 59972 w 189"/>
                <a:gd name="T25" fmla="*/ 111125 h 78"/>
                <a:gd name="T26" fmla="*/ 227894 w 189"/>
                <a:gd name="T27" fmla="*/ 119673 h 78"/>
                <a:gd name="T28" fmla="*/ 246743 w 189"/>
                <a:gd name="T29" fmla="*/ 100867 h 78"/>
                <a:gd name="T30" fmla="*/ 227894 w 189"/>
                <a:gd name="T31" fmla="*/ 119673 h 78"/>
                <a:gd name="T32" fmla="*/ 262164 w 189"/>
                <a:gd name="T33" fmla="*/ 95738 h 78"/>
                <a:gd name="T34" fmla="*/ 287867 w 189"/>
                <a:gd name="T35" fmla="*/ 104287 h 78"/>
                <a:gd name="T36" fmla="*/ 18848 w 189"/>
                <a:gd name="T37" fmla="*/ 105996 h 78"/>
                <a:gd name="T38" fmla="*/ 17135 w 189"/>
                <a:gd name="T39" fmla="*/ 80352 h 78"/>
                <a:gd name="T40" fmla="*/ 18848 w 189"/>
                <a:gd name="T41" fmla="*/ 105996 h 78"/>
                <a:gd name="T42" fmla="*/ 298148 w 189"/>
                <a:gd name="T43" fmla="*/ 85481 h 78"/>
                <a:gd name="T44" fmla="*/ 323850 w 189"/>
                <a:gd name="T45" fmla="*/ 88900 h 78"/>
                <a:gd name="T46" fmla="*/ 0 w 189"/>
                <a:gd name="T47" fmla="*/ 66675 h 78"/>
                <a:gd name="T48" fmla="*/ 5140 w 189"/>
                <a:gd name="T49" fmla="*/ 42740 h 78"/>
                <a:gd name="T50" fmla="*/ 13708 w 189"/>
                <a:gd name="T51" fmla="*/ 64965 h 78"/>
                <a:gd name="T52" fmla="*/ 0 w 189"/>
                <a:gd name="T53" fmla="*/ 66675 h 78"/>
                <a:gd name="T54" fmla="*/ 13708 w 189"/>
                <a:gd name="T55" fmla="*/ 27354 h 78"/>
                <a:gd name="T56" fmla="*/ 41124 w 189"/>
                <a:gd name="T57" fmla="*/ 23935 h 78"/>
                <a:gd name="T58" fmla="*/ 53118 w 189"/>
                <a:gd name="T59" fmla="*/ 17096 h 78"/>
                <a:gd name="T60" fmla="*/ 71967 w 189"/>
                <a:gd name="T61" fmla="*/ 0 h 78"/>
                <a:gd name="T62" fmla="*/ 73680 w 189"/>
                <a:gd name="T63" fmla="*/ 15387 h 78"/>
                <a:gd name="T64" fmla="*/ 53118 w 189"/>
                <a:gd name="T65" fmla="*/ 17096 h 7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65" name="Freeform 93"/>
            <p:cNvSpPr>
              <a:spLocks noEditPoints="1"/>
            </p:cNvSpPr>
            <p:nvPr userDrawn="1"/>
          </p:nvSpPr>
          <p:spPr bwMode="auto">
            <a:xfrm>
              <a:off x="13430" y="21637"/>
              <a:ext cx="603" cy="572"/>
            </a:xfrm>
            <a:custGeom>
              <a:avLst/>
              <a:gdLst>
                <a:gd name="T0" fmla="*/ 23813 w 38"/>
                <a:gd name="T1" fmla="*/ 57150 h 36"/>
                <a:gd name="T2" fmla="*/ 0 w 38"/>
                <a:gd name="T3" fmla="*/ 0 h 36"/>
                <a:gd name="T4" fmla="*/ 60325 w 38"/>
                <a:gd name="T5" fmla="*/ 6350 h 36"/>
                <a:gd name="T6" fmla="*/ 23813 w 38"/>
                <a:gd name="T7" fmla="*/ 57150 h 36"/>
                <a:gd name="T8" fmla="*/ 23813 w 38"/>
                <a:gd name="T9" fmla="*/ 19050 h 36"/>
                <a:gd name="T10" fmla="*/ 26988 w 38"/>
                <a:gd name="T11" fmla="*/ 26988 h 36"/>
                <a:gd name="T12" fmla="*/ 33338 w 38"/>
                <a:gd name="T13" fmla="*/ 19050 h 36"/>
                <a:gd name="T14" fmla="*/ 23813 w 38"/>
                <a:gd name="T15" fmla="*/ 19050 h 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sp>
        <p:nvSpPr>
          <p:cNvPr id="166" name="Freeform 40"/>
          <p:cNvSpPr>
            <a:spLocks noEditPoints="1"/>
          </p:cNvSpPr>
          <p:nvPr userDrawn="1"/>
        </p:nvSpPr>
        <p:spPr bwMode="auto">
          <a:xfrm>
            <a:off x="1101729" y="1924050"/>
            <a:ext cx="412750" cy="515939"/>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lIns="91420" tIns="45711" rIns="91420" bIns="45711"/>
          <a:lstStyle/>
          <a:p>
            <a:pPr defTabSz="914195" eaLnBrk="1" fontAlgn="auto" hangingPunct="1">
              <a:spcBef>
                <a:spcPts val="0"/>
              </a:spcBef>
              <a:spcAft>
                <a:spcPts val="0"/>
              </a:spcAft>
              <a:defRPr/>
            </a:pPr>
            <a:endParaRPr lang="en-US" sz="1900" dirty="0">
              <a:solidFill>
                <a:prstClr val="black"/>
              </a:solidFill>
            </a:endParaRPr>
          </a:p>
        </p:txBody>
      </p:sp>
      <p:grpSp>
        <p:nvGrpSpPr>
          <p:cNvPr id="167" name="Group 41"/>
          <p:cNvGrpSpPr>
            <a:grpSpLocks/>
          </p:cNvGrpSpPr>
          <p:nvPr userDrawn="1"/>
        </p:nvGrpSpPr>
        <p:grpSpPr bwMode="auto">
          <a:xfrm>
            <a:off x="3903664" y="6899275"/>
            <a:ext cx="2654300" cy="2617788"/>
            <a:chOff x="39036" y="13033"/>
            <a:chExt cx="26543" cy="26177"/>
          </a:xfrm>
        </p:grpSpPr>
        <p:sp>
          <p:nvSpPr>
            <p:cNvPr id="168" name="Freeform 80"/>
            <p:cNvSpPr>
              <a:spLocks noEditPoints="1"/>
            </p:cNvSpPr>
            <p:nvPr userDrawn="1"/>
          </p:nvSpPr>
          <p:spPr bwMode="auto">
            <a:xfrm>
              <a:off x="51450" y="25781"/>
              <a:ext cx="1366" cy="1063"/>
            </a:xfrm>
            <a:custGeom>
              <a:avLst/>
              <a:gdLst>
                <a:gd name="T0" fmla="*/ 82986 w 51"/>
                <a:gd name="T1" fmla="*/ 106362 h 40"/>
                <a:gd name="T2" fmla="*/ 53539 w 51"/>
                <a:gd name="T3" fmla="*/ 106362 h 40"/>
                <a:gd name="T4" fmla="*/ 0 w 51"/>
                <a:gd name="T5" fmla="*/ 53181 h 40"/>
                <a:gd name="T6" fmla="*/ 0 w 51"/>
                <a:gd name="T7" fmla="*/ 0 h 40"/>
                <a:gd name="T8" fmla="*/ 136525 w 51"/>
                <a:gd name="T9" fmla="*/ 0 h 40"/>
                <a:gd name="T10" fmla="*/ 136525 w 51"/>
                <a:gd name="T11" fmla="*/ 53181 h 40"/>
                <a:gd name="T12" fmla="*/ 82986 w 51"/>
                <a:gd name="T13" fmla="*/ 106362 h 40"/>
                <a:gd name="T14" fmla="*/ 21416 w 51"/>
                <a:gd name="T15" fmla="*/ 21272 h 40"/>
                <a:gd name="T16" fmla="*/ 21416 w 51"/>
                <a:gd name="T17" fmla="*/ 53181 h 40"/>
                <a:gd name="T18" fmla="*/ 53539 w 51"/>
                <a:gd name="T19" fmla="*/ 85090 h 40"/>
                <a:gd name="T20" fmla="*/ 82986 w 51"/>
                <a:gd name="T21" fmla="*/ 85090 h 40"/>
                <a:gd name="T22" fmla="*/ 115109 w 51"/>
                <a:gd name="T23" fmla="*/ 53181 h 40"/>
                <a:gd name="T24" fmla="*/ 115109 w 51"/>
                <a:gd name="T25" fmla="*/ 21272 h 40"/>
                <a:gd name="T26" fmla="*/ 21416 w 51"/>
                <a:gd name="T27" fmla="*/ 21272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69" name="Freeform 81"/>
            <p:cNvSpPr>
              <a:spLocks noEditPoints="1"/>
            </p:cNvSpPr>
            <p:nvPr userDrawn="1"/>
          </p:nvSpPr>
          <p:spPr bwMode="auto">
            <a:xfrm>
              <a:off x="42656" y="13033"/>
              <a:ext cx="14065" cy="9223"/>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70" name="Freeform 82"/>
            <p:cNvSpPr>
              <a:spLocks noEditPoints="1"/>
            </p:cNvSpPr>
            <p:nvPr userDrawn="1"/>
          </p:nvSpPr>
          <p:spPr bwMode="auto">
            <a:xfrm>
              <a:off x="39036" y="16033"/>
              <a:ext cx="6858" cy="4461"/>
            </a:xfrm>
            <a:custGeom>
              <a:avLst/>
              <a:gdLst>
                <a:gd name="T0" fmla="*/ 582133 w 258"/>
                <a:gd name="T1" fmla="*/ 446087 h 168"/>
                <a:gd name="T2" fmla="*/ 132907 w 258"/>
                <a:gd name="T3" fmla="*/ 446087 h 168"/>
                <a:gd name="T4" fmla="*/ 0 w 258"/>
                <a:gd name="T5" fmla="*/ 313323 h 168"/>
                <a:gd name="T6" fmla="*/ 132907 w 258"/>
                <a:gd name="T7" fmla="*/ 183214 h 168"/>
                <a:gd name="T8" fmla="*/ 146198 w 258"/>
                <a:gd name="T9" fmla="*/ 183214 h 168"/>
                <a:gd name="T10" fmla="*/ 364165 w 258"/>
                <a:gd name="T11" fmla="*/ 0 h 168"/>
                <a:gd name="T12" fmla="*/ 587449 w 258"/>
                <a:gd name="T13" fmla="*/ 223044 h 168"/>
                <a:gd name="T14" fmla="*/ 587449 w 258"/>
                <a:gd name="T15" fmla="*/ 236320 h 168"/>
                <a:gd name="T16" fmla="*/ 685800 w 258"/>
                <a:gd name="T17" fmla="*/ 339876 h 168"/>
                <a:gd name="T18" fmla="*/ 582133 w 258"/>
                <a:gd name="T19" fmla="*/ 446087 h 168"/>
                <a:gd name="T20" fmla="*/ 132907 w 258"/>
                <a:gd name="T21" fmla="*/ 207112 h 168"/>
                <a:gd name="T22" fmla="*/ 23923 w 258"/>
                <a:gd name="T23" fmla="*/ 313323 h 168"/>
                <a:gd name="T24" fmla="*/ 132907 w 258"/>
                <a:gd name="T25" fmla="*/ 422189 h 168"/>
                <a:gd name="T26" fmla="*/ 582133 w 258"/>
                <a:gd name="T27" fmla="*/ 422189 h 168"/>
                <a:gd name="T28" fmla="*/ 664535 w 258"/>
                <a:gd name="T29" fmla="*/ 339876 h 168"/>
                <a:gd name="T30" fmla="*/ 582133 w 258"/>
                <a:gd name="T31" fmla="*/ 260217 h 168"/>
                <a:gd name="T32" fmla="*/ 576816 w 258"/>
                <a:gd name="T33" fmla="*/ 260217 h 168"/>
                <a:gd name="T34" fmla="*/ 560867 w 258"/>
                <a:gd name="T35" fmla="*/ 260217 h 168"/>
                <a:gd name="T36" fmla="*/ 563526 w 258"/>
                <a:gd name="T37" fmla="*/ 246941 h 168"/>
                <a:gd name="T38" fmla="*/ 566184 w 258"/>
                <a:gd name="T39" fmla="*/ 223044 h 168"/>
                <a:gd name="T40" fmla="*/ 364165 w 258"/>
                <a:gd name="T41" fmla="*/ 23898 h 168"/>
                <a:gd name="T42" fmla="*/ 167463 w 258"/>
                <a:gd name="T43" fmla="*/ 199146 h 168"/>
                <a:gd name="T44" fmla="*/ 164805 w 258"/>
                <a:gd name="T45" fmla="*/ 209767 h 168"/>
                <a:gd name="T46" fmla="*/ 154172 w 258"/>
                <a:gd name="T47" fmla="*/ 207112 h 168"/>
                <a:gd name="T48" fmla="*/ 132907 w 258"/>
                <a:gd name="T49" fmla="*/ 207112 h 1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rgbClr val="70CFE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71" name="Rectangle 83"/>
            <p:cNvSpPr>
              <a:spLocks noChangeArrowheads="1"/>
            </p:cNvSpPr>
            <p:nvPr userDrawn="1"/>
          </p:nvSpPr>
          <p:spPr bwMode="auto">
            <a:xfrm>
              <a:off x="52038" y="26717"/>
              <a:ext cx="159" cy="347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defTabSz="914195" eaLnBrk="1" hangingPunct="1"/>
              <a:endParaRPr lang="en-US" altLang="en-US" sz="1900" dirty="0">
                <a:solidFill>
                  <a:prstClr val="black"/>
                </a:solidFill>
                <a:latin typeface="Qualcomm Office Regular" panose="020B0503030202060203" pitchFamily="34" charset="0"/>
              </a:endParaRPr>
            </a:p>
          </p:txBody>
        </p:sp>
        <p:sp>
          <p:nvSpPr>
            <p:cNvPr id="172" name="Freeform 84"/>
            <p:cNvSpPr>
              <a:spLocks noEditPoints="1"/>
            </p:cNvSpPr>
            <p:nvPr userDrawn="1"/>
          </p:nvSpPr>
          <p:spPr bwMode="auto">
            <a:xfrm>
              <a:off x="47228" y="30114"/>
              <a:ext cx="10176" cy="9096"/>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173" name="Freeform 85"/>
            <p:cNvSpPr>
              <a:spLocks/>
            </p:cNvSpPr>
            <p:nvPr userDrawn="1"/>
          </p:nvSpPr>
          <p:spPr bwMode="auto">
            <a:xfrm>
              <a:off x="49863" y="31956"/>
              <a:ext cx="111" cy="79"/>
            </a:xfrm>
            <a:custGeom>
              <a:avLst/>
              <a:gdLst>
                <a:gd name="T0" fmla="*/ 8335 w 4"/>
                <a:gd name="T1" fmla="*/ 7937 h 3"/>
                <a:gd name="T2" fmla="*/ 11113 w 4"/>
                <a:gd name="T3" fmla="*/ 7937 h 3"/>
                <a:gd name="T4" fmla="*/ 8335 w 4"/>
                <a:gd name="T5" fmla="*/ 7937 h 3"/>
                <a:gd name="T6" fmla="*/ 0 60000 65536"/>
                <a:gd name="T7" fmla="*/ 0 60000 65536"/>
                <a:gd name="T8" fmla="*/ 0 60000 65536"/>
              </a:gdLst>
              <a:ahLst/>
              <a:cxnLst>
                <a:cxn ang="T6">
                  <a:pos x="T0" y="T1"/>
                </a:cxn>
                <a:cxn ang="T7">
                  <a:pos x="T2" y="T3"/>
                </a:cxn>
                <a:cxn ang="T8">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74" name="Freeform 86"/>
            <p:cNvSpPr>
              <a:spLocks/>
            </p:cNvSpPr>
            <p:nvPr userDrawn="1"/>
          </p:nvSpPr>
          <p:spPr bwMode="auto">
            <a:xfrm>
              <a:off x="54800" y="36861"/>
              <a:ext cx="32" cy="32"/>
            </a:xfrm>
            <a:custGeom>
              <a:avLst/>
              <a:gdLst>
                <a:gd name="T0" fmla="*/ 0 w 1"/>
                <a:gd name="T1" fmla="*/ 0 h 1"/>
                <a:gd name="T2" fmla="*/ 3175 w 1"/>
                <a:gd name="T3" fmla="*/ 3175 h 1"/>
                <a:gd name="T4" fmla="*/ 3175 w 1"/>
                <a:gd name="T5" fmla="*/ 3175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75" name="Oval 87"/>
            <p:cNvSpPr>
              <a:spLocks noChangeArrowheads="1"/>
            </p:cNvSpPr>
            <p:nvPr userDrawn="1"/>
          </p:nvSpPr>
          <p:spPr bwMode="auto">
            <a:xfrm>
              <a:off x="51609" y="34162"/>
              <a:ext cx="1048" cy="1000"/>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defTabSz="914195" eaLnBrk="1" hangingPunct="1"/>
              <a:endParaRPr lang="en-US" altLang="en-US" sz="1900" dirty="0">
                <a:solidFill>
                  <a:prstClr val="black"/>
                </a:solidFill>
                <a:latin typeface="Qualcomm Office Regular" panose="020B0503030202060203" pitchFamily="34" charset="0"/>
              </a:endParaRPr>
            </a:p>
          </p:txBody>
        </p:sp>
        <p:sp>
          <p:nvSpPr>
            <p:cNvPr id="176" name="Freeform 88"/>
            <p:cNvSpPr>
              <a:spLocks noEditPoints="1"/>
            </p:cNvSpPr>
            <p:nvPr userDrawn="1"/>
          </p:nvSpPr>
          <p:spPr bwMode="auto">
            <a:xfrm>
              <a:off x="52149" y="18192"/>
              <a:ext cx="2953" cy="7223"/>
            </a:xfrm>
            <a:custGeom>
              <a:avLst/>
              <a:gdLst>
                <a:gd name="T0" fmla="*/ 63843 w 111"/>
                <a:gd name="T1" fmla="*/ 722312 h 272"/>
                <a:gd name="T2" fmla="*/ 31922 w 111"/>
                <a:gd name="T3" fmla="*/ 722312 h 272"/>
                <a:gd name="T4" fmla="*/ 34582 w 111"/>
                <a:gd name="T5" fmla="*/ 709034 h 272"/>
                <a:gd name="T6" fmla="*/ 93105 w 111"/>
                <a:gd name="T7" fmla="*/ 616090 h 272"/>
                <a:gd name="T8" fmla="*/ 218131 w 111"/>
                <a:gd name="T9" fmla="*/ 297423 h 272"/>
                <a:gd name="T10" fmla="*/ 218131 w 111"/>
                <a:gd name="T11" fmla="*/ 281489 h 272"/>
                <a:gd name="T12" fmla="*/ 0 w 111"/>
                <a:gd name="T13" fmla="*/ 21244 h 272"/>
                <a:gd name="T14" fmla="*/ 0 w 111"/>
                <a:gd name="T15" fmla="*/ 0 h 272"/>
                <a:gd name="T16" fmla="*/ 0 w 111"/>
                <a:gd name="T17" fmla="*/ 0 h 272"/>
                <a:gd name="T18" fmla="*/ 0 w 111"/>
                <a:gd name="T19" fmla="*/ 0 h 272"/>
                <a:gd name="T20" fmla="*/ 0 w 111"/>
                <a:gd name="T21" fmla="*/ 0 h 272"/>
                <a:gd name="T22" fmla="*/ 295275 w 111"/>
                <a:gd name="T23" fmla="*/ 281489 h 272"/>
                <a:gd name="T24" fmla="*/ 295275 w 111"/>
                <a:gd name="T25" fmla="*/ 297423 h 272"/>
                <a:gd name="T26" fmla="*/ 133007 w 111"/>
                <a:gd name="T27" fmla="*/ 629367 h 272"/>
                <a:gd name="T28" fmla="*/ 66503 w 111"/>
                <a:gd name="T29" fmla="*/ 714345 h 272"/>
                <a:gd name="T30" fmla="*/ 63843 w 111"/>
                <a:gd name="T31" fmla="*/ 722312 h 272"/>
                <a:gd name="T32" fmla="*/ 148968 w 111"/>
                <a:gd name="T33" fmla="*/ 61078 h 272"/>
                <a:gd name="T34" fmla="*/ 239412 w 111"/>
                <a:gd name="T35" fmla="*/ 281489 h 272"/>
                <a:gd name="T36" fmla="*/ 239412 w 111"/>
                <a:gd name="T37" fmla="*/ 297423 h 272"/>
                <a:gd name="T38" fmla="*/ 122366 w 111"/>
                <a:gd name="T39" fmla="*/ 610779 h 272"/>
                <a:gd name="T40" fmla="*/ 276654 w 111"/>
                <a:gd name="T41" fmla="*/ 297423 h 272"/>
                <a:gd name="T42" fmla="*/ 276654 w 111"/>
                <a:gd name="T43" fmla="*/ 281489 h 272"/>
                <a:gd name="T44" fmla="*/ 148968 w 111"/>
                <a:gd name="T45" fmla="*/ 61078 h 2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77" name="Freeform 89"/>
            <p:cNvSpPr>
              <a:spLocks noEditPoints="1"/>
            </p:cNvSpPr>
            <p:nvPr userDrawn="1"/>
          </p:nvSpPr>
          <p:spPr bwMode="auto">
            <a:xfrm>
              <a:off x="49164" y="18192"/>
              <a:ext cx="2985" cy="7223"/>
            </a:xfrm>
            <a:custGeom>
              <a:avLst/>
              <a:gdLst>
                <a:gd name="T0" fmla="*/ 263808 w 112"/>
                <a:gd name="T1" fmla="*/ 722312 h 272"/>
                <a:gd name="T2" fmla="*/ 231832 w 112"/>
                <a:gd name="T3" fmla="*/ 722312 h 272"/>
                <a:gd name="T4" fmla="*/ 229167 w 112"/>
                <a:gd name="T5" fmla="*/ 714345 h 272"/>
                <a:gd name="T6" fmla="*/ 165213 w 112"/>
                <a:gd name="T7" fmla="*/ 629367 h 272"/>
                <a:gd name="T8" fmla="*/ 0 w 112"/>
                <a:gd name="T9" fmla="*/ 297423 h 272"/>
                <a:gd name="T10" fmla="*/ 0 w 112"/>
                <a:gd name="T11" fmla="*/ 281489 h 272"/>
                <a:gd name="T12" fmla="*/ 298450 w 112"/>
                <a:gd name="T13" fmla="*/ 0 h 272"/>
                <a:gd name="T14" fmla="*/ 298450 w 112"/>
                <a:gd name="T15" fmla="*/ 0 h 272"/>
                <a:gd name="T16" fmla="*/ 298450 w 112"/>
                <a:gd name="T17" fmla="*/ 0 h 272"/>
                <a:gd name="T18" fmla="*/ 298450 w 112"/>
                <a:gd name="T19" fmla="*/ 21244 h 272"/>
                <a:gd name="T20" fmla="*/ 77277 w 112"/>
                <a:gd name="T21" fmla="*/ 281489 h 272"/>
                <a:gd name="T22" fmla="*/ 79942 w 112"/>
                <a:gd name="T23" fmla="*/ 297423 h 272"/>
                <a:gd name="T24" fmla="*/ 205184 w 112"/>
                <a:gd name="T25" fmla="*/ 616090 h 272"/>
                <a:gd name="T26" fmla="*/ 261144 w 112"/>
                <a:gd name="T27" fmla="*/ 709034 h 272"/>
                <a:gd name="T28" fmla="*/ 263808 w 112"/>
                <a:gd name="T29" fmla="*/ 722312 h 272"/>
                <a:gd name="T30" fmla="*/ 151890 w 112"/>
                <a:gd name="T31" fmla="*/ 61078 h 272"/>
                <a:gd name="T32" fmla="*/ 21318 w 112"/>
                <a:gd name="T33" fmla="*/ 281489 h 272"/>
                <a:gd name="T34" fmla="*/ 21318 w 112"/>
                <a:gd name="T35" fmla="*/ 297423 h 272"/>
                <a:gd name="T36" fmla="*/ 178537 w 112"/>
                <a:gd name="T37" fmla="*/ 616090 h 272"/>
                <a:gd name="T38" fmla="*/ 58624 w 112"/>
                <a:gd name="T39" fmla="*/ 297423 h 272"/>
                <a:gd name="T40" fmla="*/ 58624 w 112"/>
                <a:gd name="T41" fmla="*/ 281489 h 272"/>
                <a:gd name="T42" fmla="*/ 151890 w 112"/>
                <a:gd name="T43" fmla="*/ 61078 h 2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78" name="Freeform 90"/>
            <p:cNvSpPr>
              <a:spLocks noEditPoints="1"/>
            </p:cNvSpPr>
            <p:nvPr userDrawn="1"/>
          </p:nvSpPr>
          <p:spPr bwMode="auto">
            <a:xfrm>
              <a:off x="50895" y="18192"/>
              <a:ext cx="2508" cy="7223"/>
            </a:xfrm>
            <a:custGeom>
              <a:avLst/>
              <a:gdLst>
                <a:gd name="T0" fmla="*/ 157433 w 94"/>
                <a:gd name="T1" fmla="*/ 722312 h 272"/>
                <a:gd name="T2" fmla="*/ 93392 w 94"/>
                <a:gd name="T3" fmla="*/ 722312 h 272"/>
                <a:gd name="T4" fmla="*/ 93392 w 94"/>
                <a:gd name="T5" fmla="*/ 711690 h 272"/>
                <a:gd name="T6" fmla="*/ 66709 w 94"/>
                <a:gd name="T7" fmla="*/ 626712 h 272"/>
                <a:gd name="T8" fmla="*/ 0 w 94"/>
                <a:gd name="T9" fmla="*/ 297423 h 272"/>
                <a:gd name="T10" fmla="*/ 0 w 94"/>
                <a:gd name="T11" fmla="*/ 292111 h 272"/>
                <a:gd name="T12" fmla="*/ 0 w 94"/>
                <a:gd name="T13" fmla="*/ 281489 h 272"/>
                <a:gd name="T14" fmla="*/ 125413 w 94"/>
                <a:gd name="T15" fmla="*/ 0 h 272"/>
                <a:gd name="T16" fmla="*/ 250825 w 94"/>
                <a:gd name="T17" fmla="*/ 281489 h 272"/>
                <a:gd name="T18" fmla="*/ 250825 w 94"/>
                <a:gd name="T19" fmla="*/ 297423 h 272"/>
                <a:gd name="T20" fmla="*/ 184116 w 94"/>
                <a:gd name="T21" fmla="*/ 626712 h 272"/>
                <a:gd name="T22" fmla="*/ 157433 w 94"/>
                <a:gd name="T23" fmla="*/ 711690 h 272"/>
                <a:gd name="T24" fmla="*/ 157433 w 94"/>
                <a:gd name="T25" fmla="*/ 722312 h 272"/>
                <a:gd name="T26" fmla="*/ 112071 w 94"/>
                <a:gd name="T27" fmla="*/ 701068 h 272"/>
                <a:gd name="T28" fmla="*/ 138754 w 94"/>
                <a:gd name="T29" fmla="*/ 701068 h 272"/>
                <a:gd name="T30" fmla="*/ 165438 w 94"/>
                <a:gd name="T31" fmla="*/ 618745 h 272"/>
                <a:gd name="T32" fmla="*/ 229478 w 94"/>
                <a:gd name="T33" fmla="*/ 297423 h 272"/>
                <a:gd name="T34" fmla="*/ 229478 w 94"/>
                <a:gd name="T35" fmla="*/ 281489 h 272"/>
                <a:gd name="T36" fmla="*/ 125413 w 94"/>
                <a:gd name="T37" fmla="*/ 21244 h 272"/>
                <a:gd name="T38" fmla="*/ 21347 w 94"/>
                <a:gd name="T39" fmla="*/ 281489 h 272"/>
                <a:gd name="T40" fmla="*/ 21347 w 94"/>
                <a:gd name="T41" fmla="*/ 292111 h 272"/>
                <a:gd name="T42" fmla="*/ 21347 w 94"/>
                <a:gd name="T43" fmla="*/ 297423 h 272"/>
                <a:gd name="T44" fmla="*/ 82719 w 94"/>
                <a:gd name="T45" fmla="*/ 618745 h 272"/>
                <a:gd name="T46" fmla="*/ 112071 w 94"/>
                <a:gd name="T47" fmla="*/ 701068 h 2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79" name="Freeform 91"/>
            <p:cNvSpPr>
              <a:spLocks noEditPoints="1"/>
            </p:cNvSpPr>
            <p:nvPr userDrawn="1"/>
          </p:nvSpPr>
          <p:spPr bwMode="auto">
            <a:xfrm>
              <a:off x="57324" y="17446"/>
              <a:ext cx="8255" cy="5525"/>
            </a:xfrm>
            <a:custGeom>
              <a:avLst/>
              <a:gdLst>
                <a:gd name="T0" fmla="*/ 665726 w 310"/>
                <a:gd name="T1" fmla="*/ 552450 h 208"/>
                <a:gd name="T2" fmla="*/ 162437 w 310"/>
                <a:gd name="T3" fmla="*/ 552450 h 208"/>
                <a:gd name="T4" fmla="*/ 0 w 310"/>
                <a:gd name="T5" fmla="*/ 393089 h 208"/>
                <a:gd name="T6" fmla="*/ 162437 w 310"/>
                <a:gd name="T7" fmla="*/ 233729 h 208"/>
                <a:gd name="T8" fmla="*/ 165100 w 310"/>
                <a:gd name="T9" fmla="*/ 233729 h 208"/>
                <a:gd name="T10" fmla="*/ 439379 w 310"/>
                <a:gd name="T11" fmla="*/ 0 h 208"/>
                <a:gd name="T12" fmla="*/ 713658 w 310"/>
                <a:gd name="T13" fmla="*/ 239041 h 208"/>
                <a:gd name="T14" fmla="*/ 825500 w 310"/>
                <a:gd name="T15" fmla="*/ 393089 h 208"/>
                <a:gd name="T16" fmla="*/ 665726 w 310"/>
                <a:gd name="T17" fmla="*/ 552450 h 208"/>
                <a:gd name="T18" fmla="*/ 162437 w 310"/>
                <a:gd name="T19" fmla="*/ 254977 h 208"/>
                <a:gd name="T20" fmla="*/ 23966 w 310"/>
                <a:gd name="T21" fmla="*/ 393089 h 208"/>
                <a:gd name="T22" fmla="*/ 162437 w 310"/>
                <a:gd name="T23" fmla="*/ 531202 h 208"/>
                <a:gd name="T24" fmla="*/ 665726 w 310"/>
                <a:gd name="T25" fmla="*/ 531202 h 208"/>
                <a:gd name="T26" fmla="*/ 801534 w 310"/>
                <a:gd name="T27" fmla="*/ 393089 h 208"/>
                <a:gd name="T28" fmla="*/ 697681 w 310"/>
                <a:gd name="T29" fmla="*/ 260289 h 208"/>
                <a:gd name="T30" fmla="*/ 692355 w 310"/>
                <a:gd name="T31" fmla="*/ 257633 h 208"/>
                <a:gd name="T32" fmla="*/ 689692 w 310"/>
                <a:gd name="T33" fmla="*/ 249665 h 208"/>
                <a:gd name="T34" fmla="*/ 439379 w 310"/>
                <a:gd name="T35" fmla="*/ 23904 h 208"/>
                <a:gd name="T36" fmla="*/ 186403 w 310"/>
                <a:gd name="T37" fmla="*/ 247009 h 208"/>
                <a:gd name="T38" fmla="*/ 183740 w 310"/>
                <a:gd name="T39" fmla="*/ 257633 h 208"/>
                <a:gd name="T40" fmla="*/ 173089 w 310"/>
                <a:gd name="T41" fmla="*/ 257633 h 208"/>
                <a:gd name="T42" fmla="*/ 162437 w 310"/>
                <a:gd name="T43" fmla="*/ 254977 h 2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rgbClr val="70CFE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grpSp>
        <p:nvGrpSpPr>
          <p:cNvPr id="180" name="Group 42"/>
          <p:cNvGrpSpPr>
            <a:grpSpLocks/>
          </p:cNvGrpSpPr>
          <p:nvPr userDrawn="1"/>
        </p:nvGrpSpPr>
        <p:grpSpPr bwMode="auto">
          <a:xfrm>
            <a:off x="10485441" y="-1320798"/>
            <a:ext cx="1343026" cy="1181100"/>
            <a:chOff x="92821" y="40655"/>
            <a:chExt cx="20970" cy="18446"/>
          </a:xfrm>
        </p:grpSpPr>
        <p:sp>
          <p:nvSpPr>
            <p:cNvPr id="181" name="Freeform 63"/>
            <p:cNvSpPr>
              <a:spLocks noEditPoints="1"/>
            </p:cNvSpPr>
            <p:nvPr userDrawn="1"/>
          </p:nvSpPr>
          <p:spPr bwMode="auto">
            <a:xfrm>
              <a:off x="93242" y="48539"/>
              <a:ext cx="14724" cy="9496"/>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grpSp>
          <p:nvGrpSpPr>
            <p:cNvPr id="182" name="Group 64"/>
            <p:cNvGrpSpPr>
              <a:grpSpLocks/>
            </p:cNvGrpSpPr>
            <p:nvPr userDrawn="1"/>
          </p:nvGrpSpPr>
          <p:grpSpPr bwMode="auto">
            <a:xfrm>
              <a:off x="99044" y="51276"/>
              <a:ext cx="4048" cy="4000"/>
              <a:chOff x="99044" y="51276"/>
              <a:chExt cx="4048" cy="4000"/>
            </a:xfrm>
          </p:grpSpPr>
          <p:sp>
            <p:nvSpPr>
              <p:cNvPr id="189" name="Freeform 71"/>
              <p:cNvSpPr>
                <a:spLocks noEditPoints="1"/>
              </p:cNvSpPr>
              <p:nvPr userDrawn="1"/>
            </p:nvSpPr>
            <p:spPr bwMode="auto">
              <a:xfrm>
                <a:off x="100361" y="52546"/>
                <a:ext cx="1461" cy="1460"/>
              </a:xfrm>
              <a:custGeom>
                <a:avLst/>
                <a:gdLst>
                  <a:gd name="T0" fmla="*/ 71153 w 39"/>
                  <a:gd name="T1" fmla="*/ 146050 h 39"/>
                  <a:gd name="T2" fmla="*/ 0 w 39"/>
                  <a:gd name="T3" fmla="*/ 74897 h 39"/>
                  <a:gd name="T4" fmla="*/ 71153 w 39"/>
                  <a:gd name="T5" fmla="*/ 0 h 39"/>
                  <a:gd name="T6" fmla="*/ 146050 w 39"/>
                  <a:gd name="T7" fmla="*/ 74897 h 39"/>
                  <a:gd name="T8" fmla="*/ 71153 w 39"/>
                  <a:gd name="T9" fmla="*/ 146050 h 39"/>
                  <a:gd name="T10" fmla="*/ 71153 w 39"/>
                  <a:gd name="T11" fmla="*/ 26214 h 39"/>
                  <a:gd name="T12" fmla="*/ 22469 w 39"/>
                  <a:gd name="T13" fmla="*/ 74897 h 39"/>
                  <a:gd name="T14" fmla="*/ 71153 w 39"/>
                  <a:gd name="T15" fmla="*/ 123581 h 39"/>
                  <a:gd name="T16" fmla="*/ 119836 w 39"/>
                  <a:gd name="T17" fmla="*/ 74897 h 39"/>
                  <a:gd name="T18" fmla="*/ 71153 w 39"/>
                  <a:gd name="T19" fmla="*/ 26214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90" name="Rectangle 72"/>
              <p:cNvSpPr>
                <a:spLocks noChangeArrowheads="1"/>
              </p:cNvSpPr>
              <p:nvPr userDrawn="1"/>
            </p:nvSpPr>
            <p:spPr bwMode="auto">
              <a:xfrm>
                <a:off x="100917" y="51276"/>
                <a:ext cx="349" cy="96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defTabSz="914195" eaLnBrk="1" hangingPunct="1"/>
                <a:endParaRPr lang="en-US" altLang="en-US" sz="1900" dirty="0">
                  <a:solidFill>
                    <a:prstClr val="black"/>
                  </a:solidFill>
                  <a:latin typeface="Qualcomm Office Regular" panose="020B0503030202060203" pitchFamily="34" charset="0"/>
                </a:endParaRPr>
              </a:p>
            </p:txBody>
          </p:sp>
          <p:sp>
            <p:nvSpPr>
              <p:cNvPr id="191" name="Rectangle 73"/>
              <p:cNvSpPr>
                <a:spLocks noChangeArrowheads="1"/>
              </p:cNvSpPr>
              <p:nvPr userDrawn="1"/>
            </p:nvSpPr>
            <p:spPr bwMode="auto">
              <a:xfrm>
                <a:off x="100917" y="54308"/>
                <a:ext cx="349" cy="96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defTabSz="914195" eaLnBrk="1" hangingPunct="1"/>
                <a:endParaRPr lang="en-US" altLang="en-US" sz="1900" dirty="0">
                  <a:solidFill>
                    <a:prstClr val="black"/>
                  </a:solidFill>
                  <a:latin typeface="Qualcomm Office Regular" panose="020B0503030202060203" pitchFamily="34" charset="0"/>
                </a:endParaRPr>
              </a:p>
            </p:txBody>
          </p:sp>
          <p:sp>
            <p:nvSpPr>
              <p:cNvPr id="192" name="Rectangle 74"/>
              <p:cNvSpPr>
                <a:spLocks noChangeArrowheads="1"/>
              </p:cNvSpPr>
              <p:nvPr userDrawn="1"/>
            </p:nvSpPr>
            <p:spPr bwMode="auto">
              <a:xfrm>
                <a:off x="99044" y="53101"/>
                <a:ext cx="1016" cy="350"/>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defTabSz="914195" eaLnBrk="1" hangingPunct="1"/>
                <a:endParaRPr lang="en-US" altLang="en-US" sz="1900" dirty="0">
                  <a:solidFill>
                    <a:prstClr val="black"/>
                  </a:solidFill>
                  <a:latin typeface="Qualcomm Office Regular" panose="020B0503030202060203" pitchFamily="34" charset="0"/>
                </a:endParaRPr>
              </a:p>
            </p:txBody>
          </p:sp>
          <p:sp>
            <p:nvSpPr>
              <p:cNvPr id="193" name="Rectangle 75"/>
              <p:cNvSpPr>
                <a:spLocks noChangeArrowheads="1"/>
              </p:cNvSpPr>
              <p:nvPr userDrawn="1"/>
            </p:nvSpPr>
            <p:spPr bwMode="auto">
              <a:xfrm>
                <a:off x="102123" y="53101"/>
                <a:ext cx="969" cy="350"/>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defTabSz="914195" eaLnBrk="1" hangingPunct="1"/>
                <a:endParaRPr lang="en-US" altLang="en-US" sz="1900" dirty="0">
                  <a:solidFill>
                    <a:prstClr val="black"/>
                  </a:solidFill>
                  <a:latin typeface="Qualcomm Office Regular" panose="020B0503030202060203" pitchFamily="34" charset="0"/>
                </a:endParaRPr>
              </a:p>
            </p:txBody>
          </p:sp>
          <p:sp>
            <p:nvSpPr>
              <p:cNvPr id="194" name="Freeform 76"/>
              <p:cNvSpPr>
                <a:spLocks/>
              </p:cNvSpPr>
              <p:nvPr userDrawn="1"/>
            </p:nvSpPr>
            <p:spPr bwMode="auto">
              <a:xfrm>
                <a:off x="99837" y="52054"/>
                <a:ext cx="635" cy="603"/>
              </a:xfrm>
              <a:custGeom>
                <a:avLst/>
                <a:gdLst>
                  <a:gd name="T0" fmla="*/ 41275 w 40"/>
                  <a:gd name="T1" fmla="*/ 60325 h 38"/>
                  <a:gd name="T2" fmla="*/ 0 w 40"/>
                  <a:gd name="T3" fmla="*/ 22225 h 38"/>
                  <a:gd name="T4" fmla="*/ 22225 w 40"/>
                  <a:gd name="T5" fmla="*/ 0 h 38"/>
                  <a:gd name="T6" fmla="*/ 63500 w 40"/>
                  <a:gd name="T7" fmla="*/ 38100 h 38"/>
                  <a:gd name="T8" fmla="*/ 41275 w 40"/>
                  <a:gd name="T9" fmla="*/ 60325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95" name="Freeform 77"/>
              <p:cNvSpPr>
                <a:spLocks/>
              </p:cNvSpPr>
              <p:nvPr userDrawn="1"/>
            </p:nvSpPr>
            <p:spPr bwMode="auto">
              <a:xfrm>
                <a:off x="99837" y="53863"/>
                <a:ext cx="635" cy="635"/>
              </a:xfrm>
              <a:custGeom>
                <a:avLst/>
                <a:gdLst>
                  <a:gd name="T0" fmla="*/ 22225 w 40"/>
                  <a:gd name="T1" fmla="*/ 63500 h 40"/>
                  <a:gd name="T2" fmla="*/ 0 w 40"/>
                  <a:gd name="T3" fmla="*/ 41275 h 40"/>
                  <a:gd name="T4" fmla="*/ 41275 w 40"/>
                  <a:gd name="T5" fmla="*/ 0 h 40"/>
                  <a:gd name="T6" fmla="*/ 63500 w 40"/>
                  <a:gd name="T7" fmla="*/ 25400 h 40"/>
                  <a:gd name="T8" fmla="*/ 22225 w 40"/>
                  <a:gd name="T9" fmla="*/ 6350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96" name="Freeform 78"/>
              <p:cNvSpPr>
                <a:spLocks/>
              </p:cNvSpPr>
              <p:nvPr userDrawn="1"/>
            </p:nvSpPr>
            <p:spPr bwMode="auto">
              <a:xfrm>
                <a:off x="101711" y="52054"/>
                <a:ext cx="635" cy="603"/>
              </a:xfrm>
              <a:custGeom>
                <a:avLst/>
                <a:gdLst>
                  <a:gd name="T0" fmla="*/ 22225 w 40"/>
                  <a:gd name="T1" fmla="*/ 60325 h 38"/>
                  <a:gd name="T2" fmla="*/ 0 w 40"/>
                  <a:gd name="T3" fmla="*/ 38100 h 38"/>
                  <a:gd name="T4" fmla="*/ 41275 w 40"/>
                  <a:gd name="T5" fmla="*/ 0 h 38"/>
                  <a:gd name="T6" fmla="*/ 63500 w 40"/>
                  <a:gd name="T7" fmla="*/ 22225 h 38"/>
                  <a:gd name="T8" fmla="*/ 22225 w 40"/>
                  <a:gd name="T9" fmla="*/ 60325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97" name="Freeform 79"/>
              <p:cNvSpPr>
                <a:spLocks/>
              </p:cNvSpPr>
              <p:nvPr userDrawn="1"/>
            </p:nvSpPr>
            <p:spPr bwMode="auto">
              <a:xfrm>
                <a:off x="101711" y="53863"/>
                <a:ext cx="635" cy="635"/>
              </a:xfrm>
              <a:custGeom>
                <a:avLst/>
                <a:gdLst>
                  <a:gd name="T0" fmla="*/ 41275 w 40"/>
                  <a:gd name="T1" fmla="*/ 63500 h 40"/>
                  <a:gd name="T2" fmla="*/ 0 w 40"/>
                  <a:gd name="T3" fmla="*/ 25400 h 40"/>
                  <a:gd name="T4" fmla="*/ 22225 w 40"/>
                  <a:gd name="T5" fmla="*/ 0 h 40"/>
                  <a:gd name="T6" fmla="*/ 63500 w 40"/>
                  <a:gd name="T7" fmla="*/ 41275 h 40"/>
                  <a:gd name="T8" fmla="*/ 41275 w 40"/>
                  <a:gd name="T9" fmla="*/ 6350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sp>
          <p:nvSpPr>
            <p:cNvPr id="183" name="Freeform 65"/>
            <p:cNvSpPr>
              <a:spLocks noEditPoints="1"/>
            </p:cNvSpPr>
            <p:nvPr userDrawn="1"/>
          </p:nvSpPr>
          <p:spPr bwMode="auto">
            <a:xfrm>
              <a:off x="98980" y="50292"/>
              <a:ext cx="5096" cy="5064"/>
            </a:xfrm>
            <a:custGeom>
              <a:avLst/>
              <a:gdLst>
                <a:gd name="T0" fmla="*/ 423407 w 136"/>
                <a:gd name="T1" fmla="*/ 506413 h 135"/>
                <a:gd name="T2" fmla="*/ 400925 w 136"/>
                <a:gd name="T3" fmla="*/ 483906 h 135"/>
                <a:gd name="T4" fmla="*/ 438395 w 136"/>
                <a:gd name="T5" fmla="*/ 435140 h 135"/>
                <a:gd name="T6" fmla="*/ 464623 w 136"/>
                <a:gd name="T7" fmla="*/ 453896 h 135"/>
                <a:gd name="T8" fmla="*/ 423407 w 136"/>
                <a:gd name="T9" fmla="*/ 506413 h 135"/>
                <a:gd name="T10" fmla="*/ 483358 w 136"/>
                <a:gd name="T11" fmla="*/ 416384 h 135"/>
                <a:gd name="T12" fmla="*/ 453383 w 136"/>
                <a:gd name="T13" fmla="*/ 405130 h 135"/>
                <a:gd name="T14" fmla="*/ 472117 w 136"/>
                <a:gd name="T15" fmla="*/ 345111 h 135"/>
                <a:gd name="T16" fmla="*/ 502093 w 136"/>
                <a:gd name="T17" fmla="*/ 352613 h 135"/>
                <a:gd name="T18" fmla="*/ 483358 w 136"/>
                <a:gd name="T19" fmla="*/ 416384 h 135"/>
                <a:gd name="T20" fmla="*/ 509587 w 136"/>
                <a:gd name="T21" fmla="*/ 311350 h 135"/>
                <a:gd name="T22" fmla="*/ 475864 w 136"/>
                <a:gd name="T23" fmla="*/ 311350 h 135"/>
                <a:gd name="T24" fmla="*/ 475864 w 136"/>
                <a:gd name="T25" fmla="*/ 300097 h 135"/>
                <a:gd name="T26" fmla="*/ 472117 w 136"/>
                <a:gd name="T27" fmla="*/ 251331 h 135"/>
                <a:gd name="T28" fmla="*/ 502093 w 136"/>
                <a:gd name="T29" fmla="*/ 243828 h 135"/>
                <a:gd name="T30" fmla="*/ 509587 w 136"/>
                <a:gd name="T31" fmla="*/ 300097 h 135"/>
                <a:gd name="T32" fmla="*/ 509587 w 136"/>
                <a:gd name="T33" fmla="*/ 311350 h 135"/>
                <a:gd name="T34" fmla="*/ 464623 w 136"/>
                <a:gd name="T35" fmla="*/ 213819 h 135"/>
                <a:gd name="T36" fmla="*/ 438395 w 136"/>
                <a:gd name="T37" fmla="*/ 161302 h 135"/>
                <a:gd name="T38" fmla="*/ 464623 w 136"/>
                <a:gd name="T39" fmla="*/ 142546 h 135"/>
                <a:gd name="T40" fmla="*/ 494599 w 136"/>
                <a:gd name="T41" fmla="*/ 202565 h 135"/>
                <a:gd name="T42" fmla="*/ 464623 w 136"/>
                <a:gd name="T43" fmla="*/ 213819 h 135"/>
                <a:gd name="T44" fmla="*/ 415913 w 136"/>
                <a:gd name="T45" fmla="*/ 131292 h 135"/>
                <a:gd name="T46" fmla="*/ 370949 w 136"/>
                <a:gd name="T47" fmla="*/ 86278 h 135"/>
                <a:gd name="T48" fmla="*/ 393431 w 136"/>
                <a:gd name="T49" fmla="*/ 60019 h 135"/>
                <a:gd name="T50" fmla="*/ 442142 w 136"/>
                <a:gd name="T51" fmla="*/ 108785 h 135"/>
                <a:gd name="T52" fmla="*/ 415913 w 136"/>
                <a:gd name="T53" fmla="*/ 131292 h 135"/>
                <a:gd name="T54" fmla="*/ 26229 w 136"/>
                <a:gd name="T55" fmla="*/ 108785 h 135"/>
                <a:gd name="T56" fmla="*/ 0 w 136"/>
                <a:gd name="T57" fmla="*/ 86278 h 135"/>
                <a:gd name="T58" fmla="*/ 48711 w 136"/>
                <a:gd name="T59" fmla="*/ 48766 h 135"/>
                <a:gd name="T60" fmla="*/ 67445 w 136"/>
                <a:gd name="T61" fmla="*/ 75024 h 135"/>
                <a:gd name="T62" fmla="*/ 26229 w 136"/>
                <a:gd name="T63" fmla="*/ 108785 h 135"/>
                <a:gd name="T64" fmla="*/ 340974 w 136"/>
                <a:gd name="T65" fmla="*/ 67522 h 135"/>
                <a:gd name="T66" fmla="*/ 288516 w 136"/>
                <a:gd name="T67" fmla="*/ 45014 h 135"/>
                <a:gd name="T68" fmla="*/ 296010 w 136"/>
                <a:gd name="T69" fmla="*/ 11254 h 135"/>
                <a:gd name="T70" fmla="*/ 359708 w 136"/>
                <a:gd name="T71" fmla="*/ 37512 h 135"/>
                <a:gd name="T72" fmla="*/ 340974 w 136"/>
                <a:gd name="T73" fmla="*/ 67522 h 135"/>
                <a:gd name="T74" fmla="*/ 97421 w 136"/>
                <a:gd name="T75" fmla="*/ 56268 h 135"/>
                <a:gd name="T76" fmla="*/ 82433 w 136"/>
                <a:gd name="T77" fmla="*/ 30010 h 135"/>
                <a:gd name="T78" fmla="*/ 146132 w 136"/>
                <a:gd name="T79" fmla="*/ 7502 h 135"/>
                <a:gd name="T80" fmla="*/ 153625 w 136"/>
                <a:gd name="T81" fmla="*/ 37512 h 135"/>
                <a:gd name="T82" fmla="*/ 97421 w 136"/>
                <a:gd name="T83" fmla="*/ 56268 h 135"/>
                <a:gd name="T84" fmla="*/ 251047 w 136"/>
                <a:gd name="T85" fmla="*/ 33761 h 135"/>
                <a:gd name="T86" fmla="*/ 191095 w 136"/>
                <a:gd name="T87" fmla="*/ 33761 h 135"/>
                <a:gd name="T88" fmla="*/ 187348 w 136"/>
                <a:gd name="T89" fmla="*/ 0 h 135"/>
                <a:gd name="T90" fmla="*/ 254794 w 136"/>
                <a:gd name="T91" fmla="*/ 3751 h 135"/>
                <a:gd name="T92" fmla="*/ 251047 w 136"/>
                <a:gd name="T93" fmla="*/ 33761 h 13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84" name="Freeform 66"/>
            <p:cNvSpPr>
              <a:spLocks noEditPoints="1"/>
            </p:cNvSpPr>
            <p:nvPr userDrawn="1"/>
          </p:nvSpPr>
          <p:spPr bwMode="auto">
            <a:xfrm>
              <a:off x="92821" y="42608"/>
              <a:ext cx="18637" cy="8287"/>
            </a:xfrm>
            <a:custGeom>
              <a:avLst/>
              <a:gdLst>
                <a:gd name="T0" fmla="*/ 1818726 w 497"/>
                <a:gd name="T1" fmla="*/ 768680 h 221"/>
                <a:gd name="T2" fmla="*/ 1863725 w 497"/>
                <a:gd name="T3" fmla="*/ 821176 h 221"/>
                <a:gd name="T4" fmla="*/ 1803726 w 497"/>
                <a:gd name="T5" fmla="*/ 731184 h 221"/>
                <a:gd name="T6" fmla="*/ 1811226 w 497"/>
                <a:gd name="T7" fmla="*/ 659940 h 221"/>
                <a:gd name="T8" fmla="*/ 1803726 w 497"/>
                <a:gd name="T9" fmla="*/ 731184 h 221"/>
                <a:gd name="T10" fmla="*/ 1739977 w 497"/>
                <a:gd name="T11" fmla="*/ 581197 h 221"/>
                <a:gd name="T12" fmla="*/ 1796226 w 497"/>
                <a:gd name="T13" fmla="*/ 622444 h 221"/>
                <a:gd name="T14" fmla="*/ 1721227 w 497"/>
                <a:gd name="T15" fmla="*/ 547450 h 221"/>
                <a:gd name="T16" fmla="*/ 1713727 w 497"/>
                <a:gd name="T17" fmla="*/ 476207 h 221"/>
                <a:gd name="T18" fmla="*/ 1721227 w 497"/>
                <a:gd name="T19" fmla="*/ 547450 h 221"/>
                <a:gd name="T20" fmla="*/ 1627478 w 497"/>
                <a:gd name="T21" fmla="*/ 412463 h 221"/>
                <a:gd name="T22" fmla="*/ 1691227 w 497"/>
                <a:gd name="T23" fmla="*/ 442460 h 221"/>
                <a:gd name="T24" fmla="*/ 26250 w 497"/>
                <a:gd name="T25" fmla="*/ 412463 h 221"/>
                <a:gd name="T26" fmla="*/ 44999 w 497"/>
                <a:gd name="T27" fmla="*/ 341219 h 221"/>
                <a:gd name="T28" fmla="*/ 26250 w 497"/>
                <a:gd name="T29" fmla="*/ 412463 h 221"/>
                <a:gd name="T30" fmla="*/ 1559979 w 497"/>
                <a:gd name="T31" fmla="*/ 337469 h 221"/>
                <a:gd name="T32" fmla="*/ 1627478 w 497"/>
                <a:gd name="T33" fmla="*/ 359967 h 221"/>
                <a:gd name="T34" fmla="*/ 93749 w 497"/>
                <a:gd name="T35" fmla="*/ 337469 h 221"/>
                <a:gd name="T36" fmla="*/ 119998 w 497"/>
                <a:gd name="T37" fmla="*/ 266226 h 221"/>
                <a:gd name="T38" fmla="*/ 93749 w 497"/>
                <a:gd name="T39" fmla="*/ 337469 h 221"/>
                <a:gd name="T40" fmla="*/ 1484980 w 497"/>
                <a:gd name="T41" fmla="*/ 269976 h 221"/>
                <a:gd name="T42" fmla="*/ 1552479 w 497"/>
                <a:gd name="T43" fmla="*/ 284974 h 221"/>
                <a:gd name="T44" fmla="*/ 168748 w 497"/>
                <a:gd name="T45" fmla="*/ 266226 h 221"/>
                <a:gd name="T46" fmla="*/ 202497 w 497"/>
                <a:gd name="T47" fmla="*/ 202482 h 221"/>
                <a:gd name="T48" fmla="*/ 168748 w 497"/>
                <a:gd name="T49" fmla="*/ 266226 h 221"/>
                <a:gd name="T50" fmla="*/ 1402481 w 497"/>
                <a:gd name="T51" fmla="*/ 206231 h 221"/>
                <a:gd name="T52" fmla="*/ 1473730 w 497"/>
                <a:gd name="T53" fmla="*/ 217480 h 221"/>
                <a:gd name="T54" fmla="*/ 251247 w 497"/>
                <a:gd name="T55" fmla="*/ 206231 h 221"/>
                <a:gd name="T56" fmla="*/ 288746 w 497"/>
                <a:gd name="T57" fmla="*/ 146237 h 221"/>
                <a:gd name="T58" fmla="*/ 251247 w 497"/>
                <a:gd name="T59" fmla="*/ 206231 h 221"/>
                <a:gd name="T60" fmla="*/ 1316232 w 497"/>
                <a:gd name="T61" fmla="*/ 157486 h 221"/>
                <a:gd name="T62" fmla="*/ 1387481 w 497"/>
                <a:gd name="T63" fmla="*/ 161235 h 221"/>
                <a:gd name="T64" fmla="*/ 337495 w 497"/>
                <a:gd name="T65" fmla="*/ 153736 h 221"/>
                <a:gd name="T66" fmla="*/ 382495 w 497"/>
                <a:gd name="T67" fmla="*/ 97491 h 221"/>
                <a:gd name="T68" fmla="*/ 337495 w 497"/>
                <a:gd name="T69" fmla="*/ 153736 h 221"/>
                <a:gd name="T70" fmla="*/ 1222484 w 497"/>
                <a:gd name="T71" fmla="*/ 112490 h 221"/>
                <a:gd name="T72" fmla="*/ 1293733 w 497"/>
                <a:gd name="T73" fmla="*/ 108740 h 221"/>
                <a:gd name="T74" fmla="*/ 431244 w 497"/>
                <a:gd name="T75" fmla="*/ 112490 h 221"/>
                <a:gd name="T76" fmla="*/ 479994 w 497"/>
                <a:gd name="T77" fmla="*/ 59995 h 221"/>
                <a:gd name="T78" fmla="*/ 431244 w 497"/>
                <a:gd name="T79" fmla="*/ 112490 h 221"/>
                <a:gd name="T80" fmla="*/ 1128735 w 497"/>
                <a:gd name="T81" fmla="*/ 78743 h 221"/>
                <a:gd name="T82" fmla="*/ 1199984 w 497"/>
                <a:gd name="T83" fmla="*/ 67494 h 221"/>
                <a:gd name="T84" fmla="*/ 524993 w 497"/>
                <a:gd name="T85" fmla="*/ 78743 h 221"/>
                <a:gd name="T86" fmla="*/ 581242 w 497"/>
                <a:gd name="T87" fmla="*/ 29997 h 221"/>
                <a:gd name="T88" fmla="*/ 524993 w 497"/>
                <a:gd name="T89" fmla="*/ 78743 h 221"/>
                <a:gd name="T90" fmla="*/ 1027486 w 497"/>
                <a:gd name="T91" fmla="*/ 52495 h 221"/>
                <a:gd name="T92" fmla="*/ 1098735 w 497"/>
                <a:gd name="T93" fmla="*/ 37497 h 221"/>
                <a:gd name="T94" fmla="*/ 626242 w 497"/>
                <a:gd name="T95" fmla="*/ 52495 h 221"/>
                <a:gd name="T96" fmla="*/ 682491 w 497"/>
                <a:gd name="T97" fmla="*/ 11249 h 221"/>
                <a:gd name="T98" fmla="*/ 626242 w 497"/>
                <a:gd name="T99" fmla="*/ 52495 h 221"/>
                <a:gd name="T100" fmla="*/ 926238 w 497"/>
                <a:gd name="T101" fmla="*/ 37497 h 221"/>
                <a:gd name="T102" fmla="*/ 997487 w 497"/>
                <a:gd name="T103" fmla="*/ 14999 h 221"/>
                <a:gd name="T104" fmla="*/ 723740 w 497"/>
                <a:gd name="T105" fmla="*/ 37497 h 221"/>
                <a:gd name="T106" fmla="*/ 787489 w 497"/>
                <a:gd name="T107" fmla="*/ 0 h 221"/>
                <a:gd name="T108" fmla="*/ 723740 w 497"/>
                <a:gd name="T109" fmla="*/ 37497 h 221"/>
                <a:gd name="T110" fmla="*/ 824989 w 497"/>
                <a:gd name="T111" fmla="*/ 33747 h 221"/>
                <a:gd name="T112" fmla="*/ 892488 w 497"/>
                <a:gd name="T113" fmla="*/ 3750 h 2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85" name="Freeform 67"/>
            <p:cNvSpPr>
              <a:spLocks noEditPoints="1"/>
            </p:cNvSpPr>
            <p:nvPr userDrawn="1"/>
          </p:nvSpPr>
          <p:spPr bwMode="auto">
            <a:xfrm>
              <a:off x="95519" y="44592"/>
              <a:ext cx="13653" cy="5636"/>
            </a:xfrm>
            <a:custGeom>
              <a:avLst/>
              <a:gdLst>
                <a:gd name="T0" fmla="*/ 1308990 w 364"/>
                <a:gd name="T1" fmla="*/ 503450 h 150"/>
                <a:gd name="T2" fmla="*/ 1365250 w 364"/>
                <a:gd name="T3" fmla="*/ 552292 h 150"/>
                <a:gd name="T4" fmla="*/ 1293987 w 364"/>
                <a:gd name="T5" fmla="*/ 469636 h 150"/>
                <a:gd name="T6" fmla="*/ 1286486 w 364"/>
                <a:gd name="T7" fmla="*/ 398251 h 150"/>
                <a:gd name="T8" fmla="*/ 1293987 w 364"/>
                <a:gd name="T9" fmla="*/ 469636 h 150"/>
                <a:gd name="T10" fmla="*/ 1200220 w 364"/>
                <a:gd name="T11" fmla="*/ 334381 h 150"/>
                <a:gd name="T12" fmla="*/ 1263981 w 364"/>
                <a:gd name="T13" fmla="*/ 368194 h 150"/>
                <a:gd name="T14" fmla="*/ 1173965 w 364"/>
                <a:gd name="T15" fmla="*/ 308081 h 150"/>
                <a:gd name="T16" fmla="*/ 1151461 w 364"/>
                <a:gd name="T17" fmla="*/ 236696 h 150"/>
                <a:gd name="T18" fmla="*/ 1173965 w 364"/>
                <a:gd name="T19" fmla="*/ 308081 h 150"/>
                <a:gd name="T20" fmla="*/ 1053943 w 364"/>
                <a:gd name="T21" fmla="*/ 195369 h 150"/>
                <a:gd name="T22" fmla="*/ 1125206 w 364"/>
                <a:gd name="T23" fmla="*/ 210397 h 150"/>
                <a:gd name="T24" fmla="*/ 18753 w 364"/>
                <a:gd name="T25" fmla="*/ 225425 h 150"/>
                <a:gd name="T26" fmla="*/ 52510 w 364"/>
                <a:gd name="T27" fmla="*/ 161555 h 150"/>
                <a:gd name="T28" fmla="*/ 18753 w 364"/>
                <a:gd name="T29" fmla="*/ 225425 h 150"/>
                <a:gd name="T30" fmla="*/ 967677 w 364"/>
                <a:gd name="T31" fmla="*/ 142769 h 150"/>
                <a:gd name="T32" fmla="*/ 1038940 w 364"/>
                <a:gd name="T33" fmla="*/ 146526 h 150"/>
                <a:gd name="T34" fmla="*/ 101269 w 364"/>
                <a:gd name="T35" fmla="*/ 165312 h 150"/>
                <a:gd name="T36" fmla="*/ 142526 w 364"/>
                <a:gd name="T37" fmla="*/ 105198 h 150"/>
                <a:gd name="T38" fmla="*/ 101269 w 364"/>
                <a:gd name="T39" fmla="*/ 165312 h 150"/>
                <a:gd name="T40" fmla="*/ 877661 w 364"/>
                <a:gd name="T41" fmla="*/ 97684 h 150"/>
                <a:gd name="T42" fmla="*/ 948924 w 364"/>
                <a:gd name="T43" fmla="*/ 93927 h 150"/>
                <a:gd name="T44" fmla="*/ 191285 w 364"/>
                <a:gd name="T45" fmla="*/ 116470 h 150"/>
                <a:gd name="T46" fmla="*/ 236293 w 364"/>
                <a:gd name="T47" fmla="*/ 60113 h 150"/>
                <a:gd name="T48" fmla="*/ 191285 w 364"/>
                <a:gd name="T49" fmla="*/ 116470 h 150"/>
                <a:gd name="T50" fmla="*/ 780143 w 364"/>
                <a:gd name="T51" fmla="*/ 63870 h 150"/>
                <a:gd name="T52" fmla="*/ 851406 w 364"/>
                <a:gd name="T53" fmla="*/ 52599 h 150"/>
                <a:gd name="T54" fmla="*/ 285052 w 364"/>
                <a:gd name="T55" fmla="*/ 78899 h 150"/>
                <a:gd name="T56" fmla="*/ 337562 w 364"/>
                <a:gd name="T57" fmla="*/ 30057 h 150"/>
                <a:gd name="T58" fmla="*/ 285052 w 364"/>
                <a:gd name="T59" fmla="*/ 78899 h 150"/>
                <a:gd name="T60" fmla="*/ 682625 w 364"/>
                <a:gd name="T61" fmla="*/ 41328 h 150"/>
                <a:gd name="T62" fmla="*/ 753888 w 364"/>
                <a:gd name="T63" fmla="*/ 22543 h 150"/>
                <a:gd name="T64" fmla="*/ 382570 w 364"/>
                <a:gd name="T65" fmla="*/ 52599 h 150"/>
                <a:gd name="T66" fmla="*/ 438830 w 364"/>
                <a:gd name="T67" fmla="*/ 7514 h 150"/>
                <a:gd name="T68" fmla="*/ 382570 w 364"/>
                <a:gd name="T69" fmla="*/ 52599 h 150"/>
                <a:gd name="T70" fmla="*/ 581356 w 364"/>
                <a:gd name="T71" fmla="*/ 33814 h 150"/>
                <a:gd name="T72" fmla="*/ 648869 w 364"/>
                <a:gd name="T73" fmla="*/ 3757 h 150"/>
                <a:gd name="T74" fmla="*/ 480088 w 364"/>
                <a:gd name="T75" fmla="*/ 37571 h 150"/>
                <a:gd name="T76" fmla="*/ 543850 w 364"/>
                <a:gd name="T77" fmla="*/ 0 h 150"/>
                <a:gd name="T78" fmla="*/ 480088 w 364"/>
                <a:gd name="T79" fmla="*/ 37571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86" name="Freeform 68"/>
            <p:cNvSpPr>
              <a:spLocks noEditPoints="1"/>
            </p:cNvSpPr>
            <p:nvPr userDrawn="1"/>
          </p:nvSpPr>
          <p:spPr bwMode="auto">
            <a:xfrm>
              <a:off x="98409" y="46704"/>
              <a:ext cx="9302" cy="5731"/>
            </a:xfrm>
            <a:custGeom>
              <a:avLst/>
              <a:gdLst>
                <a:gd name="T0" fmla="*/ 900266 w 248"/>
                <a:gd name="T1" fmla="*/ 573088 h 153"/>
                <a:gd name="T2" fmla="*/ 889013 w 248"/>
                <a:gd name="T3" fmla="*/ 509412 h 153"/>
                <a:gd name="T4" fmla="*/ 919022 w 248"/>
                <a:gd name="T5" fmla="*/ 501920 h 153"/>
                <a:gd name="T6" fmla="*/ 930275 w 248"/>
                <a:gd name="T7" fmla="*/ 565597 h 153"/>
                <a:gd name="T8" fmla="*/ 900266 w 248"/>
                <a:gd name="T9" fmla="*/ 573088 h 153"/>
                <a:gd name="T10" fmla="*/ 877759 w 248"/>
                <a:gd name="T11" fmla="*/ 471955 h 153"/>
                <a:gd name="T12" fmla="*/ 855253 w 248"/>
                <a:gd name="T13" fmla="*/ 415770 h 153"/>
                <a:gd name="T14" fmla="*/ 885262 w 248"/>
                <a:gd name="T15" fmla="*/ 400787 h 153"/>
                <a:gd name="T16" fmla="*/ 907768 w 248"/>
                <a:gd name="T17" fmla="*/ 464463 h 153"/>
                <a:gd name="T18" fmla="*/ 877759 w 248"/>
                <a:gd name="T19" fmla="*/ 471955 h 153"/>
                <a:gd name="T20" fmla="*/ 840248 w 248"/>
                <a:gd name="T21" fmla="*/ 382059 h 153"/>
                <a:gd name="T22" fmla="*/ 810240 w 248"/>
                <a:gd name="T23" fmla="*/ 325874 h 153"/>
                <a:gd name="T24" fmla="*/ 836497 w 248"/>
                <a:gd name="T25" fmla="*/ 307145 h 153"/>
                <a:gd name="T26" fmla="*/ 870257 w 248"/>
                <a:gd name="T27" fmla="*/ 367076 h 153"/>
                <a:gd name="T28" fmla="*/ 840248 w 248"/>
                <a:gd name="T29" fmla="*/ 382059 h 153"/>
                <a:gd name="T30" fmla="*/ 787733 w 248"/>
                <a:gd name="T31" fmla="*/ 295908 h 153"/>
                <a:gd name="T32" fmla="*/ 750222 w 248"/>
                <a:gd name="T33" fmla="*/ 243469 h 153"/>
                <a:gd name="T34" fmla="*/ 772728 w 248"/>
                <a:gd name="T35" fmla="*/ 224740 h 153"/>
                <a:gd name="T36" fmla="*/ 813991 w 248"/>
                <a:gd name="T37" fmla="*/ 277180 h 153"/>
                <a:gd name="T38" fmla="*/ 787733 w 248"/>
                <a:gd name="T39" fmla="*/ 295908 h 153"/>
                <a:gd name="T40" fmla="*/ 723964 w 248"/>
                <a:gd name="T41" fmla="*/ 217249 h 153"/>
                <a:gd name="T42" fmla="*/ 675200 w 248"/>
                <a:gd name="T43" fmla="*/ 176047 h 153"/>
                <a:gd name="T44" fmla="*/ 697706 w 248"/>
                <a:gd name="T45" fmla="*/ 149827 h 153"/>
                <a:gd name="T46" fmla="*/ 746471 w 248"/>
                <a:gd name="T47" fmla="*/ 194775 h 153"/>
                <a:gd name="T48" fmla="*/ 723964 w 248"/>
                <a:gd name="T49" fmla="*/ 217249 h 153"/>
                <a:gd name="T50" fmla="*/ 648942 w 248"/>
                <a:gd name="T51" fmla="*/ 153573 h 153"/>
                <a:gd name="T52" fmla="*/ 596426 w 248"/>
                <a:gd name="T53" fmla="*/ 116116 h 153"/>
                <a:gd name="T54" fmla="*/ 611431 w 248"/>
                <a:gd name="T55" fmla="*/ 89896 h 153"/>
                <a:gd name="T56" fmla="*/ 667697 w 248"/>
                <a:gd name="T57" fmla="*/ 127353 h 153"/>
                <a:gd name="T58" fmla="*/ 648942 w 248"/>
                <a:gd name="T59" fmla="*/ 153573 h 153"/>
                <a:gd name="T60" fmla="*/ 562666 w 248"/>
                <a:gd name="T61" fmla="*/ 101133 h 153"/>
                <a:gd name="T62" fmla="*/ 502649 w 248"/>
                <a:gd name="T63" fmla="*/ 74913 h 153"/>
                <a:gd name="T64" fmla="*/ 517653 w 248"/>
                <a:gd name="T65" fmla="*/ 44948 h 153"/>
                <a:gd name="T66" fmla="*/ 577671 w 248"/>
                <a:gd name="T67" fmla="*/ 71168 h 153"/>
                <a:gd name="T68" fmla="*/ 562666 w 248"/>
                <a:gd name="T69" fmla="*/ 101133 h 153"/>
                <a:gd name="T70" fmla="*/ 15004 w 248"/>
                <a:gd name="T71" fmla="*/ 86150 h 153"/>
                <a:gd name="T72" fmla="*/ 0 w 248"/>
                <a:gd name="T73" fmla="*/ 59931 h 153"/>
                <a:gd name="T74" fmla="*/ 63769 w 248"/>
                <a:gd name="T75" fmla="*/ 33711 h 153"/>
                <a:gd name="T76" fmla="*/ 71271 w 248"/>
                <a:gd name="T77" fmla="*/ 63676 h 153"/>
                <a:gd name="T78" fmla="*/ 15004 w 248"/>
                <a:gd name="T79" fmla="*/ 86150 h 153"/>
                <a:gd name="T80" fmla="*/ 468889 w 248"/>
                <a:gd name="T81" fmla="*/ 59931 h 153"/>
                <a:gd name="T82" fmla="*/ 408871 w 248"/>
                <a:gd name="T83" fmla="*/ 44948 h 153"/>
                <a:gd name="T84" fmla="*/ 416373 w 248"/>
                <a:gd name="T85" fmla="*/ 14983 h 153"/>
                <a:gd name="T86" fmla="*/ 480142 w 248"/>
                <a:gd name="T87" fmla="*/ 29965 h 153"/>
                <a:gd name="T88" fmla="*/ 468889 w 248"/>
                <a:gd name="T89" fmla="*/ 59931 h 153"/>
                <a:gd name="T90" fmla="*/ 108782 w 248"/>
                <a:gd name="T91" fmla="*/ 52439 h 153"/>
                <a:gd name="T92" fmla="*/ 101280 w 248"/>
                <a:gd name="T93" fmla="*/ 22474 h 153"/>
                <a:gd name="T94" fmla="*/ 165049 w 248"/>
                <a:gd name="T95" fmla="*/ 7491 h 153"/>
                <a:gd name="T96" fmla="*/ 168800 w 248"/>
                <a:gd name="T97" fmla="*/ 41202 h 153"/>
                <a:gd name="T98" fmla="*/ 108782 w 248"/>
                <a:gd name="T99" fmla="*/ 52439 h 153"/>
                <a:gd name="T100" fmla="*/ 371360 w 248"/>
                <a:gd name="T101" fmla="*/ 37457 h 153"/>
                <a:gd name="T102" fmla="*/ 307591 w 248"/>
                <a:gd name="T103" fmla="*/ 33711 h 153"/>
                <a:gd name="T104" fmla="*/ 311342 w 248"/>
                <a:gd name="T105" fmla="*/ 0 h 153"/>
                <a:gd name="T106" fmla="*/ 375111 w 248"/>
                <a:gd name="T107" fmla="*/ 7491 h 153"/>
                <a:gd name="T108" fmla="*/ 371360 w 248"/>
                <a:gd name="T109" fmla="*/ 37457 h 153"/>
                <a:gd name="T110" fmla="*/ 206311 w 248"/>
                <a:gd name="T111" fmla="*/ 33711 h 153"/>
                <a:gd name="T112" fmla="*/ 202560 w 248"/>
                <a:gd name="T113" fmla="*/ 3746 h 153"/>
                <a:gd name="T114" fmla="*/ 270080 w 248"/>
                <a:gd name="T115" fmla="*/ 0 h 153"/>
                <a:gd name="T116" fmla="*/ 270080 w 248"/>
                <a:gd name="T117" fmla="*/ 29965 h 153"/>
                <a:gd name="T118" fmla="*/ 206311 w 248"/>
                <a:gd name="T119" fmla="*/ 33711 h 15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87" name="Freeform 69"/>
            <p:cNvSpPr>
              <a:spLocks noEditPoints="1"/>
            </p:cNvSpPr>
            <p:nvPr userDrawn="1"/>
          </p:nvSpPr>
          <p:spPr bwMode="auto">
            <a:xfrm>
              <a:off x="101107" y="42656"/>
              <a:ext cx="10621" cy="12335"/>
            </a:xfrm>
            <a:custGeom>
              <a:avLst/>
              <a:gdLst>
                <a:gd name="T0" fmla="*/ 1024509 w 283"/>
                <a:gd name="T1" fmla="*/ 1229739 h 329"/>
                <a:gd name="T2" fmla="*/ 1058284 w 283"/>
                <a:gd name="T3" fmla="*/ 1166002 h 329"/>
                <a:gd name="T4" fmla="*/ 1062037 w 283"/>
                <a:gd name="T5" fmla="*/ 1128510 h 329"/>
                <a:gd name="T6" fmla="*/ 1039520 w 283"/>
                <a:gd name="T7" fmla="*/ 1064774 h 329"/>
                <a:gd name="T8" fmla="*/ 1062037 w 283"/>
                <a:gd name="T9" fmla="*/ 1064774 h 329"/>
                <a:gd name="T10" fmla="*/ 1035768 w 283"/>
                <a:gd name="T11" fmla="*/ 1023533 h 329"/>
                <a:gd name="T12" fmla="*/ 1058284 w 283"/>
                <a:gd name="T13" fmla="*/ 959796 h 329"/>
                <a:gd name="T14" fmla="*/ 1035768 w 283"/>
                <a:gd name="T15" fmla="*/ 1023533 h 329"/>
                <a:gd name="T16" fmla="*/ 1017004 w 283"/>
                <a:gd name="T17" fmla="*/ 862317 h 329"/>
                <a:gd name="T18" fmla="*/ 1054531 w 283"/>
                <a:gd name="T19" fmla="*/ 922304 h 329"/>
                <a:gd name="T20" fmla="*/ 1009498 w 283"/>
                <a:gd name="T21" fmla="*/ 824825 h 329"/>
                <a:gd name="T22" fmla="*/ 1017004 w 283"/>
                <a:gd name="T23" fmla="*/ 753590 h 329"/>
                <a:gd name="T24" fmla="*/ 1009498 w 283"/>
                <a:gd name="T25" fmla="*/ 824825 h 329"/>
                <a:gd name="T26" fmla="*/ 956959 w 283"/>
                <a:gd name="T27" fmla="*/ 667358 h 329"/>
                <a:gd name="T28" fmla="*/ 1005745 w 283"/>
                <a:gd name="T29" fmla="*/ 716098 h 329"/>
                <a:gd name="T30" fmla="*/ 941948 w 283"/>
                <a:gd name="T31" fmla="*/ 629866 h 329"/>
                <a:gd name="T32" fmla="*/ 938195 w 283"/>
                <a:gd name="T33" fmla="*/ 562381 h 329"/>
                <a:gd name="T34" fmla="*/ 941948 w 283"/>
                <a:gd name="T35" fmla="*/ 629866 h 329"/>
                <a:gd name="T36" fmla="*/ 863140 w 283"/>
                <a:gd name="T37" fmla="*/ 487396 h 329"/>
                <a:gd name="T38" fmla="*/ 919431 w 283"/>
                <a:gd name="T39" fmla="*/ 528638 h 329"/>
                <a:gd name="T40" fmla="*/ 840623 w 283"/>
                <a:gd name="T41" fmla="*/ 457403 h 329"/>
                <a:gd name="T42" fmla="*/ 821859 w 283"/>
                <a:gd name="T43" fmla="*/ 389917 h 329"/>
                <a:gd name="T44" fmla="*/ 840623 w 283"/>
                <a:gd name="T45" fmla="*/ 457403 h 329"/>
                <a:gd name="T46" fmla="*/ 731792 w 283"/>
                <a:gd name="T47" fmla="*/ 329930 h 329"/>
                <a:gd name="T48" fmla="*/ 795590 w 283"/>
                <a:gd name="T49" fmla="*/ 359924 h 329"/>
                <a:gd name="T50" fmla="*/ 705523 w 283"/>
                <a:gd name="T51" fmla="*/ 303685 h 329"/>
                <a:gd name="T52" fmla="*/ 675501 w 283"/>
                <a:gd name="T53" fmla="*/ 243698 h 329"/>
                <a:gd name="T54" fmla="*/ 705523 w 283"/>
                <a:gd name="T55" fmla="*/ 303685 h 329"/>
                <a:gd name="T56" fmla="*/ 574175 w 283"/>
                <a:gd name="T57" fmla="*/ 202457 h 329"/>
                <a:gd name="T58" fmla="*/ 641726 w 283"/>
                <a:gd name="T59" fmla="*/ 217454 h 329"/>
                <a:gd name="T60" fmla="*/ 544153 w 283"/>
                <a:gd name="T61" fmla="*/ 179962 h 329"/>
                <a:gd name="T62" fmla="*/ 499120 w 283"/>
                <a:gd name="T63" fmla="*/ 127473 h 329"/>
                <a:gd name="T64" fmla="*/ 544153 w 283"/>
                <a:gd name="T65" fmla="*/ 179962 h 329"/>
                <a:gd name="T66" fmla="*/ 397795 w 283"/>
                <a:gd name="T67" fmla="*/ 104978 h 329"/>
                <a:gd name="T68" fmla="*/ 465345 w 283"/>
                <a:gd name="T69" fmla="*/ 108727 h 329"/>
                <a:gd name="T70" fmla="*/ 360267 w 283"/>
                <a:gd name="T71" fmla="*/ 89981 h 329"/>
                <a:gd name="T72" fmla="*/ 307728 w 283"/>
                <a:gd name="T73" fmla="*/ 44990 h 329"/>
                <a:gd name="T74" fmla="*/ 360267 w 283"/>
                <a:gd name="T75" fmla="*/ 89981 h 329"/>
                <a:gd name="T76" fmla="*/ 202650 w 283"/>
                <a:gd name="T77" fmla="*/ 44990 h 329"/>
                <a:gd name="T78" fmla="*/ 270200 w 283"/>
                <a:gd name="T79" fmla="*/ 33743 h 329"/>
                <a:gd name="T80" fmla="*/ 165122 w 283"/>
                <a:gd name="T81" fmla="*/ 41241 h 329"/>
                <a:gd name="T82" fmla="*/ 101325 w 283"/>
                <a:gd name="T83" fmla="*/ 3749 h 329"/>
                <a:gd name="T84" fmla="*/ 165122 w 283"/>
                <a:gd name="T85" fmla="*/ 41241 h 329"/>
                <a:gd name="T86" fmla="*/ 0 w 283"/>
                <a:gd name="T87" fmla="*/ 26244 h 329"/>
                <a:gd name="T88" fmla="*/ 63797 w 283"/>
                <a:gd name="T89" fmla="*/ 3749 h 32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188" name="Freeform 70"/>
            <p:cNvSpPr>
              <a:spLocks noEditPoints="1"/>
            </p:cNvSpPr>
            <p:nvPr userDrawn="1"/>
          </p:nvSpPr>
          <p:spPr bwMode="auto">
            <a:xfrm>
              <a:off x="93535" y="40655"/>
              <a:ext cx="20257" cy="18447"/>
            </a:xfrm>
            <a:custGeom>
              <a:avLst/>
              <a:gdLst>
                <a:gd name="T0" fmla="*/ 1883104 w 540"/>
                <a:gd name="T1" fmla="*/ 1773438 h 492"/>
                <a:gd name="T2" fmla="*/ 1928119 w 540"/>
                <a:gd name="T3" fmla="*/ 1750942 h 492"/>
                <a:gd name="T4" fmla="*/ 1950626 w 540"/>
                <a:gd name="T5" fmla="*/ 1690952 h 492"/>
                <a:gd name="T6" fmla="*/ 1931870 w 540"/>
                <a:gd name="T7" fmla="*/ 1642211 h 492"/>
                <a:gd name="T8" fmla="*/ 1965631 w 540"/>
                <a:gd name="T9" fmla="*/ 1653459 h 492"/>
                <a:gd name="T10" fmla="*/ 1973133 w 540"/>
                <a:gd name="T11" fmla="*/ 1484738 h 492"/>
                <a:gd name="T12" fmla="*/ 2010645 w 540"/>
                <a:gd name="T13" fmla="*/ 1450994 h 492"/>
                <a:gd name="T14" fmla="*/ 2018148 w 540"/>
                <a:gd name="T15" fmla="*/ 1387256 h 492"/>
                <a:gd name="T16" fmla="*/ 1991889 w 540"/>
                <a:gd name="T17" fmla="*/ 1346013 h 492"/>
                <a:gd name="T18" fmla="*/ 2021899 w 540"/>
                <a:gd name="T19" fmla="*/ 1346013 h 492"/>
                <a:gd name="T20" fmla="*/ 2021899 w 540"/>
                <a:gd name="T21" fmla="*/ 1177293 h 492"/>
                <a:gd name="T22" fmla="*/ 1988138 w 540"/>
                <a:gd name="T23" fmla="*/ 1139799 h 492"/>
                <a:gd name="T24" fmla="*/ 2018148 w 540"/>
                <a:gd name="T25" fmla="*/ 1136050 h 492"/>
                <a:gd name="T26" fmla="*/ 1958128 w 540"/>
                <a:gd name="T27" fmla="*/ 978578 h 492"/>
                <a:gd name="T28" fmla="*/ 1973133 w 540"/>
                <a:gd name="T29" fmla="*/ 1038567 h 492"/>
                <a:gd name="T30" fmla="*/ 1961880 w 540"/>
                <a:gd name="T31" fmla="*/ 869847 h 492"/>
                <a:gd name="T32" fmla="*/ 1920616 w 540"/>
                <a:gd name="T33" fmla="*/ 843601 h 492"/>
                <a:gd name="T34" fmla="*/ 1950626 w 540"/>
                <a:gd name="T35" fmla="*/ 832353 h 492"/>
                <a:gd name="T36" fmla="*/ 1853095 w 540"/>
                <a:gd name="T37" fmla="*/ 693628 h 492"/>
                <a:gd name="T38" fmla="*/ 1883104 w 540"/>
                <a:gd name="T39" fmla="*/ 749868 h 492"/>
                <a:gd name="T40" fmla="*/ 1830587 w 540"/>
                <a:gd name="T41" fmla="*/ 588646 h 492"/>
                <a:gd name="T42" fmla="*/ 1781822 w 540"/>
                <a:gd name="T43" fmla="*/ 573649 h 492"/>
                <a:gd name="T44" fmla="*/ 1808080 w 540"/>
                <a:gd name="T45" fmla="*/ 554902 h 492"/>
                <a:gd name="T46" fmla="*/ 1680539 w 540"/>
                <a:gd name="T47" fmla="*/ 442422 h 492"/>
                <a:gd name="T48" fmla="*/ 1721803 w 540"/>
                <a:gd name="T49" fmla="*/ 491163 h 492"/>
                <a:gd name="T50" fmla="*/ 1631774 w 540"/>
                <a:gd name="T51" fmla="*/ 344939 h 492"/>
                <a:gd name="T52" fmla="*/ 1579257 w 540"/>
                <a:gd name="T53" fmla="*/ 344939 h 492"/>
                <a:gd name="T54" fmla="*/ 1601764 w 540"/>
                <a:gd name="T55" fmla="*/ 318694 h 492"/>
                <a:gd name="T56" fmla="*/ 1451716 w 540"/>
                <a:gd name="T57" fmla="*/ 243707 h 492"/>
                <a:gd name="T58" fmla="*/ 1500481 w 540"/>
                <a:gd name="T59" fmla="*/ 277451 h 492"/>
                <a:gd name="T60" fmla="*/ 52517 w 540"/>
                <a:gd name="T61" fmla="*/ 213712 h 492"/>
                <a:gd name="T62" fmla="*/ 1417955 w 540"/>
                <a:gd name="T63" fmla="*/ 221211 h 492"/>
                <a:gd name="T64" fmla="*/ 1436711 w 540"/>
                <a:gd name="T65" fmla="*/ 194966 h 492"/>
                <a:gd name="T66" fmla="*/ 86278 w 540"/>
                <a:gd name="T67" fmla="*/ 191216 h 492"/>
                <a:gd name="T68" fmla="*/ 101283 w 540"/>
                <a:gd name="T69" fmla="*/ 221211 h 492"/>
                <a:gd name="T70" fmla="*/ 1286663 w 540"/>
                <a:gd name="T71" fmla="*/ 112480 h 492"/>
                <a:gd name="T72" fmla="*/ 191311 w 540"/>
                <a:gd name="T73" fmla="*/ 168720 h 492"/>
                <a:gd name="T74" fmla="*/ 247579 w 540"/>
                <a:gd name="T75" fmla="*/ 142475 h 492"/>
                <a:gd name="T76" fmla="*/ 1177878 w 540"/>
                <a:gd name="T77" fmla="*/ 104982 h 492"/>
                <a:gd name="T78" fmla="*/ 1237897 w 540"/>
                <a:gd name="T79" fmla="*/ 127478 h 492"/>
                <a:gd name="T80" fmla="*/ 330106 w 540"/>
                <a:gd name="T81" fmla="*/ 71237 h 492"/>
                <a:gd name="T82" fmla="*/ 1140366 w 540"/>
                <a:gd name="T83" fmla="*/ 89984 h 492"/>
                <a:gd name="T84" fmla="*/ 1151620 w 540"/>
                <a:gd name="T85" fmla="*/ 59989 h 492"/>
                <a:gd name="T86" fmla="*/ 367618 w 540"/>
                <a:gd name="T87" fmla="*/ 59989 h 492"/>
                <a:gd name="T88" fmla="*/ 378872 w 540"/>
                <a:gd name="T89" fmla="*/ 89984 h 492"/>
                <a:gd name="T90" fmla="*/ 986567 w 540"/>
                <a:gd name="T91" fmla="*/ 18747 h 492"/>
                <a:gd name="T92" fmla="*/ 476403 w 540"/>
                <a:gd name="T93" fmla="*/ 63739 h 492"/>
                <a:gd name="T94" fmla="*/ 540173 w 540"/>
                <a:gd name="T95" fmla="*/ 48741 h 492"/>
                <a:gd name="T96" fmla="*/ 881533 w 540"/>
                <a:gd name="T97" fmla="*/ 37493 h 492"/>
                <a:gd name="T98" fmla="*/ 945303 w 540"/>
                <a:gd name="T99" fmla="*/ 44992 h 492"/>
                <a:gd name="T100" fmla="*/ 637705 w 540"/>
                <a:gd name="T101" fmla="*/ 3749 h 492"/>
                <a:gd name="T102" fmla="*/ 844021 w 540"/>
                <a:gd name="T103" fmla="*/ 33744 h 492"/>
                <a:gd name="T104" fmla="*/ 844021 w 540"/>
                <a:gd name="T105" fmla="*/ 0 h 492"/>
                <a:gd name="T106" fmla="*/ 675217 w 540"/>
                <a:gd name="T107" fmla="*/ 0 h 492"/>
                <a:gd name="T108" fmla="*/ 678968 w 540"/>
                <a:gd name="T109" fmla="*/ 33744 h 4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pic>
        <p:nvPicPr>
          <p:cNvPr id="19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9" y="730250"/>
            <a:ext cx="1219201" cy="611188"/>
          </a:xfrm>
          <a:prstGeom prst="rect">
            <a:avLst/>
          </a:prstGeom>
          <a:noFill/>
          <a:ln>
            <a:noFill/>
          </a:ln>
          <a:effectLst/>
          <a:extLst>
            <a:ext uri="{909E8E84-426E-40dd-AFC4-6F175D3DCCD1}">
              <a14:hiddenFill xmlns:a14="http://schemas.microsoft.com/office/drawing/2010/main" xmlns="">
                <a:solidFill>
                  <a:srgbClr val="70CFEE"/>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00ACBD"/>
                  </a:outerShdw>
                </a:effectLst>
              </a14:hiddenEffects>
            </a:ext>
          </a:extLst>
        </p:spPr>
      </p:pic>
      <p:sp>
        <p:nvSpPr>
          <p:cNvPr id="199" name="Freeform 44"/>
          <p:cNvSpPr>
            <a:spLocks noEditPoints="1"/>
          </p:cNvSpPr>
          <p:nvPr userDrawn="1"/>
        </p:nvSpPr>
        <p:spPr bwMode="auto">
          <a:xfrm>
            <a:off x="8788402" y="-303213"/>
            <a:ext cx="211139" cy="47625"/>
          </a:xfrm>
          <a:custGeom>
            <a:avLst/>
            <a:gdLst>
              <a:gd name="T0" fmla="*/ 191944 w 121"/>
              <a:gd name="T1" fmla="*/ 47625 h 27"/>
              <a:gd name="T2" fmla="*/ 19194 w 121"/>
              <a:gd name="T3" fmla="*/ 47625 h 27"/>
              <a:gd name="T4" fmla="*/ 0 w 121"/>
              <a:gd name="T5" fmla="*/ 28222 h 27"/>
              <a:gd name="T6" fmla="*/ 0 w 121"/>
              <a:gd name="T7" fmla="*/ 19403 h 27"/>
              <a:gd name="T8" fmla="*/ 19194 w 121"/>
              <a:gd name="T9" fmla="*/ 0 h 27"/>
              <a:gd name="T10" fmla="*/ 191944 w 121"/>
              <a:gd name="T11" fmla="*/ 0 h 27"/>
              <a:gd name="T12" fmla="*/ 211138 w 121"/>
              <a:gd name="T13" fmla="*/ 19403 h 27"/>
              <a:gd name="T14" fmla="*/ 211138 w 121"/>
              <a:gd name="T15" fmla="*/ 28222 h 27"/>
              <a:gd name="T16" fmla="*/ 191944 w 121"/>
              <a:gd name="T17" fmla="*/ 47625 h 27"/>
              <a:gd name="T18" fmla="*/ 19194 w 121"/>
              <a:gd name="T19" fmla="*/ 12347 h 27"/>
              <a:gd name="T20" fmla="*/ 13960 w 121"/>
              <a:gd name="T21" fmla="*/ 19403 h 27"/>
              <a:gd name="T22" fmla="*/ 13960 w 121"/>
              <a:gd name="T23" fmla="*/ 28222 h 27"/>
              <a:gd name="T24" fmla="*/ 19194 w 121"/>
              <a:gd name="T25" fmla="*/ 33514 h 27"/>
              <a:gd name="T26" fmla="*/ 191944 w 121"/>
              <a:gd name="T27" fmla="*/ 33514 h 27"/>
              <a:gd name="T28" fmla="*/ 198923 w 121"/>
              <a:gd name="T29" fmla="*/ 28222 h 27"/>
              <a:gd name="T30" fmla="*/ 198923 w 121"/>
              <a:gd name="T31" fmla="*/ 19403 h 27"/>
              <a:gd name="T32" fmla="*/ 191944 w 121"/>
              <a:gd name="T33" fmla="*/ 12347 h 27"/>
              <a:gd name="T34" fmla="*/ 19194 w 121"/>
              <a:gd name="T35" fmla="*/ 123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200" name="Freeform 45"/>
          <p:cNvSpPr>
            <a:spLocks noEditPoints="1"/>
          </p:cNvSpPr>
          <p:nvPr userDrawn="1"/>
        </p:nvSpPr>
        <p:spPr bwMode="auto">
          <a:xfrm>
            <a:off x="8788402" y="-228597"/>
            <a:ext cx="211139" cy="47625"/>
          </a:xfrm>
          <a:custGeom>
            <a:avLst/>
            <a:gdLst>
              <a:gd name="T0" fmla="*/ 191944 w 121"/>
              <a:gd name="T1" fmla="*/ 47625 h 27"/>
              <a:gd name="T2" fmla="*/ 19194 w 121"/>
              <a:gd name="T3" fmla="*/ 47625 h 27"/>
              <a:gd name="T4" fmla="*/ 0 w 121"/>
              <a:gd name="T5" fmla="*/ 28222 h 27"/>
              <a:gd name="T6" fmla="*/ 0 w 121"/>
              <a:gd name="T7" fmla="*/ 19403 h 27"/>
              <a:gd name="T8" fmla="*/ 19194 w 121"/>
              <a:gd name="T9" fmla="*/ 0 h 27"/>
              <a:gd name="T10" fmla="*/ 191944 w 121"/>
              <a:gd name="T11" fmla="*/ 0 h 27"/>
              <a:gd name="T12" fmla="*/ 211138 w 121"/>
              <a:gd name="T13" fmla="*/ 19403 h 27"/>
              <a:gd name="T14" fmla="*/ 211138 w 121"/>
              <a:gd name="T15" fmla="*/ 28222 h 27"/>
              <a:gd name="T16" fmla="*/ 191944 w 121"/>
              <a:gd name="T17" fmla="*/ 47625 h 27"/>
              <a:gd name="T18" fmla="*/ 19194 w 121"/>
              <a:gd name="T19" fmla="*/ 12347 h 27"/>
              <a:gd name="T20" fmla="*/ 13960 w 121"/>
              <a:gd name="T21" fmla="*/ 19403 h 27"/>
              <a:gd name="T22" fmla="*/ 13960 w 121"/>
              <a:gd name="T23" fmla="*/ 28222 h 27"/>
              <a:gd name="T24" fmla="*/ 19194 w 121"/>
              <a:gd name="T25" fmla="*/ 33514 h 27"/>
              <a:gd name="T26" fmla="*/ 191944 w 121"/>
              <a:gd name="T27" fmla="*/ 33514 h 27"/>
              <a:gd name="T28" fmla="*/ 198923 w 121"/>
              <a:gd name="T29" fmla="*/ 28222 h 27"/>
              <a:gd name="T30" fmla="*/ 198923 w 121"/>
              <a:gd name="T31" fmla="*/ 19403 h 27"/>
              <a:gd name="T32" fmla="*/ 191944 w 121"/>
              <a:gd name="T33" fmla="*/ 12347 h 27"/>
              <a:gd name="T34" fmla="*/ 19194 w 121"/>
              <a:gd name="T35" fmla="*/ 123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201" name="Freeform 46"/>
          <p:cNvSpPr>
            <a:spLocks noEditPoints="1"/>
          </p:cNvSpPr>
          <p:nvPr userDrawn="1"/>
        </p:nvSpPr>
        <p:spPr bwMode="auto">
          <a:xfrm>
            <a:off x="8826499" y="-152400"/>
            <a:ext cx="136526" cy="53975"/>
          </a:xfrm>
          <a:custGeom>
            <a:avLst/>
            <a:gdLst>
              <a:gd name="T0" fmla="*/ 68263 w 78"/>
              <a:gd name="T1" fmla="*/ 53975 h 31"/>
              <a:gd name="T2" fmla="*/ 0 w 78"/>
              <a:gd name="T3" fmla="*/ 6965 h 31"/>
              <a:gd name="T4" fmla="*/ 0 w 78"/>
              <a:gd name="T5" fmla="*/ 0 h 31"/>
              <a:gd name="T6" fmla="*/ 136525 w 78"/>
              <a:gd name="T7" fmla="*/ 0 h 31"/>
              <a:gd name="T8" fmla="*/ 136525 w 78"/>
              <a:gd name="T9" fmla="*/ 6965 h 31"/>
              <a:gd name="T10" fmla="*/ 68263 w 78"/>
              <a:gd name="T11" fmla="*/ 53975 h 31"/>
              <a:gd name="T12" fmla="*/ 14003 w 78"/>
              <a:gd name="T13" fmla="*/ 12188 h 31"/>
              <a:gd name="T14" fmla="*/ 68263 w 78"/>
              <a:gd name="T15" fmla="*/ 40046 h 31"/>
              <a:gd name="T16" fmla="*/ 122522 w 78"/>
              <a:gd name="T17" fmla="*/ 12188 h 31"/>
              <a:gd name="T18" fmla="*/ 14003 w 78"/>
              <a:gd name="T19" fmla="*/ 12188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202" name="Freeform 47"/>
          <p:cNvSpPr>
            <a:spLocks noEditPoints="1"/>
          </p:cNvSpPr>
          <p:nvPr userDrawn="1"/>
        </p:nvSpPr>
        <p:spPr bwMode="auto">
          <a:xfrm>
            <a:off x="8669341" y="-849313"/>
            <a:ext cx="449263" cy="517525"/>
          </a:xfrm>
          <a:custGeom>
            <a:avLst/>
            <a:gdLst>
              <a:gd name="T0" fmla="*/ 337384 w 257"/>
              <a:gd name="T1" fmla="*/ 517525 h 296"/>
              <a:gd name="T2" fmla="*/ 104886 w 257"/>
              <a:gd name="T3" fmla="*/ 517525 h 296"/>
              <a:gd name="T4" fmla="*/ 20977 w 257"/>
              <a:gd name="T5" fmla="*/ 323453 h 296"/>
              <a:gd name="T6" fmla="*/ 0 w 257"/>
              <a:gd name="T7" fmla="*/ 225543 h 296"/>
              <a:gd name="T8" fmla="*/ 225506 w 257"/>
              <a:gd name="T9" fmla="*/ 0 h 296"/>
              <a:gd name="T10" fmla="*/ 449263 w 257"/>
              <a:gd name="T11" fmla="*/ 225543 h 296"/>
              <a:gd name="T12" fmla="*/ 423041 w 257"/>
              <a:gd name="T13" fmla="*/ 332195 h 296"/>
              <a:gd name="T14" fmla="*/ 337384 w 257"/>
              <a:gd name="T15" fmla="*/ 517525 h 296"/>
              <a:gd name="T16" fmla="*/ 115375 w 257"/>
              <a:gd name="T17" fmla="*/ 503538 h 296"/>
              <a:gd name="T18" fmla="*/ 328644 w 257"/>
              <a:gd name="T19" fmla="*/ 503538 h 296"/>
              <a:gd name="T20" fmla="*/ 409057 w 257"/>
              <a:gd name="T21" fmla="*/ 325202 h 296"/>
              <a:gd name="T22" fmla="*/ 435278 w 257"/>
              <a:gd name="T23" fmla="*/ 225543 h 296"/>
              <a:gd name="T24" fmla="*/ 225506 w 257"/>
              <a:gd name="T25" fmla="*/ 13987 h 296"/>
              <a:gd name="T26" fmla="*/ 15733 w 257"/>
              <a:gd name="T27" fmla="*/ 225543 h 296"/>
              <a:gd name="T28" fmla="*/ 34962 w 257"/>
              <a:gd name="T29" fmla="*/ 316460 h 296"/>
              <a:gd name="T30" fmla="*/ 115375 w 257"/>
              <a:gd name="T31" fmla="*/ 503538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203" name="Freeform 48"/>
          <p:cNvSpPr>
            <a:spLocks/>
          </p:cNvSpPr>
          <p:nvPr userDrawn="1"/>
        </p:nvSpPr>
        <p:spPr bwMode="auto">
          <a:xfrm>
            <a:off x="8734426" y="-609600"/>
            <a:ext cx="319088" cy="104775"/>
          </a:xfrm>
          <a:custGeom>
            <a:avLst/>
            <a:gdLst>
              <a:gd name="T0" fmla="*/ 261938 w 201"/>
              <a:gd name="T1" fmla="*/ 104775 h 66"/>
              <a:gd name="T2" fmla="*/ 227013 w 201"/>
              <a:gd name="T3" fmla="*/ 34925 h 66"/>
              <a:gd name="T4" fmla="*/ 190500 w 201"/>
              <a:gd name="T5" fmla="*/ 104775 h 66"/>
              <a:gd name="T6" fmla="*/ 155575 w 201"/>
              <a:gd name="T7" fmla="*/ 34925 h 66"/>
              <a:gd name="T8" fmla="*/ 120650 w 201"/>
              <a:gd name="T9" fmla="*/ 104775 h 66"/>
              <a:gd name="T10" fmla="*/ 82550 w 201"/>
              <a:gd name="T11" fmla="*/ 34925 h 66"/>
              <a:gd name="T12" fmla="*/ 47625 w 201"/>
              <a:gd name="T13" fmla="*/ 104775 h 66"/>
              <a:gd name="T14" fmla="*/ 25400 w 201"/>
              <a:gd name="T15" fmla="*/ 58738 h 66"/>
              <a:gd name="T16" fmla="*/ 0 w 201"/>
              <a:gd name="T17" fmla="*/ 58738 h 66"/>
              <a:gd name="T18" fmla="*/ 0 w 201"/>
              <a:gd name="T19" fmla="*/ 44450 h 66"/>
              <a:gd name="T20" fmla="*/ 34925 w 201"/>
              <a:gd name="T21" fmla="*/ 44450 h 66"/>
              <a:gd name="T22" fmla="*/ 47625 w 201"/>
              <a:gd name="T23" fmla="*/ 69850 h 66"/>
              <a:gd name="T24" fmla="*/ 82550 w 201"/>
              <a:gd name="T25" fmla="*/ 0 h 66"/>
              <a:gd name="T26" fmla="*/ 120650 w 201"/>
              <a:gd name="T27" fmla="*/ 71438 h 66"/>
              <a:gd name="T28" fmla="*/ 155575 w 201"/>
              <a:gd name="T29" fmla="*/ 0 h 66"/>
              <a:gd name="T30" fmla="*/ 190500 w 201"/>
              <a:gd name="T31" fmla="*/ 69850 h 66"/>
              <a:gd name="T32" fmla="*/ 227013 w 201"/>
              <a:gd name="T33" fmla="*/ 0 h 66"/>
              <a:gd name="T34" fmla="*/ 261938 w 201"/>
              <a:gd name="T35" fmla="*/ 69850 h 66"/>
              <a:gd name="T36" fmla="*/ 276225 w 201"/>
              <a:gd name="T37" fmla="*/ 44450 h 66"/>
              <a:gd name="T38" fmla="*/ 319088 w 201"/>
              <a:gd name="T39" fmla="*/ 44450 h 66"/>
              <a:gd name="T40" fmla="*/ 319088 w 201"/>
              <a:gd name="T41" fmla="*/ 58738 h 66"/>
              <a:gd name="T42" fmla="*/ 284163 w 201"/>
              <a:gd name="T43" fmla="*/ 58738 h 66"/>
              <a:gd name="T44" fmla="*/ 261938 w 201"/>
              <a:gd name="T45" fmla="*/ 104775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grpSp>
        <p:nvGrpSpPr>
          <p:cNvPr id="204" name="Group 49"/>
          <p:cNvGrpSpPr>
            <a:grpSpLocks/>
          </p:cNvGrpSpPr>
          <p:nvPr userDrawn="1"/>
        </p:nvGrpSpPr>
        <p:grpSpPr bwMode="auto">
          <a:xfrm>
            <a:off x="8535993" y="-1136648"/>
            <a:ext cx="714375" cy="209551"/>
            <a:chOff x="104171" y="40227"/>
            <a:chExt cx="7143" cy="2095"/>
          </a:xfrm>
        </p:grpSpPr>
        <p:sp>
          <p:nvSpPr>
            <p:cNvPr id="205" name="Freeform 61"/>
            <p:cNvSpPr>
              <a:spLocks noEditPoints="1"/>
            </p:cNvSpPr>
            <p:nvPr userDrawn="1"/>
          </p:nvSpPr>
          <p:spPr bwMode="auto">
            <a:xfrm>
              <a:off x="104171" y="40227"/>
              <a:ext cx="3699" cy="2095"/>
            </a:xfrm>
            <a:custGeom>
              <a:avLst/>
              <a:gdLst>
                <a:gd name="T0" fmla="*/ 105181 w 211"/>
                <a:gd name="T1" fmla="*/ 209550 h 120"/>
                <a:gd name="T2" fmla="*/ 0 w 211"/>
                <a:gd name="T3" fmla="*/ 104775 h 120"/>
                <a:gd name="T4" fmla="*/ 105181 w 211"/>
                <a:gd name="T5" fmla="*/ 0 h 120"/>
                <a:gd name="T6" fmla="*/ 140242 w 211"/>
                <a:gd name="T7" fmla="*/ 6985 h 120"/>
                <a:gd name="T8" fmla="*/ 140242 w 211"/>
                <a:gd name="T9" fmla="*/ 6985 h 120"/>
                <a:gd name="T10" fmla="*/ 145501 w 211"/>
                <a:gd name="T11" fmla="*/ 8731 h 120"/>
                <a:gd name="T12" fmla="*/ 145501 w 211"/>
                <a:gd name="T13" fmla="*/ 8731 h 120"/>
                <a:gd name="T14" fmla="*/ 369888 w 211"/>
                <a:gd name="T15" fmla="*/ 104775 h 120"/>
                <a:gd name="T16" fmla="*/ 149007 w 211"/>
                <a:gd name="T17" fmla="*/ 199073 h 120"/>
                <a:gd name="T18" fmla="*/ 149007 w 211"/>
                <a:gd name="T19" fmla="*/ 199073 h 120"/>
                <a:gd name="T20" fmla="*/ 105181 w 211"/>
                <a:gd name="T21" fmla="*/ 209550 h 120"/>
                <a:gd name="T22" fmla="*/ 105181 w 211"/>
                <a:gd name="T23" fmla="*/ 15716 h 120"/>
                <a:gd name="T24" fmla="*/ 15777 w 211"/>
                <a:gd name="T25" fmla="*/ 104775 h 120"/>
                <a:gd name="T26" fmla="*/ 105181 w 211"/>
                <a:gd name="T27" fmla="*/ 193834 h 120"/>
                <a:gd name="T28" fmla="*/ 134983 w 211"/>
                <a:gd name="T29" fmla="*/ 188595 h 120"/>
                <a:gd name="T30" fmla="*/ 134983 w 211"/>
                <a:gd name="T31" fmla="*/ 188595 h 120"/>
                <a:gd name="T32" fmla="*/ 331321 w 211"/>
                <a:gd name="T33" fmla="*/ 104775 h 120"/>
                <a:gd name="T34" fmla="*/ 138489 w 211"/>
                <a:gd name="T35" fmla="*/ 22701 h 120"/>
                <a:gd name="T36" fmla="*/ 105181 w 211"/>
                <a:gd name="T37" fmla="*/ 15716 h 1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sp>
          <p:nvSpPr>
            <p:cNvPr id="206" name="Freeform 62"/>
            <p:cNvSpPr>
              <a:spLocks noEditPoints="1"/>
            </p:cNvSpPr>
            <p:nvPr userDrawn="1"/>
          </p:nvSpPr>
          <p:spPr bwMode="auto">
            <a:xfrm>
              <a:off x="107632" y="40227"/>
              <a:ext cx="3683" cy="2095"/>
            </a:xfrm>
            <a:custGeom>
              <a:avLst/>
              <a:gdLst>
                <a:gd name="T0" fmla="*/ 264825 w 210"/>
                <a:gd name="T1" fmla="*/ 209550 h 120"/>
                <a:gd name="T2" fmla="*/ 227995 w 210"/>
                <a:gd name="T3" fmla="*/ 202565 h 120"/>
                <a:gd name="T4" fmla="*/ 227995 w 210"/>
                <a:gd name="T5" fmla="*/ 202565 h 120"/>
                <a:gd name="T6" fmla="*/ 0 w 210"/>
                <a:gd name="T7" fmla="*/ 104775 h 120"/>
                <a:gd name="T8" fmla="*/ 219226 w 210"/>
                <a:gd name="T9" fmla="*/ 10478 h 120"/>
                <a:gd name="T10" fmla="*/ 219226 w 210"/>
                <a:gd name="T11" fmla="*/ 10478 h 120"/>
                <a:gd name="T12" fmla="*/ 264825 w 210"/>
                <a:gd name="T13" fmla="*/ 0 h 120"/>
                <a:gd name="T14" fmla="*/ 368300 w 210"/>
                <a:gd name="T15" fmla="*/ 104775 h 120"/>
                <a:gd name="T16" fmla="*/ 264825 w 210"/>
                <a:gd name="T17" fmla="*/ 209550 h 120"/>
                <a:gd name="T18" fmla="*/ 229749 w 210"/>
                <a:gd name="T19" fmla="*/ 186849 h 120"/>
                <a:gd name="T20" fmla="*/ 264825 w 210"/>
                <a:gd name="T21" fmla="*/ 193834 h 120"/>
                <a:gd name="T22" fmla="*/ 354270 w 210"/>
                <a:gd name="T23" fmla="*/ 104775 h 120"/>
                <a:gd name="T24" fmla="*/ 264825 w 210"/>
                <a:gd name="T25" fmla="*/ 15716 h 120"/>
                <a:gd name="T26" fmla="*/ 235010 w 210"/>
                <a:gd name="T27" fmla="*/ 20955 h 120"/>
                <a:gd name="T28" fmla="*/ 36830 w 210"/>
                <a:gd name="T29" fmla="*/ 104775 h 120"/>
                <a:gd name="T30" fmla="*/ 229749 w 210"/>
                <a:gd name="T31" fmla="*/ 186849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pPr>
              <a:endParaRPr lang="en-US" sz="1900" dirty="0">
                <a:solidFill>
                  <a:prstClr val="black"/>
                </a:solidFill>
              </a:endParaRPr>
            </a:p>
          </p:txBody>
        </p:sp>
      </p:grpSp>
      <p:sp>
        <p:nvSpPr>
          <p:cNvPr id="207" name="Rectangle 50"/>
          <p:cNvSpPr>
            <a:spLocks noChangeArrowheads="1"/>
          </p:cNvSpPr>
          <p:nvPr userDrawn="1"/>
        </p:nvSpPr>
        <p:spPr bwMode="auto">
          <a:xfrm>
            <a:off x="8888414" y="-1031875"/>
            <a:ext cx="11112" cy="18891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1420" tIns="45711" rIns="91420" bIns="45711"/>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defTabSz="914195" eaLnBrk="1" hangingPunct="1"/>
            <a:endParaRPr lang="en-US" altLang="en-US" sz="1900" dirty="0">
              <a:solidFill>
                <a:prstClr val="black"/>
              </a:solidFill>
              <a:latin typeface="Qualcomm Office Regular" panose="020B0503030202060203" pitchFamily="34" charset="0"/>
            </a:endParaRPr>
          </a:p>
        </p:txBody>
      </p:sp>
      <p:sp>
        <p:nvSpPr>
          <p:cNvPr id="208" name="Freeform 51"/>
          <p:cNvSpPr>
            <a:spLocks noEditPoints="1"/>
          </p:cNvSpPr>
          <p:nvPr userDrawn="1"/>
        </p:nvSpPr>
        <p:spPr bwMode="auto">
          <a:xfrm>
            <a:off x="8842376" y="-1127124"/>
            <a:ext cx="103188" cy="103187"/>
          </a:xfrm>
          <a:custGeom>
            <a:avLst/>
            <a:gdLst>
              <a:gd name="T0" fmla="*/ 50720 w 59"/>
              <a:gd name="T1" fmla="*/ 103188 h 59"/>
              <a:gd name="T2" fmla="*/ 0 w 59"/>
              <a:gd name="T3" fmla="*/ 52468 h 59"/>
              <a:gd name="T4" fmla="*/ 50720 w 59"/>
              <a:gd name="T5" fmla="*/ 0 h 59"/>
              <a:gd name="T6" fmla="*/ 103188 w 59"/>
              <a:gd name="T7" fmla="*/ 52468 h 59"/>
              <a:gd name="T8" fmla="*/ 50720 w 59"/>
              <a:gd name="T9" fmla="*/ 103188 h 59"/>
              <a:gd name="T10" fmla="*/ 50720 w 59"/>
              <a:gd name="T11" fmla="*/ 15741 h 59"/>
              <a:gd name="T12" fmla="*/ 15741 w 59"/>
              <a:gd name="T13" fmla="*/ 52468 h 59"/>
              <a:gd name="T14" fmla="*/ 50720 w 59"/>
              <a:gd name="T15" fmla="*/ 87447 h 59"/>
              <a:gd name="T16" fmla="*/ 87447 w 59"/>
              <a:gd name="T17" fmla="*/ 52468 h 59"/>
              <a:gd name="T18" fmla="*/ 50720 w 59"/>
              <a:gd name="T19" fmla="*/ 15741 h 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209" name="Freeform 52"/>
          <p:cNvSpPr>
            <a:spLocks noEditPoints="1"/>
          </p:cNvSpPr>
          <p:nvPr userDrawn="1"/>
        </p:nvSpPr>
        <p:spPr bwMode="auto">
          <a:xfrm>
            <a:off x="8459788" y="-874714"/>
            <a:ext cx="76200" cy="95251"/>
          </a:xfrm>
          <a:custGeom>
            <a:avLst/>
            <a:gdLst>
              <a:gd name="T0" fmla="*/ 0 w 48"/>
              <a:gd name="T1" fmla="*/ 95250 h 60"/>
              <a:gd name="T2" fmla="*/ 1588 w 48"/>
              <a:gd name="T3" fmla="*/ 0 h 60"/>
              <a:gd name="T4" fmla="*/ 76200 w 48"/>
              <a:gd name="T5" fmla="*/ 49213 h 60"/>
              <a:gd name="T6" fmla="*/ 0 w 48"/>
              <a:gd name="T7" fmla="*/ 95250 h 60"/>
              <a:gd name="T8" fmla="*/ 15875 w 48"/>
              <a:gd name="T9" fmla="*/ 28575 h 60"/>
              <a:gd name="T10" fmla="*/ 15875 w 48"/>
              <a:gd name="T11" fmla="*/ 68263 h 60"/>
              <a:gd name="T12" fmla="*/ 46038 w 48"/>
              <a:gd name="T13" fmla="*/ 49213 h 60"/>
              <a:gd name="T14" fmla="*/ 15875 w 48"/>
              <a:gd name="T15" fmla="*/ 28575 h 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210" name="Freeform 53"/>
          <p:cNvSpPr>
            <a:spLocks noEditPoints="1"/>
          </p:cNvSpPr>
          <p:nvPr userDrawn="1"/>
        </p:nvSpPr>
        <p:spPr bwMode="auto">
          <a:xfrm>
            <a:off x="8275639" y="-1031871"/>
            <a:ext cx="444500" cy="211137"/>
          </a:xfrm>
          <a:custGeom>
            <a:avLst/>
            <a:gdLst>
              <a:gd name="T0" fmla="*/ 164500 w 254"/>
              <a:gd name="T1" fmla="*/ 211138 h 120"/>
              <a:gd name="T2" fmla="*/ 124250 w 254"/>
              <a:gd name="T3" fmla="*/ 207619 h 120"/>
              <a:gd name="T4" fmla="*/ 126000 w 254"/>
              <a:gd name="T5" fmla="*/ 191784 h 120"/>
              <a:gd name="T6" fmla="*/ 166250 w 254"/>
              <a:gd name="T7" fmla="*/ 197062 h 120"/>
              <a:gd name="T8" fmla="*/ 164500 w 254"/>
              <a:gd name="T9" fmla="*/ 211138 h 120"/>
              <a:gd name="T10" fmla="*/ 99750 w 254"/>
              <a:gd name="T11" fmla="*/ 202341 h 120"/>
              <a:gd name="T12" fmla="*/ 59500 w 254"/>
              <a:gd name="T13" fmla="*/ 188265 h 120"/>
              <a:gd name="T14" fmla="*/ 66500 w 254"/>
              <a:gd name="T15" fmla="*/ 174189 h 120"/>
              <a:gd name="T16" fmla="*/ 103250 w 254"/>
              <a:gd name="T17" fmla="*/ 186505 h 120"/>
              <a:gd name="T18" fmla="*/ 99750 w 254"/>
              <a:gd name="T19" fmla="*/ 202341 h 120"/>
              <a:gd name="T20" fmla="*/ 38500 w 254"/>
              <a:gd name="T21" fmla="*/ 174189 h 120"/>
              <a:gd name="T22" fmla="*/ 8750 w 254"/>
              <a:gd name="T23" fmla="*/ 140759 h 120"/>
              <a:gd name="T24" fmla="*/ 22750 w 254"/>
              <a:gd name="T25" fmla="*/ 135480 h 120"/>
              <a:gd name="T26" fmla="*/ 47250 w 254"/>
              <a:gd name="T27" fmla="*/ 161872 h 120"/>
              <a:gd name="T28" fmla="*/ 38500 w 254"/>
              <a:gd name="T29" fmla="*/ 174189 h 120"/>
              <a:gd name="T30" fmla="*/ 1750 w 254"/>
              <a:gd name="T31" fmla="*/ 116126 h 120"/>
              <a:gd name="T32" fmla="*/ 0 w 254"/>
              <a:gd name="T33" fmla="*/ 103810 h 120"/>
              <a:gd name="T34" fmla="*/ 7000 w 254"/>
              <a:gd name="T35" fmla="*/ 72139 h 120"/>
              <a:gd name="T36" fmla="*/ 21000 w 254"/>
              <a:gd name="T37" fmla="*/ 77417 h 120"/>
              <a:gd name="T38" fmla="*/ 15750 w 254"/>
              <a:gd name="T39" fmla="*/ 103810 h 120"/>
              <a:gd name="T40" fmla="*/ 15750 w 254"/>
              <a:gd name="T41" fmla="*/ 114366 h 120"/>
              <a:gd name="T42" fmla="*/ 1750 w 254"/>
              <a:gd name="T43" fmla="*/ 116126 h 120"/>
              <a:gd name="T44" fmla="*/ 31500 w 254"/>
              <a:gd name="T45" fmla="*/ 59822 h 120"/>
              <a:gd name="T46" fmla="*/ 21000 w 254"/>
              <a:gd name="T47" fmla="*/ 49266 h 120"/>
              <a:gd name="T48" fmla="*/ 56000 w 254"/>
              <a:gd name="T49" fmla="*/ 24633 h 120"/>
              <a:gd name="T50" fmla="*/ 63000 w 254"/>
              <a:gd name="T51" fmla="*/ 36949 h 120"/>
              <a:gd name="T52" fmla="*/ 31500 w 254"/>
              <a:gd name="T53" fmla="*/ 59822 h 120"/>
              <a:gd name="T54" fmla="*/ 84000 w 254"/>
              <a:gd name="T55" fmla="*/ 29911 h 120"/>
              <a:gd name="T56" fmla="*/ 78750 w 254"/>
              <a:gd name="T57" fmla="*/ 14076 h 120"/>
              <a:gd name="T58" fmla="*/ 119000 w 254"/>
              <a:gd name="T59" fmla="*/ 5278 h 120"/>
              <a:gd name="T60" fmla="*/ 122500 w 254"/>
              <a:gd name="T61" fmla="*/ 19354 h 120"/>
              <a:gd name="T62" fmla="*/ 84000 w 254"/>
              <a:gd name="T63" fmla="*/ 29911 h 120"/>
              <a:gd name="T64" fmla="*/ 145250 w 254"/>
              <a:gd name="T65" fmla="*/ 17595 h 120"/>
              <a:gd name="T66" fmla="*/ 143500 w 254"/>
              <a:gd name="T67" fmla="*/ 1759 h 120"/>
              <a:gd name="T68" fmla="*/ 171500 w 254"/>
              <a:gd name="T69" fmla="*/ 0 h 120"/>
              <a:gd name="T70" fmla="*/ 185500 w 254"/>
              <a:gd name="T71" fmla="*/ 0 h 120"/>
              <a:gd name="T72" fmla="*/ 185500 w 254"/>
              <a:gd name="T73" fmla="*/ 15835 h 120"/>
              <a:gd name="T74" fmla="*/ 171500 w 254"/>
              <a:gd name="T75" fmla="*/ 15835 h 120"/>
              <a:gd name="T76" fmla="*/ 145250 w 254"/>
              <a:gd name="T77" fmla="*/ 17595 h 120"/>
              <a:gd name="T78" fmla="*/ 444500 w 254"/>
              <a:gd name="T79" fmla="*/ 15835 h 120"/>
              <a:gd name="T80" fmla="*/ 404250 w 254"/>
              <a:gd name="T81" fmla="*/ 15835 h 120"/>
              <a:gd name="T82" fmla="*/ 404250 w 254"/>
              <a:gd name="T83" fmla="*/ 0 h 120"/>
              <a:gd name="T84" fmla="*/ 444500 w 254"/>
              <a:gd name="T85" fmla="*/ 0 h 120"/>
              <a:gd name="T86" fmla="*/ 444500 w 254"/>
              <a:gd name="T87" fmla="*/ 15835 h 120"/>
              <a:gd name="T88" fmla="*/ 379750 w 254"/>
              <a:gd name="T89" fmla="*/ 15835 h 120"/>
              <a:gd name="T90" fmla="*/ 339500 w 254"/>
              <a:gd name="T91" fmla="*/ 15835 h 120"/>
              <a:gd name="T92" fmla="*/ 339500 w 254"/>
              <a:gd name="T93" fmla="*/ 0 h 120"/>
              <a:gd name="T94" fmla="*/ 379750 w 254"/>
              <a:gd name="T95" fmla="*/ 0 h 120"/>
              <a:gd name="T96" fmla="*/ 379750 w 254"/>
              <a:gd name="T97" fmla="*/ 15835 h 120"/>
              <a:gd name="T98" fmla="*/ 315000 w 254"/>
              <a:gd name="T99" fmla="*/ 15835 h 120"/>
              <a:gd name="T100" fmla="*/ 274750 w 254"/>
              <a:gd name="T101" fmla="*/ 15835 h 120"/>
              <a:gd name="T102" fmla="*/ 274750 w 254"/>
              <a:gd name="T103" fmla="*/ 0 h 120"/>
              <a:gd name="T104" fmla="*/ 315000 w 254"/>
              <a:gd name="T105" fmla="*/ 0 h 120"/>
              <a:gd name="T106" fmla="*/ 315000 w 254"/>
              <a:gd name="T107" fmla="*/ 15835 h 120"/>
              <a:gd name="T108" fmla="*/ 250250 w 254"/>
              <a:gd name="T109" fmla="*/ 15835 h 120"/>
              <a:gd name="T110" fmla="*/ 210000 w 254"/>
              <a:gd name="T111" fmla="*/ 15835 h 120"/>
              <a:gd name="T112" fmla="*/ 210000 w 254"/>
              <a:gd name="T113" fmla="*/ 0 h 120"/>
              <a:gd name="T114" fmla="*/ 250250 w 254"/>
              <a:gd name="T115" fmla="*/ 0 h 120"/>
              <a:gd name="T116" fmla="*/ 250250 w 254"/>
              <a:gd name="T117" fmla="*/ 15835 h 1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211" name="Freeform 54"/>
          <p:cNvSpPr>
            <a:spLocks noEditPoints="1"/>
          </p:cNvSpPr>
          <p:nvPr userDrawn="1"/>
        </p:nvSpPr>
        <p:spPr bwMode="auto">
          <a:xfrm>
            <a:off x="9072563" y="-1038224"/>
            <a:ext cx="442912" cy="209551"/>
          </a:xfrm>
          <a:custGeom>
            <a:avLst/>
            <a:gdLst>
              <a:gd name="T0" fmla="*/ 273101 w 253"/>
              <a:gd name="T1" fmla="*/ 209550 h 120"/>
              <a:gd name="T2" fmla="*/ 271350 w 253"/>
              <a:gd name="T3" fmla="*/ 209550 h 120"/>
              <a:gd name="T4" fmla="*/ 259095 w 253"/>
              <a:gd name="T5" fmla="*/ 209550 h 120"/>
              <a:gd name="T6" fmla="*/ 259095 w 253"/>
              <a:gd name="T7" fmla="*/ 195580 h 120"/>
              <a:gd name="T8" fmla="*/ 271350 w 253"/>
              <a:gd name="T9" fmla="*/ 195580 h 120"/>
              <a:gd name="T10" fmla="*/ 297610 w 253"/>
              <a:gd name="T11" fmla="*/ 193834 h 120"/>
              <a:gd name="T12" fmla="*/ 299360 w 253"/>
              <a:gd name="T13" fmla="*/ 207804 h 120"/>
              <a:gd name="T14" fmla="*/ 273101 w 253"/>
              <a:gd name="T15" fmla="*/ 209550 h 120"/>
              <a:gd name="T16" fmla="*/ 234586 w 253"/>
              <a:gd name="T17" fmla="*/ 209550 h 120"/>
              <a:gd name="T18" fmla="*/ 194322 w 253"/>
              <a:gd name="T19" fmla="*/ 209550 h 120"/>
              <a:gd name="T20" fmla="*/ 194322 w 253"/>
              <a:gd name="T21" fmla="*/ 195580 h 120"/>
              <a:gd name="T22" fmla="*/ 234586 w 253"/>
              <a:gd name="T23" fmla="*/ 195580 h 120"/>
              <a:gd name="T24" fmla="*/ 234586 w 253"/>
              <a:gd name="T25" fmla="*/ 209550 h 120"/>
              <a:gd name="T26" fmla="*/ 169812 w 253"/>
              <a:gd name="T27" fmla="*/ 209550 h 120"/>
              <a:gd name="T28" fmla="*/ 129548 w 253"/>
              <a:gd name="T29" fmla="*/ 209550 h 120"/>
              <a:gd name="T30" fmla="*/ 129548 w 253"/>
              <a:gd name="T31" fmla="*/ 195580 h 120"/>
              <a:gd name="T32" fmla="*/ 169812 w 253"/>
              <a:gd name="T33" fmla="*/ 195580 h 120"/>
              <a:gd name="T34" fmla="*/ 169812 w 253"/>
              <a:gd name="T35" fmla="*/ 209550 h 120"/>
              <a:gd name="T36" fmla="*/ 105039 w 253"/>
              <a:gd name="T37" fmla="*/ 209550 h 120"/>
              <a:gd name="T38" fmla="*/ 64774 w 253"/>
              <a:gd name="T39" fmla="*/ 209550 h 120"/>
              <a:gd name="T40" fmla="*/ 64774 w 253"/>
              <a:gd name="T41" fmla="*/ 195580 h 120"/>
              <a:gd name="T42" fmla="*/ 105039 w 253"/>
              <a:gd name="T43" fmla="*/ 195580 h 120"/>
              <a:gd name="T44" fmla="*/ 105039 w 253"/>
              <a:gd name="T45" fmla="*/ 209550 h 120"/>
              <a:gd name="T46" fmla="*/ 40265 w 253"/>
              <a:gd name="T47" fmla="*/ 209550 h 120"/>
              <a:gd name="T48" fmla="*/ 0 w 253"/>
              <a:gd name="T49" fmla="*/ 209550 h 120"/>
              <a:gd name="T50" fmla="*/ 0 w 253"/>
              <a:gd name="T51" fmla="*/ 195580 h 120"/>
              <a:gd name="T52" fmla="*/ 40265 w 253"/>
              <a:gd name="T53" fmla="*/ 195580 h 120"/>
              <a:gd name="T54" fmla="*/ 40265 w 253"/>
              <a:gd name="T55" fmla="*/ 209550 h 120"/>
              <a:gd name="T56" fmla="*/ 323869 w 253"/>
              <a:gd name="T57" fmla="*/ 206058 h 120"/>
              <a:gd name="T58" fmla="*/ 322119 w 253"/>
              <a:gd name="T59" fmla="*/ 190341 h 120"/>
              <a:gd name="T60" fmla="*/ 360633 w 253"/>
              <a:gd name="T61" fmla="*/ 181610 h 120"/>
              <a:gd name="T62" fmla="*/ 364134 w 253"/>
              <a:gd name="T63" fmla="*/ 195580 h 120"/>
              <a:gd name="T64" fmla="*/ 323869 w 253"/>
              <a:gd name="T65" fmla="*/ 206058 h 120"/>
              <a:gd name="T66" fmla="*/ 388643 w 253"/>
              <a:gd name="T67" fmla="*/ 186849 h 120"/>
              <a:gd name="T68" fmla="*/ 381640 w 253"/>
              <a:gd name="T69" fmla="*/ 172879 h 120"/>
              <a:gd name="T70" fmla="*/ 411401 w 253"/>
              <a:gd name="T71" fmla="*/ 150178 h 120"/>
              <a:gd name="T72" fmla="*/ 423656 w 253"/>
              <a:gd name="T73" fmla="*/ 160655 h 120"/>
              <a:gd name="T74" fmla="*/ 388643 w 253"/>
              <a:gd name="T75" fmla="*/ 186849 h 120"/>
              <a:gd name="T76" fmla="*/ 437661 w 253"/>
              <a:gd name="T77" fmla="*/ 137954 h 120"/>
              <a:gd name="T78" fmla="*/ 423656 w 253"/>
              <a:gd name="T79" fmla="*/ 132715 h 120"/>
              <a:gd name="T80" fmla="*/ 427157 w 253"/>
              <a:gd name="T81" fmla="*/ 106521 h 120"/>
              <a:gd name="T82" fmla="*/ 427157 w 253"/>
              <a:gd name="T83" fmla="*/ 97790 h 120"/>
              <a:gd name="T84" fmla="*/ 442913 w 253"/>
              <a:gd name="T85" fmla="*/ 96044 h 120"/>
              <a:gd name="T86" fmla="*/ 442913 w 253"/>
              <a:gd name="T87" fmla="*/ 106521 h 120"/>
              <a:gd name="T88" fmla="*/ 437661 w 253"/>
              <a:gd name="T89" fmla="*/ 137954 h 120"/>
              <a:gd name="T90" fmla="*/ 420155 w 253"/>
              <a:gd name="T91" fmla="*/ 76835 h 120"/>
              <a:gd name="T92" fmla="*/ 397396 w 253"/>
              <a:gd name="T93" fmla="*/ 48895 h 120"/>
              <a:gd name="T94" fmla="*/ 406149 w 253"/>
              <a:gd name="T95" fmla="*/ 36671 h 120"/>
              <a:gd name="T96" fmla="*/ 434160 w 253"/>
              <a:gd name="T97" fmla="*/ 69850 h 120"/>
              <a:gd name="T98" fmla="*/ 420155 w 253"/>
              <a:gd name="T99" fmla="*/ 76835 h 120"/>
              <a:gd name="T100" fmla="*/ 376389 w 253"/>
              <a:gd name="T101" fmla="*/ 38418 h 120"/>
              <a:gd name="T102" fmla="*/ 339625 w 253"/>
              <a:gd name="T103" fmla="*/ 24448 h 120"/>
              <a:gd name="T104" fmla="*/ 344877 w 253"/>
              <a:gd name="T105" fmla="*/ 10478 h 120"/>
              <a:gd name="T106" fmla="*/ 383391 w 253"/>
              <a:gd name="T107" fmla="*/ 24448 h 120"/>
              <a:gd name="T108" fmla="*/ 376389 w 253"/>
              <a:gd name="T109" fmla="*/ 38418 h 120"/>
              <a:gd name="T110" fmla="*/ 316867 w 253"/>
              <a:gd name="T111" fmla="*/ 19209 h 120"/>
              <a:gd name="T112" fmla="*/ 278352 w 253"/>
              <a:gd name="T113" fmla="*/ 15716 h 120"/>
              <a:gd name="T114" fmla="*/ 278352 w 253"/>
              <a:gd name="T115" fmla="*/ 0 h 120"/>
              <a:gd name="T116" fmla="*/ 320368 w 253"/>
              <a:gd name="T117" fmla="*/ 5239 h 120"/>
              <a:gd name="T118" fmla="*/ 316867 w 253"/>
              <a:gd name="T119" fmla="*/ 19209 h 1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sp>
        <p:nvSpPr>
          <p:cNvPr id="212" name="Freeform 55"/>
          <p:cNvSpPr>
            <a:spLocks noEditPoints="1"/>
          </p:cNvSpPr>
          <p:nvPr userDrawn="1"/>
        </p:nvSpPr>
        <p:spPr bwMode="auto">
          <a:xfrm>
            <a:off x="9256714" y="-1076326"/>
            <a:ext cx="76200" cy="95251"/>
          </a:xfrm>
          <a:custGeom>
            <a:avLst/>
            <a:gdLst>
              <a:gd name="T0" fmla="*/ 74613 w 48"/>
              <a:gd name="T1" fmla="*/ 95250 h 60"/>
              <a:gd name="T2" fmla="*/ 0 w 48"/>
              <a:gd name="T3" fmla="*/ 46038 h 60"/>
              <a:gd name="T4" fmla="*/ 76200 w 48"/>
              <a:gd name="T5" fmla="*/ 0 h 60"/>
              <a:gd name="T6" fmla="*/ 74613 w 48"/>
              <a:gd name="T7" fmla="*/ 95250 h 60"/>
              <a:gd name="T8" fmla="*/ 28575 w 48"/>
              <a:gd name="T9" fmla="*/ 46038 h 60"/>
              <a:gd name="T10" fmla="*/ 61913 w 48"/>
              <a:gd name="T11" fmla="*/ 68263 h 60"/>
              <a:gd name="T12" fmla="*/ 61913 w 48"/>
              <a:gd name="T13" fmla="*/ 26988 h 60"/>
              <a:gd name="T14" fmla="*/ 28575 w 48"/>
              <a:gd name="T15" fmla="*/ 46038 h 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91420" tIns="45711" rIns="91420" bIns="45711"/>
          <a:lstStyle/>
          <a:p>
            <a:pPr defTabSz="914195" eaLnBrk="1" fontAlgn="auto" hangingPunct="1">
              <a:spcBef>
                <a:spcPts val="0"/>
              </a:spcBef>
              <a:spcAft>
                <a:spcPts val="0"/>
              </a:spcAft>
            </a:pPr>
            <a:endParaRPr lang="en-US" sz="1900" dirty="0">
              <a:solidFill>
                <a:prstClr val="black"/>
              </a:solidFill>
            </a:endParaRPr>
          </a:p>
        </p:txBody>
      </p:sp>
      <p:grpSp>
        <p:nvGrpSpPr>
          <p:cNvPr id="213" name="Group 212"/>
          <p:cNvGrpSpPr>
            <a:grpSpLocks noChangeAspect="1"/>
          </p:cNvGrpSpPr>
          <p:nvPr userDrawn="1"/>
        </p:nvGrpSpPr>
        <p:grpSpPr>
          <a:xfrm>
            <a:off x="9901050" y="6189689"/>
            <a:ext cx="1802955" cy="393192"/>
            <a:chOff x="187326" y="5085556"/>
            <a:chExt cx="8393112" cy="1830388"/>
          </a:xfrm>
          <a:solidFill>
            <a:schemeClr val="bg1"/>
          </a:solidFill>
        </p:grpSpPr>
        <p:sp>
          <p:nvSpPr>
            <p:cNvPr id="214" name="Freeform 7"/>
            <p:cNvSpPr>
              <a:spLocks/>
            </p:cNvSpPr>
            <p:nvPr/>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215" name="Freeform 8"/>
            <p:cNvSpPr>
              <a:spLocks noEditPoints="1"/>
            </p:cNvSpPr>
            <p:nvPr/>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216" name="Freeform 9"/>
            <p:cNvSpPr>
              <a:spLocks/>
            </p:cNvSpPr>
            <p:nvPr/>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217" name="Freeform 10"/>
            <p:cNvSpPr>
              <a:spLocks/>
            </p:cNvSpPr>
            <p:nvPr/>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218" name="Freeform 11"/>
            <p:cNvSpPr>
              <a:spLocks noEditPoints="1"/>
            </p:cNvSpPr>
            <p:nvPr/>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219" name="Freeform 12"/>
            <p:cNvSpPr>
              <a:spLocks noEditPoints="1"/>
            </p:cNvSpPr>
            <p:nvPr/>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220" name="Freeform 13"/>
            <p:cNvSpPr>
              <a:spLocks/>
            </p:cNvSpPr>
            <p:nvPr/>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sp>
          <p:nvSpPr>
            <p:cNvPr id="221" name="Freeform 14"/>
            <p:cNvSpPr>
              <a:spLocks noEditPoints="1"/>
            </p:cNvSpPr>
            <p:nvPr/>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195" eaLnBrk="1" fontAlgn="auto" hangingPunct="1">
                <a:spcBef>
                  <a:spcPts val="0"/>
                </a:spcBef>
                <a:spcAft>
                  <a:spcPts val="0"/>
                </a:spcAft>
                <a:defRPr/>
              </a:pPr>
              <a:endParaRPr lang="en-US" sz="1900" dirty="0">
                <a:solidFill>
                  <a:prstClr val="black"/>
                </a:solidFill>
              </a:endParaRPr>
            </a:p>
          </p:txBody>
        </p:sp>
      </p:grpSp>
      <p:sp>
        <p:nvSpPr>
          <p:cNvPr id="222" name="Freeform 57"/>
          <p:cNvSpPr>
            <a:spLocks noEditPoints="1"/>
          </p:cNvSpPr>
          <p:nvPr userDrawn="1"/>
        </p:nvSpPr>
        <p:spPr bwMode="auto">
          <a:xfrm>
            <a:off x="9412288" y="3259139"/>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lIns="91420" tIns="45711" rIns="91420" bIns="45711"/>
          <a:lstStyle/>
          <a:p>
            <a:pPr defTabSz="914195" eaLnBrk="1" fontAlgn="auto" hangingPunct="1">
              <a:spcBef>
                <a:spcPts val="0"/>
              </a:spcBef>
              <a:spcAft>
                <a:spcPts val="0"/>
              </a:spcAft>
              <a:defRPr/>
            </a:pPr>
            <a:endParaRPr lang="en-US" sz="1900" dirty="0">
              <a:solidFill>
                <a:prstClr val="black"/>
              </a:solidFill>
            </a:endParaRPr>
          </a:p>
        </p:txBody>
      </p:sp>
      <p:sp>
        <p:nvSpPr>
          <p:cNvPr id="223" name="Freeform 58"/>
          <p:cNvSpPr>
            <a:spLocks noEditPoints="1"/>
          </p:cNvSpPr>
          <p:nvPr userDrawn="1"/>
        </p:nvSpPr>
        <p:spPr bwMode="auto">
          <a:xfrm>
            <a:off x="9010654" y="3463926"/>
            <a:ext cx="411163" cy="411163"/>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lIns="91420" tIns="45711" rIns="91420" bIns="45711"/>
          <a:lstStyle/>
          <a:p>
            <a:pPr defTabSz="914195" eaLnBrk="1" fontAlgn="auto" hangingPunct="1">
              <a:spcBef>
                <a:spcPts val="0"/>
              </a:spcBef>
              <a:spcAft>
                <a:spcPts val="0"/>
              </a:spcAft>
              <a:defRPr/>
            </a:pPr>
            <a:endParaRPr lang="en-US" sz="1900" dirty="0">
              <a:solidFill>
                <a:prstClr val="black"/>
              </a:solidFill>
            </a:endParaRPr>
          </a:p>
        </p:txBody>
      </p:sp>
      <p:sp>
        <p:nvSpPr>
          <p:cNvPr id="224" name="Rectangle 223"/>
          <p:cNvSpPr/>
          <p:nvPr userDrawn="1"/>
        </p:nvSpPr>
        <p:spPr bwMode="auto">
          <a:xfrm>
            <a:off x="11600265" y="6512491"/>
            <a:ext cx="274320" cy="220100"/>
          </a:xfrm>
          <a:prstGeom prst="rect">
            <a:avLst/>
          </a:prstGeom>
          <a:solidFill>
            <a:srgbClr val="008D95"/>
          </a:solidFill>
          <a:ln>
            <a:no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spTree>
    <p:extLst>
      <p:ext uri="{BB962C8B-B14F-4D97-AF65-F5344CB8AC3E}">
        <p14:creationId xmlns:p14="http://schemas.microsoft.com/office/powerpoint/2010/main" val="276336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350" fill="hold"/>
                                        <p:tgtEl>
                                          <p:spTgt spid="11"/>
                                        </p:tgtEl>
                                        <p:attrNameLst>
                                          <p:attrName>ppt_w</p:attrName>
                                        </p:attrNameLst>
                                      </p:cBhvr>
                                      <p:tavLst>
                                        <p:tav tm="0">
                                          <p:val>
                                            <p:strVal val="#ppt_w*0.70"/>
                                          </p:val>
                                        </p:tav>
                                        <p:tav tm="100000">
                                          <p:val>
                                            <p:strVal val="#ppt_w"/>
                                          </p:val>
                                        </p:tav>
                                      </p:tavLst>
                                    </p:anim>
                                    <p:anim calcmode="lin" valueType="num">
                                      <p:cBhvr>
                                        <p:cTn id="12" dur="350" fill="hold"/>
                                        <p:tgtEl>
                                          <p:spTgt spid="11"/>
                                        </p:tgtEl>
                                        <p:attrNameLst>
                                          <p:attrName>ppt_h</p:attrName>
                                        </p:attrNameLst>
                                      </p:cBhvr>
                                      <p:tavLst>
                                        <p:tav tm="0">
                                          <p:val>
                                            <p:strVal val="#ppt_h"/>
                                          </p:val>
                                        </p:tav>
                                        <p:tav tm="100000">
                                          <p:val>
                                            <p:strVal val="#ppt_h"/>
                                          </p:val>
                                        </p:tav>
                                      </p:tavLst>
                                    </p:anim>
                                    <p:animEffect transition="in" filter="fade">
                                      <p:cBhvr>
                                        <p:cTn id="13" dur="350"/>
                                        <p:tgtEl>
                                          <p:spTgt spid="1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style.rotation</p:attrName>
                                        </p:attrNameLst>
                                      </p:cBhvr>
                                      <p:tavLst>
                                        <p:tav tm="0">
                                          <p:val>
                                            <p:fltVal val="720"/>
                                          </p:val>
                                        </p:tav>
                                        <p:tav tm="100000">
                                          <p:val>
                                            <p:fltVal val="0"/>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 calcmode="lin" valueType="num">
                                      <p:cBhvr>
                                        <p:cTn id="23" dur="1000" fill="hold"/>
                                        <p:tgtEl>
                                          <p:spTgt spid="1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diamond(in)">
                                      <p:cBhvr>
                                        <p:cTn id="26" dur="1000"/>
                                        <p:tgtEl>
                                          <p:spTgt spid="9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8"/>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8" presetClass="emph" presetSubtype="0" repeatCount="indefinite" fill="hold" nodeType="withEffect">
                                  <p:stCondLst>
                                    <p:cond delay="0"/>
                                  </p:stCondLst>
                                  <p:childTnLst>
                                    <p:animRot by="21600000">
                                      <p:cBhvr>
                                        <p:cTn id="41" dur="2000" fill="hold"/>
                                        <p:tgtEl>
                                          <p:spTgt spid="2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8"/>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31"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1000" fill="hold"/>
                                        <p:tgtEl>
                                          <p:spTgt spid="23"/>
                                        </p:tgtEl>
                                        <p:attrNameLst>
                                          <p:attrName>ppt_w</p:attrName>
                                        </p:attrNameLst>
                                      </p:cBhvr>
                                      <p:tavLst>
                                        <p:tav tm="0">
                                          <p:val>
                                            <p:fltVal val="0"/>
                                          </p:val>
                                        </p:tav>
                                        <p:tav tm="100000">
                                          <p:val>
                                            <p:strVal val="#ppt_w"/>
                                          </p:val>
                                        </p:tav>
                                      </p:tavLst>
                                    </p:anim>
                                    <p:anim calcmode="lin" valueType="num">
                                      <p:cBhvr>
                                        <p:cTn id="52" dur="1000" fill="hold"/>
                                        <p:tgtEl>
                                          <p:spTgt spid="23"/>
                                        </p:tgtEl>
                                        <p:attrNameLst>
                                          <p:attrName>ppt_h</p:attrName>
                                        </p:attrNameLst>
                                      </p:cBhvr>
                                      <p:tavLst>
                                        <p:tav tm="0">
                                          <p:val>
                                            <p:fltVal val="0"/>
                                          </p:val>
                                        </p:tav>
                                        <p:tav tm="100000">
                                          <p:val>
                                            <p:strVal val="#ppt_h"/>
                                          </p:val>
                                        </p:tav>
                                      </p:tavLst>
                                    </p:anim>
                                    <p:anim calcmode="lin" valueType="num">
                                      <p:cBhvr>
                                        <p:cTn id="53" dur="1000" fill="hold"/>
                                        <p:tgtEl>
                                          <p:spTgt spid="23"/>
                                        </p:tgtEl>
                                        <p:attrNameLst>
                                          <p:attrName>style.rotation</p:attrName>
                                        </p:attrNameLst>
                                      </p:cBhvr>
                                      <p:tavLst>
                                        <p:tav tm="0">
                                          <p:val>
                                            <p:fltVal val="90"/>
                                          </p:val>
                                        </p:tav>
                                        <p:tav tm="100000">
                                          <p:val>
                                            <p:fltVal val="0"/>
                                          </p:val>
                                        </p:tav>
                                      </p:tavLst>
                                    </p:anim>
                                    <p:animEffect transition="in" filter="fade">
                                      <p:cBhvr>
                                        <p:cTn id="54" dur="1000"/>
                                        <p:tgtEl>
                                          <p:spTgt spid="23"/>
                                        </p:tgtEl>
                                      </p:cBhvr>
                                    </p:animEffect>
                                  </p:childTnLst>
                                </p:cTn>
                              </p:par>
                              <p:par>
                                <p:cTn id="55" presetID="10" presetClass="entr" presetSubtype="0" fill="hold" nodeType="withEffect">
                                  <p:stCondLst>
                                    <p:cond delay="25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31" presetClass="entr" presetSubtype="0" fill="hold" nodeType="withEffect">
                                  <p:stCondLst>
                                    <p:cond delay="25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0" fill="hold"/>
                                        <p:tgtEl>
                                          <p:spTgt spid="17"/>
                                        </p:tgtEl>
                                        <p:attrNameLst>
                                          <p:attrName>ppt_w</p:attrName>
                                        </p:attrNameLst>
                                      </p:cBhvr>
                                      <p:tavLst>
                                        <p:tav tm="0">
                                          <p:val>
                                            <p:fltVal val="0"/>
                                          </p:val>
                                        </p:tav>
                                        <p:tav tm="100000">
                                          <p:val>
                                            <p:strVal val="#ppt_w"/>
                                          </p:val>
                                        </p:tav>
                                      </p:tavLst>
                                    </p:anim>
                                    <p:anim calcmode="lin" valueType="num">
                                      <p:cBhvr>
                                        <p:cTn id="61" dur="1000" fill="hold"/>
                                        <p:tgtEl>
                                          <p:spTgt spid="17"/>
                                        </p:tgtEl>
                                        <p:attrNameLst>
                                          <p:attrName>ppt_h</p:attrName>
                                        </p:attrNameLst>
                                      </p:cBhvr>
                                      <p:tavLst>
                                        <p:tav tm="0">
                                          <p:val>
                                            <p:fltVal val="0"/>
                                          </p:val>
                                        </p:tav>
                                        <p:tav tm="100000">
                                          <p:val>
                                            <p:strVal val="#ppt_h"/>
                                          </p:val>
                                        </p:tav>
                                      </p:tavLst>
                                    </p:anim>
                                    <p:anim calcmode="lin" valueType="num">
                                      <p:cBhvr>
                                        <p:cTn id="62" dur="1000" fill="hold"/>
                                        <p:tgtEl>
                                          <p:spTgt spid="17"/>
                                        </p:tgtEl>
                                        <p:attrNameLst>
                                          <p:attrName>style.rotation</p:attrName>
                                        </p:attrNameLst>
                                      </p:cBhvr>
                                      <p:tavLst>
                                        <p:tav tm="0">
                                          <p:val>
                                            <p:fltVal val="90"/>
                                          </p:val>
                                        </p:tav>
                                        <p:tav tm="100000">
                                          <p:val>
                                            <p:fltVal val="0"/>
                                          </p:val>
                                        </p:tav>
                                      </p:tavLst>
                                    </p:anim>
                                    <p:animEffect transition="in" filter="fade">
                                      <p:cBhvr>
                                        <p:cTn id="63" dur="1000"/>
                                        <p:tgtEl>
                                          <p:spTgt spid="17"/>
                                        </p:tgtEl>
                                      </p:cBhvr>
                                    </p:animEffect>
                                  </p:childTnLst>
                                </p:cTn>
                              </p:par>
                              <p:par>
                                <p:cTn id="64" presetID="31" presetClass="entr" presetSubtype="0" fill="hold" nodeType="withEffect">
                                  <p:stCondLst>
                                    <p:cond delay="250"/>
                                  </p:stCondLst>
                                  <p:childTnLst>
                                    <p:set>
                                      <p:cBhvr>
                                        <p:cTn id="65" dur="1" fill="hold">
                                          <p:stCondLst>
                                            <p:cond delay="0"/>
                                          </p:stCondLst>
                                        </p:cTn>
                                        <p:tgtEl>
                                          <p:spTgt spid="154"/>
                                        </p:tgtEl>
                                        <p:attrNameLst>
                                          <p:attrName>style.visibility</p:attrName>
                                        </p:attrNameLst>
                                      </p:cBhvr>
                                      <p:to>
                                        <p:strVal val="visible"/>
                                      </p:to>
                                    </p:set>
                                    <p:anim calcmode="lin" valueType="num">
                                      <p:cBhvr>
                                        <p:cTn id="66" dur="1000" fill="hold"/>
                                        <p:tgtEl>
                                          <p:spTgt spid="154"/>
                                        </p:tgtEl>
                                        <p:attrNameLst>
                                          <p:attrName>ppt_w</p:attrName>
                                        </p:attrNameLst>
                                      </p:cBhvr>
                                      <p:tavLst>
                                        <p:tav tm="0">
                                          <p:val>
                                            <p:fltVal val="0"/>
                                          </p:val>
                                        </p:tav>
                                        <p:tav tm="100000">
                                          <p:val>
                                            <p:strVal val="#ppt_w"/>
                                          </p:val>
                                        </p:tav>
                                      </p:tavLst>
                                    </p:anim>
                                    <p:anim calcmode="lin" valueType="num">
                                      <p:cBhvr>
                                        <p:cTn id="67" dur="1000" fill="hold"/>
                                        <p:tgtEl>
                                          <p:spTgt spid="154"/>
                                        </p:tgtEl>
                                        <p:attrNameLst>
                                          <p:attrName>ppt_h</p:attrName>
                                        </p:attrNameLst>
                                      </p:cBhvr>
                                      <p:tavLst>
                                        <p:tav tm="0">
                                          <p:val>
                                            <p:fltVal val="0"/>
                                          </p:val>
                                        </p:tav>
                                        <p:tav tm="100000">
                                          <p:val>
                                            <p:strVal val="#ppt_h"/>
                                          </p:val>
                                        </p:tav>
                                      </p:tavLst>
                                    </p:anim>
                                    <p:anim calcmode="lin" valueType="num">
                                      <p:cBhvr>
                                        <p:cTn id="68" dur="1000" fill="hold"/>
                                        <p:tgtEl>
                                          <p:spTgt spid="154"/>
                                        </p:tgtEl>
                                        <p:attrNameLst>
                                          <p:attrName>style.rotation</p:attrName>
                                        </p:attrNameLst>
                                      </p:cBhvr>
                                      <p:tavLst>
                                        <p:tav tm="0">
                                          <p:val>
                                            <p:fltVal val="90"/>
                                          </p:val>
                                        </p:tav>
                                        <p:tav tm="100000">
                                          <p:val>
                                            <p:fltVal val="0"/>
                                          </p:val>
                                        </p:tav>
                                      </p:tavLst>
                                    </p:anim>
                                    <p:animEffect transition="in" filter="fade">
                                      <p:cBhvr>
                                        <p:cTn id="69" dur="1000"/>
                                        <p:tgtEl>
                                          <p:spTgt spid="154"/>
                                        </p:tgtEl>
                                      </p:cBhvr>
                                    </p:animEffect>
                                  </p:childTnLst>
                                </p:cTn>
                              </p:par>
                              <p:par>
                                <p:cTn id="70" presetID="19" presetClass="entr" presetSubtype="10" fill="hold" nodeType="withEffect">
                                  <p:stCondLst>
                                    <p:cond delay="500"/>
                                  </p:stCondLst>
                                  <p:childTnLst>
                                    <p:set>
                                      <p:cBhvr>
                                        <p:cTn id="71" dur="1" fill="hold">
                                          <p:stCondLst>
                                            <p:cond delay="0"/>
                                          </p:stCondLst>
                                        </p:cTn>
                                        <p:tgtEl>
                                          <p:spTgt spid="166"/>
                                        </p:tgtEl>
                                        <p:attrNameLst>
                                          <p:attrName>style.visibility</p:attrName>
                                        </p:attrNameLst>
                                      </p:cBhvr>
                                      <p:to>
                                        <p:strVal val="visible"/>
                                      </p:to>
                                    </p:set>
                                    <p:anim calcmode="lin" valueType="num">
                                      <p:cBhvr>
                                        <p:cTn id="72" dur="1000" fill="hold"/>
                                        <p:tgtEl>
                                          <p:spTgt spid="166"/>
                                        </p:tgtEl>
                                        <p:attrNameLst>
                                          <p:attrName>ppt_w</p:attrName>
                                        </p:attrNameLst>
                                      </p:cBhvr>
                                      <p:tavLst>
                                        <p:tav tm="0" fmla="#ppt_w*sin(2.5*pi*$)">
                                          <p:val>
                                            <p:fltVal val="0"/>
                                          </p:val>
                                        </p:tav>
                                        <p:tav tm="100000">
                                          <p:val>
                                            <p:fltVal val="1"/>
                                          </p:val>
                                        </p:tav>
                                      </p:tavLst>
                                    </p:anim>
                                    <p:anim calcmode="lin" valueType="num">
                                      <p:cBhvr>
                                        <p:cTn id="73" dur="1000" fill="hold"/>
                                        <p:tgtEl>
                                          <p:spTgt spid="166"/>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160"/>
                                        </p:tgtEl>
                                        <p:attrNameLst>
                                          <p:attrName>style.visibility</p:attrName>
                                        </p:attrNameLst>
                                      </p:cBhvr>
                                      <p:to>
                                        <p:strVal val="visible"/>
                                      </p:to>
                                    </p:set>
                                    <p:animEffect transition="in" filter="wheel(8)">
                                      <p:cBhvr>
                                        <p:cTn id="76" dur="500"/>
                                        <p:tgtEl>
                                          <p:spTgt spid="160"/>
                                        </p:tgtEl>
                                      </p:cBhvr>
                                    </p:animEffect>
                                  </p:childTnLst>
                                </p:cTn>
                              </p:par>
                              <p:par>
                                <p:cTn id="77" presetID="21" presetClass="entr" presetSubtype="8" fill="hold" nodeType="withEffect">
                                  <p:stCondLst>
                                    <p:cond delay="500"/>
                                  </p:stCondLst>
                                  <p:childTnLst>
                                    <p:set>
                                      <p:cBhvr>
                                        <p:cTn id="78" dur="1" fill="hold">
                                          <p:stCondLst>
                                            <p:cond delay="0"/>
                                          </p:stCondLst>
                                        </p:cTn>
                                        <p:tgtEl>
                                          <p:spTgt spid="163"/>
                                        </p:tgtEl>
                                        <p:attrNameLst>
                                          <p:attrName>style.visibility</p:attrName>
                                        </p:attrNameLst>
                                      </p:cBhvr>
                                      <p:to>
                                        <p:strVal val="visible"/>
                                      </p:to>
                                    </p:set>
                                    <p:animEffect transition="in" filter="wheel(8)">
                                      <p:cBhvr>
                                        <p:cTn id="79" dur="500"/>
                                        <p:tgtEl>
                                          <p:spTgt spid="163"/>
                                        </p:tgtEl>
                                      </p:cBhvr>
                                    </p:animEffect>
                                  </p:childTnLst>
                                </p:cTn>
                              </p:par>
                              <p:par>
                                <p:cTn id="80" presetID="21" presetClass="entr" presetSubtype="8" fill="hold" nodeType="withEffect">
                                  <p:stCondLst>
                                    <p:cond delay="500"/>
                                  </p:stCondLst>
                                  <p:childTnLst>
                                    <p:set>
                                      <p:cBhvr>
                                        <p:cTn id="81" dur="1" fill="hold">
                                          <p:stCondLst>
                                            <p:cond delay="0"/>
                                          </p:stCondLst>
                                        </p:cTn>
                                        <p:tgtEl>
                                          <p:spTgt spid="157"/>
                                        </p:tgtEl>
                                        <p:attrNameLst>
                                          <p:attrName>style.visibility</p:attrName>
                                        </p:attrNameLst>
                                      </p:cBhvr>
                                      <p:to>
                                        <p:strVal val="visible"/>
                                      </p:to>
                                    </p:set>
                                    <p:animEffect transition="in" filter="wheel(8)">
                                      <p:cBhvr>
                                        <p:cTn id="82" dur="500"/>
                                        <p:tgtEl>
                                          <p:spTgt spid="157"/>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15"/>
                                        </p:tgtEl>
                                        <p:attrNameLst>
                                          <p:attrName>style.visibility</p:attrName>
                                        </p:attrNameLst>
                                      </p:cBhvr>
                                      <p:to>
                                        <p:strVal val="visible"/>
                                      </p:to>
                                    </p:set>
                                    <p:animEffect transition="in" filter="wipe(up)">
                                      <p:cBhvr>
                                        <p:cTn id="85" dur="1500"/>
                                        <p:tgtEl>
                                          <p:spTgt spid="15"/>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6"/>
                                        </p:tgtEl>
                                        <p:attrNameLst>
                                          <p:attrName>style.visibility</p:attrName>
                                        </p:attrNameLst>
                                      </p:cBhvr>
                                      <p:to>
                                        <p:strVal val="visible"/>
                                      </p:to>
                                    </p:set>
                                    <p:anim calcmode="lin" valueType="num">
                                      <p:cBhvr>
                                        <p:cTn id="88" dur="1000" fill="hold"/>
                                        <p:tgtEl>
                                          <p:spTgt spid="16"/>
                                        </p:tgtEl>
                                        <p:attrNameLst>
                                          <p:attrName>ppt_w</p:attrName>
                                        </p:attrNameLst>
                                      </p:cBhvr>
                                      <p:tavLst>
                                        <p:tav tm="0">
                                          <p:val>
                                            <p:strVal val="#ppt_w*0.70"/>
                                          </p:val>
                                        </p:tav>
                                        <p:tav tm="100000">
                                          <p:val>
                                            <p:strVal val="#ppt_w"/>
                                          </p:val>
                                        </p:tav>
                                      </p:tavLst>
                                    </p:anim>
                                    <p:anim calcmode="lin" valueType="num">
                                      <p:cBhvr>
                                        <p:cTn id="89" dur="1000" fill="hold"/>
                                        <p:tgtEl>
                                          <p:spTgt spid="16"/>
                                        </p:tgtEl>
                                        <p:attrNameLst>
                                          <p:attrName>ppt_h</p:attrName>
                                        </p:attrNameLst>
                                      </p:cBhvr>
                                      <p:tavLst>
                                        <p:tav tm="0">
                                          <p:val>
                                            <p:strVal val="#ppt_h"/>
                                          </p:val>
                                        </p:tav>
                                        <p:tav tm="100000">
                                          <p:val>
                                            <p:strVal val="#ppt_h"/>
                                          </p:val>
                                        </p:tav>
                                      </p:tavLst>
                                    </p:anim>
                                    <p:animEffect transition="in" filter="fade">
                                      <p:cBhvr>
                                        <p:cTn id="90" dur="1000"/>
                                        <p:tgtEl>
                                          <p:spTgt spid="16"/>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167"/>
                                        </p:tgtEl>
                                        <p:attrNameLst>
                                          <p:attrName>ppt_x</p:attrName>
                                          <p:attrName>ppt_y</p:attrName>
                                        </p:attrNameLst>
                                      </p:cBhvr>
                                      <p:rCtr x="0" y="-70900"/>
                                    </p:animMotion>
                                  </p:childTnLst>
                                </p:cTn>
                              </p:par>
                              <p:par>
                                <p:cTn id="93" presetID="42" presetClass="entr" presetSubtype="0" fill="hold" nodeType="withEffect">
                                  <p:stCondLst>
                                    <p:cond delay="1000"/>
                                  </p:stCondLst>
                                  <p:childTnLst>
                                    <p:set>
                                      <p:cBhvr>
                                        <p:cTn id="94" dur="1" fill="hold">
                                          <p:stCondLst>
                                            <p:cond delay="0"/>
                                          </p:stCondLst>
                                        </p:cTn>
                                        <p:tgtEl>
                                          <p:spTgt spid="103"/>
                                        </p:tgtEl>
                                        <p:attrNameLst>
                                          <p:attrName>style.visibility</p:attrName>
                                        </p:attrNameLst>
                                      </p:cBhvr>
                                      <p:to>
                                        <p:strVal val="visible"/>
                                      </p:to>
                                    </p:set>
                                    <p:animEffect transition="in" filter="fade">
                                      <p:cBhvr>
                                        <p:cTn id="95" dur="1000"/>
                                        <p:tgtEl>
                                          <p:spTgt spid="103"/>
                                        </p:tgtEl>
                                      </p:cBhvr>
                                    </p:animEffect>
                                    <p:anim calcmode="lin" valueType="num">
                                      <p:cBhvr>
                                        <p:cTn id="96" dur="1000" fill="hold"/>
                                        <p:tgtEl>
                                          <p:spTgt spid="103"/>
                                        </p:tgtEl>
                                        <p:attrNameLst>
                                          <p:attrName>ppt_x</p:attrName>
                                        </p:attrNameLst>
                                      </p:cBhvr>
                                      <p:tavLst>
                                        <p:tav tm="0">
                                          <p:val>
                                            <p:strVal val="#ppt_x"/>
                                          </p:val>
                                        </p:tav>
                                        <p:tav tm="100000">
                                          <p:val>
                                            <p:strVal val="#ppt_x"/>
                                          </p:val>
                                        </p:tav>
                                      </p:tavLst>
                                    </p:anim>
                                    <p:anim calcmode="lin" valueType="num">
                                      <p:cBhvr>
                                        <p:cTn id="97" dur="1000" fill="hold"/>
                                        <p:tgtEl>
                                          <p:spTgt spid="103"/>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72"/>
                                        </p:tgtEl>
                                        <p:attrNameLst>
                                          <p:attrName>style.visibility</p:attrName>
                                        </p:attrNameLst>
                                      </p:cBhvr>
                                      <p:to>
                                        <p:strVal val="visible"/>
                                      </p:to>
                                    </p:set>
                                    <p:animEffect transition="in" filter="wipe(up)">
                                      <p:cBhvr>
                                        <p:cTn id="100" dur="500"/>
                                        <p:tgtEl>
                                          <p:spTgt spid="72"/>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59"/>
                                        </p:tgtEl>
                                        <p:attrNameLst>
                                          <p:attrName>style.visibility</p:attrName>
                                        </p:attrNameLst>
                                      </p:cBhvr>
                                      <p:to>
                                        <p:strVal val="visible"/>
                                      </p:to>
                                    </p:set>
                                    <p:animEffect transition="in" filter="wipe(up)">
                                      <p:cBhvr>
                                        <p:cTn id="103" dur="500"/>
                                        <p:tgtEl>
                                          <p:spTgt spid="59"/>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56"/>
                                        </p:tgtEl>
                                        <p:attrNameLst>
                                          <p:attrName>style.visibility</p:attrName>
                                        </p:attrNameLst>
                                      </p:cBhvr>
                                      <p:to>
                                        <p:strVal val="visible"/>
                                      </p:to>
                                    </p:set>
                                    <p:animEffect transition="in" filter="wipe(up)">
                                      <p:cBhvr>
                                        <p:cTn id="106" dur="500"/>
                                        <p:tgtEl>
                                          <p:spTgt spid="56"/>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57"/>
                                        </p:tgtEl>
                                        <p:attrNameLst>
                                          <p:attrName>style.visibility</p:attrName>
                                        </p:attrNameLst>
                                      </p:cBhvr>
                                      <p:to>
                                        <p:strVal val="visible"/>
                                      </p:to>
                                    </p:set>
                                    <p:animEffect transition="in" filter="wipe(up)">
                                      <p:cBhvr>
                                        <p:cTn id="109" dur="500"/>
                                        <p:tgtEl>
                                          <p:spTgt spid="57"/>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58"/>
                                        </p:tgtEl>
                                        <p:attrNameLst>
                                          <p:attrName>style.visibility</p:attrName>
                                        </p:attrNameLst>
                                      </p:cBhvr>
                                      <p:to>
                                        <p:strVal val="visible"/>
                                      </p:to>
                                    </p:set>
                                    <p:animEffect transition="in" filter="wipe(up)">
                                      <p:cBhvr>
                                        <p:cTn id="112" dur="500"/>
                                        <p:tgtEl>
                                          <p:spTgt spid="58"/>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60"/>
                                        </p:tgtEl>
                                        <p:attrNameLst>
                                          <p:attrName>style.visibility</p:attrName>
                                        </p:attrNameLst>
                                      </p:cBhvr>
                                      <p:to>
                                        <p:strVal val="visible"/>
                                      </p:to>
                                    </p:set>
                                    <p:anim calcmode="lin" valueType="num">
                                      <p:cBhvr>
                                        <p:cTn id="115" dur="500" fill="hold"/>
                                        <p:tgtEl>
                                          <p:spTgt spid="60"/>
                                        </p:tgtEl>
                                        <p:attrNameLst>
                                          <p:attrName>ppt_w</p:attrName>
                                        </p:attrNameLst>
                                      </p:cBhvr>
                                      <p:tavLst>
                                        <p:tav tm="0">
                                          <p:val>
                                            <p:fltVal val="0"/>
                                          </p:val>
                                        </p:tav>
                                        <p:tav tm="100000">
                                          <p:val>
                                            <p:strVal val="#ppt_w"/>
                                          </p:val>
                                        </p:tav>
                                      </p:tavLst>
                                    </p:anim>
                                    <p:anim calcmode="lin" valueType="num">
                                      <p:cBhvr>
                                        <p:cTn id="116" dur="500" fill="hold"/>
                                        <p:tgtEl>
                                          <p:spTgt spid="60"/>
                                        </p:tgtEl>
                                        <p:attrNameLst>
                                          <p:attrName>ppt_h</p:attrName>
                                        </p:attrNameLst>
                                      </p:cBhvr>
                                      <p:tavLst>
                                        <p:tav tm="0">
                                          <p:val>
                                            <p:fltVal val="0"/>
                                          </p:val>
                                        </p:tav>
                                        <p:tav tm="100000">
                                          <p:val>
                                            <p:strVal val="#ppt_h"/>
                                          </p:val>
                                        </p:tav>
                                      </p:tavLst>
                                    </p:anim>
                                    <p:animEffect transition="in" filter="fade">
                                      <p:cBhvr>
                                        <p:cTn id="117" dur="500"/>
                                        <p:tgtEl>
                                          <p:spTgt spid="60"/>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55"/>
                                        </p:tgtEl>
                                        <p:attrNameLst>
                                          <p:attrName>style.visibility</p:attrName>
                                        </p:attrNameLst>
                                      </p:cBhvr>
                                      <p:to>
                                        <p:strVal val="visible"/>
                                      </p:to>
                                    </p:set>
                                    <p:animEffect transition="in" filter="wipe(up)">
                                      <p:cBhvr>
                                        <p:cTn id="120" dur="500"/>
                                        <p:tgtEl>
                                          <p:spTgt spid="55"/>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67"/>
                                        </p:tgtEl>
                                        <p:attrNameLst>
                                          <p:attrName>style.visibility</p:attrName>
                                        </p:attrNameLst>
                                      </p:cBhvr>
                                      <p:to>
                                        <p:strVal val="visible"/>
                                      </p:to>
                                    </p:set>
                                    <p:anim calcmode="lin" valueType="num">
                                      <p:cBhvr>
                                        <p:cTn id="123" dur="500" fill="hold"/>
                                        <p:tgtEl>
                                          <p:spTgt spid="67"/>
                                        </p:tgtEl>
                                        <p:attrNameLst>
                                          <p:attrName>ppt_w</p:attrName>
                                        </p:attrNameLst>
                                      </p:cBhvr>
                                      <p:tavLst>
                                        <p:tav tm="0">
                                          <p:val>
                                            <p:fltVal val="0"/>
                                          </p:val>
                                        </p:tav>
                                        <p:tav tm="100000">
                                          <p:val>
                                            <p:strVal val="#ppt_w"/>
                                          </p:val>
                                        </p:tav>
                                      </p:tavLst>
                                    </p:anim>
                                    <p:anim calcmode="lin" valueType="num">
                                      <p:cBhvr>
                                        <p:cTn id="124" dur="500" fill="hold"/>
                                        <p:tgtEl>
                                          <p:spTgt spid="67"/>
                                        </p:tgtEl>
                                        <p:attrNameLst>
                                          <p:attrName>ppt_h</p:attrName>
                                        </p:attrNameLst>
                                      </p:cBhvr>
                                      <p:tavLst>
                                        <p:tav tm="0">
                                          <p:val>
                                            <p:fltVal val="0"/>
                                          </p:val>
                                        </p:tav>
                                        <p:tav tm="100000">
                                          <p:val>
                                            <p:strVal val="#ppt_h"/>
                                          </p:val>
                                        </p:tav>
                                      </p:tavLst>
                                    </p:anim>
                                    <p:anim calcmode="lin" valueType="num">
                                      <p:cBhvr>
                                        <p:cTn id="125" dur="500" fill="hold"/>
                                        <p:tgtEl>
                                          <p:spTgt spid="67"/>
                                        </p:tgtEl>
                                        <p:attrNameLst>
                                          <p:attrName>style.rotation</p:attrName>
                                        </p:attrNameLst>
                                      </p:cBhvr>
                                      <p:tavLst>
                                        <p:tav tm="0">
                                          <p:val>
                                            <p:fltVal val="360"/>
                                          </p:val>
                                        </p:tav>
                                        <p:tav tm="100000">
                                          <p:val>
                                            <p:fltVal val="0"/>
                                          </p:val>
                                        </p:tav>
                                      </p:tavLst>
                                    </p:anim>
                                    <p:animEffect transition="in" filter="fade">
                                      <p:cBhvr>
                                        <p:cTn id="126" dur="500"/>
                                        <p:tgtEl>
                                          <p:spTgt spid="67"/>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54"/>
                                        </p:tgtEl>
                                        <p:attrNameLst>
                                          <p:attrName>style.visibility</p:attrName>
                                        </p:attrNameLst>
                                      </p:cBhvr>
                                      <p:to>
                                        <p:strVal val="visible"/>
                                      </p:to>
                                    </p:set>
                                    <p:anim calcmode="lin" valueType="num">
                                      <p:cBhvr>
                                        <p:cTn id="130" dur="500" fill="hold"/>
                                        <p:tgtEl>
                                          <p:spTgt spid="54"/>
                                        </p:tgtEl>
                                        <p:attrNameLst>
                                          <p:attrName>ppt_w</p:attrName>
                                        </p:attrNameLst>
                                      </p:cBhvr>
                                      <p:tavLst>
                                        <p:tav tm="0">
                                          <p:val>
                                            <p:fltVal val="0"/>
                                          </p:val>
                                        </p:tav>
                                        <p:tav tm="100000">
                                          <p:val>
                                            <p:strVal val="#ppt_w"/>
                                          </p:val>
                                        </p:tav>
                                      </p:tavLst>
                                    </p:anim>
                                    <p:anim calcmode="lin" valueType="num">
                                      <p:cBhvr>
                                        <p:cTn id="131" dur="500" fill="hold"/>
                                        <p:tgtEl>
                                          <p:spTgt spid="54"/>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51"/>
                                        </p:tgtEl>
                                        <p:attrNameLst>
                                          <p:attrName>style.visibility</p:attrName>
                                        </p:attrNameLst>
                                      </p:cBhvr>
                                      <p:to>
                                        <p:strVal val="visible"/>
                                      </p:to>
                                    </p:set>
                                    <p:animEffect transition="in" filter="wheel(1)">
                                      <p:cBhvr>
                                        <p:cTn id="135" dur="500"/>
                                        <p:tgtEl>
                                          <p:spTgt spid="51"/>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63"/>
                                        </p:tgtEl>
                                        <p:attrNameLst>
                                          <p:attrName>style.visibility</p:attrName>
                                        </p:attrNameLst>
                                      </p:cBhvr>
                                      <p:to>
                                        <p:strVal val="visible"/>
                                      </p:to>
                                    </p:set>
                                    <p:anim calcmode="lin" valueType="num">
                                      <p:cBhvr>
                                        <p:cTn id="139" dur="500" fill="hold"/>
                                        <p:tgtEl>
                                          <p:spTgt spid="63"/>
                                        </p:tgtEl>
                                        <p:attrNameLst>
                                          <p:attrName>ppt_w</p:attrName>
                                        </p:attrNameLst>
                                      </p:cBhvr>
                                      <p:tavLst>
                                        <p:tav tm="0">
                                          <p:val>
                                            <p:fltVal val="0"/>
                                          </p:val>
                                        </p:tav>
                                        <p:tav tm="100000">
                                          <p:val>
                                            <p:strVal val="#ppt_w"/>
                                          </p:val>
                                        </p:tav>
                                      </p:tavLst>
                                    </p:anim>
                                    <p:anim calcmode="lin" valueType="num">
                                      <p:cBhvr>
                                        <p:cTn id="140" dur="500" fill="hold"/>
                                        <p:tgtEl>
                                          <p:spTgt spid="63"/>
                                        </p:tgtEl>
                                        <p:attrNameLst>
                                          <p:attrName>ppt_h</p:attrName>
                                        </p:attrNameLst>
                                      </p:cBhvr>
                                      <p:tavLst>
                                        <p:tav tm="0">
                                          <p:val>
                                            <p:fltVal val="0"/>
                                          </p:val>
                                        </p:tav>
                                        <p:tav tm="100000">
                                          <p:val>
                                            <p:strVal val="#ppt_h"/>
                                          </p:val>
                                        </p:tav>
                                      </p:tavLst>
                                    </p:anim>
                                    <p:anim calcmode="lin" valueType="num">
                                      <p:cBhvr>
                                        <p:cTn id="141" dur="500" fill="hold"/>
                                        <p:tgtEl>
                                          <p:spTgt spid="63"/>
                                        </p:tgtEl>
                                        <p:attrNameLst>
                                          <p:attrName>style.rotation</p:attrName>
                                        </p:attrNameLst>
                                      </p:cBhvr>
                                      <p:tavLst>
                                        <p:tav tm="0">
                                          <p:val>
                                            <p:fltVal val="360"/>
                                          </p:val>
                                        </p:tav>
                                        <p:tav tm="100000">
                                          <p:val>
                                            <p:fltVal val="0"/>
                                          </p:val>
                                        </p:tav>
                                      </p:tavLst>
                                    </p:anim>
                                    <p:animEffect transition="in" filter="fade">
                                      <p:cBhvr>
                                        <p:cTn id="142" dur="500"/>
                                        <p:tgtEl>
                                          <p:spTgt spid="63"/>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wipe(up)">
                                      <p:cBhvr>
                                        <p:cTn id="146" dur="500"/>
                                        <p:tgtEl>
                                          <p:spTgt spid="73"/>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153"/>
                                        </p:tgtEl>
                                        <p:attrNameLst>
                                          <p:attrName>style.visibility</p:attrName>
                                        </p:attrNameLst>
                                      </p:cBhvr>
                                      <p:to>
                                        <p:strVal val="visible"/>
                                      </p:to>
                                    </p:set>
                                    <p:animEffect transition="in" filter="wipe(up)">
                                      <p:cBhvr>
                                        <p:cTn id="150" dur="500"/>
                                        <p:tgtEl>
                                          <p:spTgt spid="153"/>
                                        </p:tgtEl>
                                      </p:cBhvr>
                                    </p:animEffect>
                                  </p:childTnLst>
                                </p:cTn>
                              </p:par>
                              <p:par>
                                <p:cTn id="151" presetID="37" presetClass="entr" presetSubtype="0" fill="hold" nodeType="withEffect">
                                  <p:stCondLst>
                                    <p:cond delay="150"/>
                                  </p:stCondLst>
                                  <p:childTnLst>
                                    <p:set>
                                      <p:cBhvr>
                                        <p:cTn id="152" dur="1" fill="hold">
                                          <p:stCondLst>
                                            <p:cond delay="0"/>
                                          </p:stCondLst>
                                        </p:cTn>
                                        <p:tgtEl>
                                          <p:spTgt spid="139"/>
                                        </p:tgtEl>
                                        <p:attrNameLst>
                                          <p:attrName>style.visibility</p:attrName>
                                        </p:attrNameLst>
                                      </p:cBhvr>
                                      <p:to>
                                        <p:strVal val="visible"/>
                                      </p:to>
                                    </p:set>
                                    <p:animEffect transition="in" filter="fade">
                                      <p:cBhvr>
                                        <p:cTn id="153" dur="1000"/>
                                        <p:tgtEl>
                                          <p:spTgt spid="139"/>
                                        </p:tgtEl>
                                      </p:cBhvr>
                                    </p:animEffect>
                                    <p:anim calcmode="lin" valueType="num">
                                      <p:cBhvr>
                                        <p:cTn id="154" dur="1000" fill="hold"/>
                                        <p:tgtEl>
                                          <p:spTgt spid="139"/>
                                        </p:tgtEl>
                                        <p:attrNameLst>
                                          <p:attrName>ppt_x</p:attrName>
                                        </p:attrNameLst>
                                      </p:cBhvr>
                                      <p:tavLst>
                                        <p:tav tm="0">
                                          <p:val>
                                            <p:strVal val="#ppt_x"/>
                                          </p:val>
                                        </p:tav>
                                        <p:tav tm="100000">
                                          <p:val>
                                            <p:strVal val="#ppt_x"/>
                                          </p:val>
                                        </p:tav>
                                      </p:tavLst>
                                    </p:anim>
                                    <p:anim calcmode="lin" valueType="num">
                                      <p:cBhvr>
                                        <p:cTn id="155" dur="900" decel="100000" fill="hold"/>
                                        <p:tgtEl>
                                          <p:spTgt spid="139"/>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139"/>
                                        </p:tgtEl>
                                        <p:attrNameLst>
                                          <p:attrName>ppt_y</p:attrName>
                                        </p:attrNameLst>
                                      </p:cBhvr>
                                      <p:tavLst>
                                        <p:tav tm="0">
                                          <p:val>
                                            <p:strVal val="#ppt_y-.03"/>
                                          </p:val>
                                        </p:tav>
                                        <p:tav tm="100000">
                                          <p:val>
                                            <p:strVal val="#ppt_y"/>
                                          </p:val>
                                        </p:tav>
                                      </p:tavLst>
                                    </p:anim>
                                  </p:childTnLst>
                                </p:cTn>
                              </p:par>
                              <p:par>
                                <p:cTn id="157" presetID="26" presetClass="entr" presetSubtype="0" fill="hold" nodeType="withEffect">
                                  <p:stCondLst>
                                    <p:cond delay="1200"/>
                                  </p:stCondLst>
                                  <p:childTnLst>
                                    <p:set>
                                      <p:cBhvr>
                                        <p:cTn id="158" dur="1" fill="hold">
                                          <p:stCondLst>
                                            <p:cond delay="0"/>
                                          </p:stCondLst>
                                        </p:cTn>
                                        <p:tgtEl>
                                          <p:spTgt spid="74"/>
                                        </p:tgtEl>
                                        <p:attrNameLst>
                                          <p:attrName>style.visibility</p:attrName>
                                        </p:attrNameLst>
                                      </p:cBhvr>
                                      <p:to>
                                        <p:strVal val="visible"/>
                                      </p:to>
                                    </p:set>
                                    <p:animEffect transition="in" filter="wipe(down)">
                                      <p:cBhvr>
                                        <p:cTn id="159" dur="232">
                                          <p:stCondLst>
                                            <p:cond delay="0"/>
                                          </p:stCondLst>
                                        </p:cTn>
                                        <p:tgtEl>
                                          <p:spTgt spid="74"/>
                                        </p:tgtEl>
                                      </p:cBhvr>
                                    </p:animEffect>
                                    <p:anim calcmode="lin" valueType="num">
                                      <p:cBhvr>
                                        <p:cTn id="160" dur="729"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74"/>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74"/>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74"/>
                                        </p:tgtEl>
                                        <p:attrNameLst>
                                          <p:attrName>ppt_y</p:attrName>
                                        </p:attrNameLst>
                                      </p:cBhvr>
                                      <p:tavLst>
                                        <p:tav tm="0" fmla="#ppt_y-sin(pi*$)/81">
                                          <p:val>
                                            <p:fltVal val="0"/>
                                          </p:val>
                                        </p:tav>
                                        <p:tav tm="100000">
                                          <p:val>
                                            <p:fltVal val="1"/>
                                          </p:val>
                                        </p:tav>
                                      </p:tavLst>
                                    </p:anim>
                                    <p:animScale>
                                      <p:cBhvr>
                                        <p:cTn id="165" dur="10">
                                          <p:stCondLst>
                                            <p:cond delay="260"/>
                                          </p:stCondLst>
                                        </p:cTn>
                                        <p:tgtEl>
                                          <p:spTgt spid="74"/>
                                        </p:tgtEl>
                                      </p:cBhvr>
                                      <p:to x="100000" y="60000"/>
                                    </p:animScale>
                                    <p:animScale>
                                      <p:cBhvr>
                                        <p:cTn id="166" dur="66" decel="50000">
                                          <p:stCondLst>
                                            <p:cond delay="270"/>
                                          </p:stCondLst>
                                        </p:cTn>
                                        <p:tgtEl>
                                          <p:spTgt spid="74"/>
                                        </p:tgtEl>
                                      </p:cBhvr>
                                      <p:to x="100000" y="100000"/>
                                    </p:animScale>
                                    <p:animScale>
                                      <p:cBhvr>
                                        <p:cTn id="167" dur="10">
                                          <p:stCondLst>
                                            <p:cond delay="525"/>
                                          </p:stCondLst>
                                        </p:cTn>
                                        <p:tgtEl>
                                          <p:spTgt spid="74"/>
                                        </p:tgtEl>
                                      </p:cBhvr>
                                      <p:to x="100000" y="80000"/>
                                    </p:animScale>
                                    <p:animScale>
                                      <p:cBhvr>
                                        <p:cTn id="168" dur="66" decel="50000">
                                          <p:stCondLst>
                                            <p:cond delay="535"/>
                                          </p:stCondLst>
                                        </p:cTn>
                                        <p:tgtEl>
                                          <p:spTgt spid="74"/>
                                        </p:tgtEl>
                                      </p:cBhvr>
                                      <p:to x="100000" y="100000"/>
                                    </p:animScale>
                                    <p:animScale>
                                      <p:cBhvr>
                                        <p:cTn id="169" dur="10">
                                          <p:stCondLst>
                                            <p:cond delay="657"/>
                                          </p:stCondLst>
                                        </p:cTn>
                                        <p:tgtEl>
                                          <p:spTgt spid="74"/>
                                        </p:tgtEl>
                                      </p:cBhvr>
                                      <p:to x="100000" y="90000"/>
                                    </p:animScale>
                                    <p:animScale>
                                      <p:cBhvr>
                                        <p:cTn id="170" dur="66" decel="50000">
                                          <p:stCondLst>
                                            <p:cond delay="667"/>
                                          </p:stCondLst>
                                        </p:cTn>
                                        <p:tgtEl>
                                          <p:spTgt spid="74"/>
                                        </p:tgtEl>
                                      </p:cBhvr>
                                      <p:to x="100000" y="100000"/>
                                    </p:animScale>
                                    <p:animScale>
                                      <p:cBhvr>
                                        <p:cTn id="171" dur="10">
                                          <p:stCondLst>
                                            <p:cond delay="723"/>
                                          </p:stCondLst>
                                        </p:cTn>
                                        <p:tgtEl>
                                          <p:spTgt spid="74"/>
                                        </p:tgtEl>
                                      </p:cBhvr>
                                      <p:to x="100000" y="95000"/>
                                    </p:animScale>
                                    <p:animScale>
                                      <p:cBhvr>
                                        <p:cTn id="172" dur="66" decel="50000">
                                          <p:stCondLst>
                                            <p:cond delay="734"/>
                                          </p:stCondLst>
                                        </p:cTn>
                                        <p:tgtEl>
                                          <p:spTgt spid="74"/>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75"/>
                                        </p:tgtEl>
                                        <p:attrNameLst>
                                          <p:attrName>style.visibility</p:attrName>
                                        </p:attrNameLst>
                                      </p:cBhvr>
                                      <p:to>
                                        <p:strVal val="visible"/>
                                      </p:to>
                                    </p:set>
                                    <p:animEffect transition="in" filter="fade">
                                      <p:cBhvr>
                                        <p:cTn id="175" dur="2000"/>
                                        <p:tgtEl>
                                          <p:spTgt spid="75"/>
                                        </p:tgtEl>
                                      </p:cBhvr>
                                    </p:animEffect>
                                    <p:anim calcmode="lin" valueType="num">
                                      <p:cBhvr>
                                        <p:cTn id="176" dur="2000" fill="hold"/>
                                        <p:tgtEl>
                                          <p:spTgt spid="75"/>
                                        </p:tgtEl>
                                        <p:attrNameLst>
                                          <p:attrName>style.rotation</p:attrName>
                                        </p:attrNameLst>
                                      </p:cBhvr>
                                      <p:tavLst>
                                        <p:tav tm="0">
                                          <p:val>
                                            <p:fltVal val="720"/>
                                          </p:val>
                                        </p:tav>
                                        <p:tav tm="100000">
                                          <p:val>
                                            <p:fltVal val="0"/>
                                          </p:val>
                                        </p:tav>
                                      </p:tavLst>
                                    </p:anim>
                                    <p:anim calcmode="lin" valueType="num">
                                      <p:cBhvr>
                                        <p:cTn id="177" dur="2000" fill="hold"/>
                                        <p:tgtEl>
                                          <p:spTgt spid="75"/>
                                        </p:tgtEl>
                                        <p:attrNameLst>
                                          <p:attrName>ppt_h</p:attrName>
                                        </p:attrNameLst>
                                      </p:cBhvr>
                                      <p:tavLst>
                                        <p:tav tm="0">
                                          <p:val>
                                            <p:fltVal val="0"/>
                                          </p:val>
                                        </p:tav>
                                        <p:tav tm="100000">
                                          <p:val>
                                            <p:strVal val="#ppt_h"/>
                                          </p:val>
                                        </p:tav>
                                      </p:tavLst>
                                    </p:anim>
                                    <p:anim calcmode="lin" valueType="num">
                                      <p:cBhvr>
                                        <p:cTn id="178" dur="2000" fill="hold"/>
                                        <p:tgtEl>
                                          <p:spTgt spid="75"/>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50"/>
                                        </p:tgtEl>
                                        <p:attrNameLst>
                                          <p:attrName>style.visibility</p:attrName>
                                        </p:attrNameLst>
                                      </p:cBhvr>
                                      <p:to>
                                        <p:strVal val="visible"/>
                                      </p:to>
                                    </p:set>
                                    <p:anim calcmode="lin" valueType="num">
                                      <p:cBhvr>
                                        <p:cTn id="181" dur="1000" fill="hold"/>
                                        <p:tgtEl>
                                          <p:spTgt spid="50"/>
                                        </p:tgtEl>
                                        <p:attrNameLst>
                                          <p:attrName>ppt_w</p:attrName>
                                        </p:attrNameLst>
                                      </p:cBhvr>
                                      <p:tavLst>
                                        <p:tav tm="0">
                                          <p:val>
                                            <p:fltVal val="0"/>
                                          </p:val>
                                        </p:tav>
                                        <p:tav tm="100000">
                                          <p:val>
                                            <p:strVal val="#ppt_w"/>
                                          </p:val>
                                        </p:tav>
                                      </p:tavLst>
                                    </p:anim>
                                    <p:anim calcmode="lin" valueType="num">
                                      <p:cBhvr>
                                        <p:cTn id="182" dur="1000" fill="hold"/>
                                        <p:tgtEl>
                                          <p:spTgt spid="50"/>
                                        </p:tgtEl>
                                        <p:attrNameLst>
                                          <p:attrName>ppt_h</p:attrName>
                                        </p:attrNameLst>
                                      </p:cBhvr>
                                      <p:tavLst>
                                        <p:tav tm="0">
                                          <p:val>
                                            <p:fltVal val="0"/>
                                          </p:val>
                                        </p:tav>
                                        <p:tav tm="100000">
                                          <p:val>
                                            <p:strVal val="#ppt_h"/>
                                          </p:val>
                                        </p:tav>
                                      </p:tavLst>
                                    </p:anim>
                                    <p:anim calcmode="lin" valueType="num">
                                      <p:cBhvr>
                                        <p:cTn id="183"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50"/>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50"/>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103"/>
                                        </p:tgtEl>
                                      </p:cBhvr>
                                    </p:animEffect>
                                    <p:animScale>
                                      <p:cBhvr>
                                        <p:cTn id="190" dur="250" autoRev="1" fill="hold"/>
                                        <p:tgtEl>
                                          <p:spTgt spid="103"/>
                                        </p:tgtEl>
                                      </p:cBhvr>
                                      <p:by x="105000" y="105000"/>
                                    </p:animScale>
                                  </p:childTnLst>
                                </p:cTn>
                              </p:par>
                              <p:par>
                                <p:cTn id="191" presetID="6" presetClass="entr" presetSubtype="32" fill="hold" nodeType="withEffect">
                                  <p:stCondLst>
                                    <p:cond delay="0"/>
                                  </p:stCondLst>
                                  <p:childTnLst>
                                    <p:set>
                                      <p:cBhvr>
                                        <p:cTn id="192" dur="1" fill="hold">
                                          <p:stCondLst>
                                            <p:cond delay="0"/>
                                          </p:stCondLst>
                                        </p:cTn>
                                        <p:tgtEl>
                                          <p:spTgt spid="222"/>
                                        </p:tgtEl>
                                        <p:attrNameLst>
                                          <p:attrName>style.visibility</p:attrName>
                                        </p:attrNameLst>
                                      </p:cBhvr>
                                      <p:to>
                                        <p:strVal val="visible"/>
                                      </p:to>
                                    </p:set>
                                    <p:animEffect transition="in" filter="circle(out)">
                                      <p:cBhvr>
                                        <p:cTn id="193" dur="1000"/>
                                        <p:tgtEl>
                                          <p:spTgt spid="222"/>
                                        </p:tgtEl>
                                      </p:cBhvr>
                                    </p:animEffect>
                                  </p:childTnLst>
                                </p:cTn>
                              </p:par>
                              <p:par>
                                <p:cTn id="194" presetID="6" presetClass="entr" presetSubtype="32" fill="hold" nodeType="withEffect">
                                  <p:stCondLst>
                                    <p:cond delay="750"/>
                                  </p:stCondLst>
                                  <p:childTnLst>
                                    <p:set>
                                      <p:cBhvr>
                                        <p:cTn id="195" dur="1" fill="hold">
                                          <p:stCondLst>
                                            <p:cond delay="0"/>
                                          </p:stCondLst>
                                        </p:cTn>
                                        <p:tgtEl>
                                          <p:spTgt spid="223"/>
                                        </p:tgtEl>
                                        <p:attrNameLst>
                                          <p:attrName>style.visibility</p:attrName>
                                        </p:attrNameLst>
                                      </p:cBhvr>
                                      <p:to>
                                        <p:strVal val="visible"/>
                                      </p:to>
                                    </p:set>
                                    <p:animEffect transition="in" filter="circle(out)">
                                      <p:cBhvr>
                                        <p:cTn id="196" dur="1000"/>
                                        <p:tgtEl>
                                          <p:spTgt spid="223"/>
                                        </p:tgtEl>
                                      </p:cBhvr>
                                    </p:animEffect>
                                  </p:childTnLst>
                                </p:cTn>
                              </p:par>
                              <p:par>
                                <p:cTn id="197" presetID="10" presetClass="entr" presetSubtype="0" fill="hold" nodeType="withEffect">
                                  <p:stCondLst>
                                    <p:cond delay="0"/>
                                  </p:stCondLst>
                                  <p:childTnLst>
                                    <p:set>
                                      <p:cBhvr>
                                        <p:cTn id="198" dur="1" fill="hold">
                                          <p:stCondLst>
                                            <p:cond delay="0"/>
                                          </p:stCondLst>
                                        </p:cTn>
                                        <p:tgtEl>
                                          <p:spTgt spid="180"/>
                                        </p:tgtEl>
                                        <p:attrNameLst>
                                          <p:attrName>style.visibility</p:attrName>
                                        </p:attrNameLst>
                                      </p:cBhvr>
                                      <p:to>
                                        <p:strVal val="visible"/>
                                      </p:to>
                                    </p:set>
                                    <p:animEffect transition="in" filter="fade">
                                      <p:cBhvr>
                                        <p:cTn id="199" dur="1450"/>
                                        <p:tgtEl>
                                          <p:spTgt spid="180"/>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180"/>
                                        </p:tgtEl>
                                        <p:attrNameLst>
                                          <p:attrName>ppt_x</p:attrName>
                                          <p:attrName>ppt_y</p:attrName>
                                        </p:attrNameLst>
                                      </p:cBhvr>
                                      <p:rCtr x="0" y="34500"/>
                                    </p:animMotion>
                                  </p:childTnLst>
                                </p:cTn>
                              </p:par>
                              <p:par>
                                <p:cTn id="202" presetID="42" presetClass="entr" presetSubtype="0" fill="hold" nodeType="withEffect">
                                  <p:stCondLst>
                                    <p:cond delay="0"/>
                                  </p:stCondLst>
                                  <p:childTnLst>
                                    <p:set>
                                      <p:cBhvr>
                                        <p:cTn id="203" dur="1" fill="hold">
                                          <p:stCondLst>
                                            <p:cond delay="0"/>
                                          </p:stCondLst>
                                        </p:cTn>
                                        <p:tgtEl>
                                          <p:spTgt spid="121"/>
                                        </p:tgtEl>
                                        <p:attrNameLst>
                                          <p:attrName>style.visibility</p:attrName>
                                        </p:attrNameLst>
                                      </p:cBhvr>
                                      <p:to>
                                        <p:strVal val="visible"/>
                                      </p:to>
                                    </p:set>
                                    <p:animEffect transition="in" filter="fade">
                                      <p:cBhvr>
                                        <p:cTn id="204" dur="500"/>
                                        <p:tgtEl>
                                          <p:spTgt spid="121"/>
                                        </p:tgtEl>
                                      </p:cBhvr>
                                    </p:animEffect>
                                    <p:anim calcmode="lin" valueType="num">
                                      <p:cBhvr>
                                        <p:cTn id="205" dur="500" fill="hold"/>
                                        <p:tgtEl>
                                          <p:spTgt spid="121"/>
                                        </p:tgtEl>
                                        <p:attrNameLst>
                                          <p:attrName>ppt_x</p:attrName>
                                        </p:attrNameLst>
                                      </p:cBhvr>
                                      <p:tavLst>
                                        <p:tav tm="0">
                                          <p:val>
                                            <p:strVal val="#ppt_x"/>
                                          </p:val>
                                        </p:tav>
                                        <p:tav tm="100000">
                                          <p:val>
                                            <p:strVal val="#ppt_x"/>
                                          </p:val>
                                        </p:tav>
                                      </p:tavLst>
                                    </p:anim>
                                    <p:anim calcmode="lin" valueType="num">
                                      <p:cBhvr>
                                        <p:cTn id="206" dur="500" fill="hold"/>
                                        <p:tgtEl>
                                          <p:spTgt spid="121"/>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121"/>
                                        </p:tgtEl>
                                      </p:cBhvr>
                                    </p:animEffect>
                                    <p:animScale>
                                      <p:cBhvr>
                                        <p:cTn id="209" dur="250" autoRev="1" fill="hold"/>
                                        <p:tgtEl>
                                          <p:spTgt spid="121"/>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04"/>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cBhvr>
                                        <p:cTn id="213" dur="2000" fill="hold"/>
                                        <p:tgtEl>
                                          <p:spTgt spid="204"/>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cBhvr>
                                        <p:cTn id="215" dur="2000" fill="hold"/>
                                        <p:tgtEl>
                                          <p:spTgt spid="19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cBhvr>
                                        <p:cTn id="217" dur="2000" fill="hold"/>
                                        <p:tgtEl>
                                          <p:spTgt spid="20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cBhvr>
                                        <p:cTn id="219" dur="2000" fill="hold"/>
                                        <p:tgtEl>
                                          <p:spTgt spid="20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cBhvr>
                                        <p:cTn id="221" dur="2000" fill="hold"/>
                                        <p:tgtEl>
                                          <p:spTgt spid="20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cBhvr>
                                        <p:cTn id="223" dur="2000" fill="hold"/>
                                        <p:tgtEl>
                                          <p:spTgt spid="20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cBhvr>
                                        <p:cTn id="225" dur="2000" fill="hold"/>
                                        <p:tgtEl>
                                          <p:spTgt spid="207"/>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cBhvr>
                                        <p:cTn id="227" dur="2000" fill="hold"/>
                                        <p:tgtEl>
                                          <p:spTgt spid="208"/>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cBhvr>
                                        <p:cTn id="229" dur="2000" fill="hold"/>
                                        <p:tgtEl>
                                          <p:spTgt spid="209"/>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cBhvr>
                                        <p:cTn id="231" dur="2000" fill="hold"/>
                                        <p:tgtEl>
                                          <p:spTgt spid="210"/>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cBhvr>
                                        <p:cTn id="233" dur="2000" fill="hold"/>
                                        <p:tgtEl>
                                          <p:spTgt spid="211"/>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cBhvr>
                                        <p:cTn id="235" dur="2000" fill="hold"/>
                                        <p:tgtEl>
                                          <p:spTgt spid="212"/>
                                        </p:tgtEl>
                                        <p:attrNameLst>
                                          <p:attrName>ppt_x</p:attrName>
                                          <p:attrName>ppt_y</p:attrName>
                                        </p:attrNameLst>
                                      </p:cBhvr>
                                    </p:animMotion>
                                  </p:childTnLst>
                                </p:cTn>
                              </p:par>
                            </p:childTnLst>
                          </p:cTn>
                        </p:par>
                        <p:par>
                          <p:cTn id="236" fill="hold">
                            <p:stCondLst>
                              <p:cond delay="13750"/>
                            </p:stCondLst>
                            <p:childTnLst>
                              <p:par>
                                <p:cTn id="237" presetID="8" presetClass="emph" presetSubtype="0" fill="hold" nodeType="afterEffect">
                                  <p:stCondLst>
                                    <p:cond delay="0"/>
                                  </p:stCondLst>
                                  <p:childTnLst>
                                    <p:animRot by="21600000">
                                      <p:cBhvr>
                                        <p:cTn id="238" dur="2000" fill="hold"/>
                                        <p:tgtEl>
                                          <p:spTgt spid="63"/>
                                        </p:tgtEl>
                                        <p:attrNameLst>
                                          <p:attrName>r</p:attrName>
                                        </p:attrNameLst>
                                      </p:cBhvr>
                                    </p:animRot>
                                  </p:childTnLst>
                                </p:cTn>
                              </p:par>
                              <p:par>
                                <p:cTn id="239" presetID="35" presetClass="path" presetSubtype="0" decel="76000" fill="hold" nodeType="withEffect">
                                  <p:stCondLst>
                                    <p:cond delay="1000"/>
                                  </p:stCondLst>
                                  <p:childTnLst>
                                    <p:animMotion origin="layout" path="M -2.78197E-6 4.07407E-6 L -0.14457 4.07407E-6 " pathEditMode="relative" rAng="0" ptsTypes="AA">
                                      <p:cBhvr>
                                        <p:cTn id="240" dur="2000" fill="hold"/>
                                        <p:tgtEl>
                                          <p:spTgt spid="198"/>
                                        </p:tgtEl>
                                        <p:attrNameLst>
                                          <p:attrName>ppt_x</p:attrName>
                                          <p:attrName>ppt_y</p:attrName>
                                        </p:attrNameLst>
                                      </p:cBhvr>
                                      <p:rCtr x="-7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6" grpId="0" animBg="1"/>
      <p:bldP spid="54" grpId="0" animBg="1"/>
      <p:bldP spid="55" grpId="0" animBg="1"/>
      <p:bldP spid="56" grpId="0" animBg="1"/>
      <p:bldP spid="57" grpId="0" animBg="1"/>
      <p:bldP spid="58" grpId="0" animBg="1"/>
      <p:bldP spid="59" grpId="0" animBg="1"/>
      <p:bldP spid="199" grpId="0" animBg="1"/>
      <p:bldP spid="200" grpId="0" animBg="1"/>
      <p:bldP spid="201" grpId="0" animBg="1"/>
      <p:bldP spid="202" grpId="0" animBg="1"/>
      <p:bldP spid="203" grpId="0" animBg="1"/>
      <p:bldP spid="207" grpId="0" animBg="1"/>
      <p:bldP spid="208" grpId="0" animBg="1"/>
      <p:bldP spid="209" grpId="0" animBg="1"/>
      <p:bldP spid="210" grpId="0" animBg="1"/>
      <p:bldP spid="211" grpId="0" animBg="1"/>
      <p:bldP spid="212"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095" y="284901"/>
            <a:ext cx="6820292" cy="1089529"/>
          </a:xfrm>
          <a:prstGeom prst="rect">
            <a:avLst/>
          </a:prstGeom>
        </p:spPr>
        <p:txBody>
          <a:bodyPr/>
          <a:lstStyle>
            <a:lvl1pPr>
              <a:defRPr baseline="0">
                <a:solidFill>
                  <a:schemeClr val="bg1"/>
                </a:solidFill>
              </a:defRPr>
            </a:lvl1pPr>
          </a:lstStyle>
          <a:p>
            <a:r>
              <a:rPr lang="en-US" dirty="0" smtClean="0"/>
              <a:t>Click here to edit name </a:t>
            </a:r>
            <a:br>
              <a:rPr lang="en-US" dirty="0" smtClean="0"/>
            </a:br>
            <a:r>
              <a:rPr lang="en-US" dirty="0" smtClean="0"/>
              <a:t>and title</a:t>
            </a:r>
            <a:endParaRPr lang="en-US" dirty="0"/>
          </a:p>
        </p:txBody>
      </p:sp>
      <p:grpSp>
        <p:nvGrpSpPr>
          <p:cNvPr id="7" name="Group 6"/>
          <p:cNvGrpSpPr/>
          <p:nvPr userDrawn="1"/>
        </p:nvGrpSpPr>
        <p:grpSpPr>
          <a:xfrm>
            <a:off x="7006006" y="4564080"/>
            <a:ext cx="1102001" cy="1605175"/>
            <a:chOff x="4921606" y="4143170"/>
            <a:chExt cx="1102001" cy="1605174"/>
          </a:xfrm>
        </p:grpSpPr>
        <p:sp>
          <p:nvSpPr>
            <p:cNvPr id="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grpSp>
        <p:nvGrpSpPr>
          <p:cNvPr id="10" name="bIg Eye"/>
          <p:cNvGrpSpPr/>
          <p:nvPr userDrawn="1"/>
        </p:nvGrpSpPr>
        <p:grpSpPr>
          <a:xfrm>
            <a:off x="7279867" y="4670215"/>
            <a:ext cx="794071" cy="469104"/>
            <a:chOff x="2665413" y="2318584"/>
            <a:chExt cx="962025" cy="568325"/>
          </a:xfrm>
          <a:solidFill>
            <a:schemeClr val="tx2"/>
          </a:solidFill>
        </p:grpSpPr>
        <p:sp>
          <p:nvSpPr>
            <p:cNvPr id="1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sp>
        <p:nvSpPr>
          <p:cNvPr id="13" name="Line to bugle"/>
          <p:cNvSpPr>
            <a:spLocks noChangeArrowheads="1"/>
          </p:cNvSpPr>
          <p:nvPr userDrawn="1"/>
        </p:nvSpPr>
        <p:spPr bwMode="auto">
          <a:xfrm>
            <a:off x="6877589" y="5806289"/>
            <a:ext cx="19656" cy="525449"/>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4" name="Bugle"/>
          <p:cNvSpPr>
            <a:spLocks/>
          </p:cNvSpPr>
          <p:nvPr userDrawn="1"/>
        </p:nvSpPr>
        <p:spPr bwMode="auto">
          <a:xfrm>
            <a:off x="6612898" y="6260979"/>
            <a:ext cx="490070"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nvGrpSpPr>
          <p:cNvPr id="15" name="Arrow round wheel 2"/>
          <p:cNvGrpSpPr/>
          <p:nvPr userDrawn="1"/>
        </p:nvGrpSpPr>
        <p:grpSpPr>
          <a:xfrm>
            <a:off x="6076971" y="5405323"/>
            <a:ext cx="811105" cy="564759"/>
            <a:chOff x="1208088" y="3209171"/>
            <a:chExt cx="982663" cy="684213"/>
          </a:xfrm>
        </p:grpSpPr>
        <p:sp>
          <p:nvSpPr>
            <p:cNvPr id="1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grpSp>
        <p:nvGrpSpPr>
          <p:cNvPr id="18" name="Wheel connector"/>
          <p:cNvGrpSpPr/>
          <p:nvPr userDrawn="1"/>
        </p:nvGrpSpPr>
        <p:grpSpPr>
          <a:xfrm>
            <a:off x="6515936" y="5246769"/>
            <a:ext cx="926414" cy="807173"/>
            <a:chOff x="1739901" y="3017084"/>
            <a:chExt cx="1122362" cy="977900"/>
          </a:xfrm>
        </p:grpSpPr>
        <p:sp>
          <p:nvSpPr>
            <p:cNvPr id="1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2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grpSp>
        <p:nvGrpSpPr>
          <p:cNvPr id="21" name="Arrow around wheel 1"/>
          <p:cNvGrpSpPr/>
          <p:nvPr userDrawn="1"/>
        </p:nvGrpSpPr>
        <p:grpSpPr>
          <a:xfrm>
            <a:off x="6295797" y="5077734"/>
            <a:ext cx="517587" cy="638139"/>
            <a:chOff x="1473201" y="2812296"/>
            <a:chExt cx="627063" cy="773113"/>
          </a:xfrm>
        </p:grpSpPr>
        <p:sp>
          <p:nvSpPr>
            <p:cNvPr id="2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2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grpSp>
        <p:nvGrpSpPr>
          <p:cNvPr id="24" name="Big Wheel 1"/>
          <p:cNvGrpSpPr/>
          <p:nvPr userDrawn="1"/>
        </p:nvGrpSpPr>
        <p:grpSpPr>
          <a:xfrm>
            <a:off x="6378351" y="5198289"/>
            <a:ext cx="450758" cy="418001"/>
            <a:chOff x="1573213" y="2958346"/>
            <a:chExt cx="546100" cy="506413"/>
          </a:xfrm>
          <a:solidFill>
            <a:schemeClr val="accent4"/>
          </a:solidFill>
        </p:grpSpPr>
        <p:sp>
          <p:nvSpPr>
            <p:cNvPr id="2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nvGrpSpPr>
            <p:cNvPr id="26" name="Pin wheel 1"/>
            <p:cNvGrpSpPr/>
            <p:nvPr userDrawn="1"/>
          </p:nvGrpSpPr>
          <p:grpSpPr>
            <a:xfrm>
              <a:off x="1697038" y="3050421"/>
              <a:ext cx="322263" cy="325438"/>
              <a:chOff x="1697038" y="3050421"/>
              <a:chExt cx="322263" cy="325438"/>
            </a:xfrm>
            <a:grpFill/>
          </p:grpSpPr>
          <p:sp>
            <p:nvSpPr>
              <p:cNvPr id="2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2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2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3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3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3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33"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34"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35"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grpSp>
      <p:grpSp>
        <p:nvGrpSpPr>
          <p:cNvPr id="36" name="Small Wheel 1"/>
          <p:cNvGrpSpPr/>
          <p:nvPr userDrawn="1"/>
        </p:nvGrpSpPr>
        <p:grpSpPr>
          <a:xfrm>
            <a:off x="7192076" y="5765665"/>
            <a:ext cx="322345" cy="313173"/>
            <a:chOff x="2559051" y="3645734"/>
            <a:chExt cx="390525" cy="379413"/>
          </a:xfrm>
          <a:solidFill>
            <a:schemeClr val="accent4"/>
          </a:solidFill>
        </p:grpSpPr>
        <p:sp>
          <p:nvSpPr>
            <p:cNvPr id="37"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nvGrpSpPr>
            <p:cNvPr id="38" name="Pin wheel 2"/>
            <p:cNvGrpSpPr/>
            <p:nvPr userDrawn="1"/>
          </p:nvGrpSpPr>
          <p:grpSpPr>
            <a:xfrm>
              <a:off x="2627313" y="3709234"/>
              <a:ext cx="254000" cy="252413"/>
              <a:chOff x="2627313" y="3709234"/>
              <a:chExt cx="254000" cy="252413"/>
            </a:xfrm>
            <a:grpFill/>
          </p:grpSpPr>
          <p:sp>
            <p:nvSpPr>
              <p:cNvPr id="39"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40"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41"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42"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43"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44"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45"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46"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47"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grpSp>
      <p:sp useBgFill="1">
        <p:nvSpPr>
          <p:cNvPr id="48" name="Blink Block"/>
          <p:cNvSpPr/>
          <p:nvPr userDrawn="1"/>
        </p:nvSpPr>
        <p:spPr bwMode="auto">
          <a:xfrm>
            <a:off x="8118918" y="3750230"/>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914195" eaLnBrk="1" fontAlgn="auto" hangingPunct="1">
              <a:spcBef>
                <a:spcPts val="0"/>
              </a:spcBef>
              <a:spcAft>
                <a:spcPts val="0"/>
              </a:spcAft>
            </a:pPr>
            <a:endParaRPr lang="en-US" sz="1900" dirty="0">
              <a:solidFill>
                <a:srgbClr val="FFFFFF"/>
              </a:solidFill>
            </a:endParaRPr>
          </a:p>
        </p:txBody>
      </p:sp>
      <p:sp useBgFill="1">
        <p:nvSpPr>
          <p:cNvPr id="49" name="Blink Block"/>
          <p:cNvSpPr/>
          <p:nvPr userDrawn="1"/>
        </p:nvSpPr>
        <p:spPr bwMode="auto">
          <a:xfrm>
            <a:off x="8118918" y="3750230"/>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914195" eaLnBrk="1" fontAlgn="auto" hangingPunct="1">
              <a:spcBef>
                <a:spcPts val="0"/>
              </a:spcBef>
              <a:spcAft>
                <a:spcPts val="0"/>
              </a:spcAft>
            </a:pPr>
            <a:endParaRPr lang="en-US" sz="1900" dirty="0">
              <a:solidFill>
                <a:srgbClr val="FFFFFF"/>
              </a:solidFill>
            </a:endParaRPr>
          </a:p>
        </p:txBody>
      </p:sp>
      <p:grpSp>
        <p:nvGrpSpPr>
          <p:cNvPr id="50" name="Yellow Arrow 2"/>
          <p:cNvGrpSpPr/>
          <p:nvPr userDrawn="1"/>
        </p:nvGrpSpPr>
        <p:grpSpPr>
          <a:xfrm>
            <a:off x="8428461" y="5186516"/>
            <a:ext cx="1602174" cy="389151"/>
            <a:chOff x="8730417" y="1481563"/>
            <a:chExt cx="1602175" cy="389150"/>
          </a:xfrm>
        </p:grpSpPr>
        <p:sp>
          <p:nvSpPr>
            <p:cNvPr id="51"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52"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53"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grpSp>
        <p:nvGrpSpPr>
          <p:cNvPr id="54" name="Combined White Arrows"/>
          <p:cNvGrpSpPr/>
          <p:nvPr userDrawn="1"/>
        </p:nvGrpSpPr>
        <p:grpSpPr>
          <a:xfrm>
            <a:off x="8276826" y="4901345"/>
            <a:ext cx="1998338" cy="973653"/>
            <a:chOff x="8578788" y="1196393"/>
            <a:chExt cx="1998338" cy="973653"/>
          </a:xfrm>
        </p:grpSpPr>
        <p:grpSp>
          <p:nvGrpSpPr>
            <p:cNvPr id="55" name="Big White Arrow"/>
            <p:cNvGrpSpPr/>
            <p:nvPr userDrawn="1"/>
          </p:nvGrpSpPr>
          <p:grpSpPr>
            <a:xfrm>
              <a:off x="8578788" y="1196393"/>
              <a:ext cx="1998338" cy="386520"/>
              <a:chOff x="8578788" y="1227389"/>
              <a:chExt cx="1998338" cy="386520"/>
            </a:xfrm>
          </p:grpSpPr>
          <p:sp>
            <p:nvSpPr>
              <p:cNvPr id="6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6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6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grpSp>
          <p:nvGrpSpPr>
            <p:cNvPr id="56" name="Small White Arrow"/>
            <p:cNvGrpSpPr/>
            <p:nvPr userDrawn="1"/>
          </p:nvGrpSpPr>
          <p:grpSpPr>
            <a:xfrm>
              <a:off x="9024032" y="1780020"/>
              <a:ext cx="1054386" cy="390026"/>
              <a:chOff x="9024032" y="1756773"/>
              <a:chExt cx="1054386" cy="390026"/>
            </a:xfrm>
          </p:grpSpPr>
          <p:sp>
            <p:nvSpPr>
              <p:cNvPr id="5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5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5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grpSp>
      <p:grpSp>
        <p:nvGrpSpPr>
          <p:cNvPr id="63" name="spaceman"/>
          <p:cNvGrpSpPr/>
          <p:nvPr userDrawn="1"/>
        </p:nvGrpSpPr>
        <p:grpSpPr>
          <a:xfrm rot="21402827">
            <a:off x="10761293" y="3979773"/>
            <a:ext cx="977434" cy="1700309"/>
            <a:chOff x="10831129" y="421994"/>
            <a:chExt cx="977433" cy="1700309"/>
          </a:xfrm>
        </p:grpSpPr>
        <p:sp>
          <p:nvSpPr>
            <p:cNvPr id="64"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65"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66"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67"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cxnSp>
        <p:nvCxnSpPr>
          <p:cNvPr id="68" name="Straight Connector 67"/>
          <p:cNvCxnSpPr/>
          <p:nvPr userDrawn="1"/>
        </p:nvCxnSpPr>
        <p:spPr>
          <a:xfrm flipV="1">
            <a:off x="8814872" y="5312233"/>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9" name="Group 68"/>
          <p:cNvGrpSpPr/>
          <p:nvPr userDrawn="1"/>
        </p:nvGrpSpPr>
        <p:grpSpPr>
          <a:xfrm>
            <a:off x="383253" y="1567586"/>
            <a:ext cx="6803935" cy="1936643"/>
            <a:chOff x="383249" y="1567586"/>
            <a:chExt cx="6803935" cy="1936642"/>
          </a:xfrm>
        </p:grpSpPr>
        <p:cxnSp>
          <p:nvCxnSpPr>
            <p:cNvPr id="70" name="Straight Connector 69"/>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a:grpSpLocks noChangeAspect="1"/>
          </p:cNvGrpSpPr>
          <p:nvPr userDrawn="1"/>
        </p:nvGrpSpPr>
        <p:grpSpPr>
          <a:xfrm>
            <a:off x="391277" y="3809824"/>
            <a:ext cx="2096459" cy="457200"/>
            <a:chOff x="187326" y="5085556"/>
            <a:chExt cx="8393112" cy="1830388"/>
          </a:xfrm>
          <a:solidFill>
            <a:schemeClr val="bg1"/>
          </a:solidFill>
        </p:grpSpPr>
        <p:sp>
          <p:nvSpPr>
            <p:cNvPr id="7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7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7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7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7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7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7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8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grpSp>
      <p:sp>
        <p:nvSpPr>
          <p:cNvPr id="82" name="Text Placeholder 81"/>
          <p:cNvSpPr>
            <a:spLocks noGrp="1"/>
          </p:cNvSpPr>
          <p:nvPr>
            <p:ph type="body" sz="quarter" idx="13" hasCustomPrompt="1"/>
          </p:nvPr>
        </p:nvSpPr>
        <p:spPr>
          <a:xfrm>
            <a:off x="390528" y="1724345"/>
            <a:ext cx="6795860" cy="1655763"/>
          </a:xfrm>
        </p:spPr>
        <p:txBody>
          <a:bodyPr anchor="ctr">
            <a:normAutofit/>
          </a:bodyPr>
          <a:lstStyle>
            <a:lvl1pPr marL="0" indent="0">
              <a:buFontTx/>
              <a:buNone/>
              <a:defRPr sz="5500" baseline="0">
                <a:solidFill>
                  <a:schemeClr val="bg1"/>
                </a:solidFill>
                <a:latin typeface="Qualcomm Office Bold" panose="020B0803030202060203" pitchFamily="34" charset="0"/>
              </a:defRPr>
            </a:lvl1pPr>
          </a:lstStyle>
          <a:p>
            <a:pPr lvl="0"/>
            <a:r>
              <a:rPr lang="en-US" dirty="0" smtClean="0"/>
              <a:t>Click here to edit master</a:t>
            </a:r>
          </a:p>
        </p:txBody>
      </p:sp>
      <p:sp>
        <p:nvSpPr>
          <p:cNvPr id="81" name="Rectangle 80"/>
          <p:cNvSpPr/>
          <p:nvPr userDrawn="1"/>
        </p:nvSpPr>
        <p:spPr bwMode="auto">
          <a:xfrm>
            <a:off x="11600265" y="6512491"/>
            <a:ext cx="274320" cy="220100"/>
          </a:xfrm>
          <a:prstGeom prst="rect">
            <a:avLst/>
          </a:prstGeom>
          <a:solidFill>
            <a:srgbClr val="008D95"/>
          </a:solidFill>
          <a:ln>
            <a:no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spTree>
    <p:extLst>
      <p:ext uri="{BB962C8B-B14F-4D97-AF65-F5344CB8AC3E}">
        <p14:creationId xmlns:p14="http://schemas.microsoft.com/office/powerpoint/2010/main" val="3032096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6" presetClass="emph" presetSubtype="0" accel="100000" autoRev="1" fill="hold" nodeType="withEffect">
                                  <p:stCondLst>
                                    <p:cond delay="650"/>
                                  </p:stCondLst>
                                  <p:childTnLst>
                                    <p:animScale>
                                      <p:cBhvr>
                                        <p:cTn id="9" dur="500" fill="hold"/>
                                        <p:tgtEl>
                                          <p:spTgt spid="54"/>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750"/>
                                        <p:tgtEl>
                                          <p:spTgt spid="50"/>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800" fill="hold"/>
                                        <p:tgtEl>
                                          <p:spTgt spid="50"/>
                                        </p:tgtEl>
                                        <p:attrNameLst>
                                          <p:attrName>ppt_x</p:attrName>
                                        </p:attrNameLst>
                                      </p:cBhvr>
                                      <p:tavLst>
                                        <p:tav tm="0">
                                          <p:val>
                                            <p:strVal val="0-#ppt_w/2"/>
                                          </p:val>
                                        </p:tav>
                                        <p:tav tm="100000">
                                          <p:val>
                                            <p:strVal val="#ppt_x"/>
                                          </p:val>
                                        </p:tav>
                                      </p:tavLst>
                                    </p:anim>
                                    <p:anim calcmode="lin" valueType="num">
                                      <p:cBhvr additive="base">
                                        <p:cTn id="16" dur="800" fill="hold"/>
                                        <p:tgtEl>
                                          <p:spTgt spid="50"/>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par>
                                <p:cTn id="23" presetID="22" presetClass="entr" presetSubtype="1" fill="hold"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par>
                                <p:cTn id="26" presetID="35" presetClass="entr" presetSubtype="0" fill="hold" nodeType="withEffect">
                                  <p:stCondLst>
                                    <p:cond delay="10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000"/>
                                        <p:tgtEl>
                                          <p:spTgt spid="36"/>
                                        </p:tgtEl>
                                      </p:cBhvr>
                                    </p:animEffect>
                                    <p:anim calcmode="lin" valueType="num">
                                      <p:cBhvr>
                                        <p:cTn id="29" dur="2000" fill="hold"/>
                                        <p:tgtEl>
                                          <p:spTgt spid="36"/>
                                        </p:tgtEl>
                                        <p:attrNameLst>
                                          <p:attrName>style.rotation</p:attrName>
                                        </p:attrNameLst>
                                      </p:cBhvr>
                                      <p:tavLst>
                                        <p:tav tm="0">
                                          <p:val>
                                            <p:fltVal val="720"/>
                                          </p:val>
                                        </p:tav>
                                        <p:tav tm="100000">
                                          <p:val>
                                            <p:fltVal val="0"/>
                                          </p:val>
                                        </p:tav>
                                      </p:tavLst>
                                    </p:anim>
                                    <p:anim calcmode="lin" valueType="num">
                                      <p:cBhvr>
                                        <p:cTn id="30" dur="2000" fill="hold"/>
                                        <p:tgtEl>
                                          <p:spTgt spid="36"/>
                                        </p:tgtEl>
                                        <p:attrNameLst>
                                          <p:attrName>ppt_h</p:attrName>
                                        </p:attrNameLst>
                                      </p:cBhvr>
                                      <p:tavLst>
                                        <p:tav tm="0">
                                          <p:val>
                                            <p:fltVal val="0"/>
                                          </p:val>
                                        </p:tav>
                                        <p:tav tm="100000">
                                          <p:val>
                                            <p:strVal val="#ppt_h"/>
                                          </p:val>
                                        </p:tav>
                                      </p:tavLst>
                                    </p:anim>
                                    <p:anim calcmode="lin" valueType="num">
                                      <p:cBhvr>
                                        <p:cTn id="31" dur="2000" fill="hold"/>
                                        <p:tgtEl>
                                          <p:spTgt spid="36"/>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800"/>
                                        <p:tgtEl>
                                          <p:spTgt spid="18"/>
                                        </p:tgtEl>
                                      </p:cBhvr>
                                    </p:animEffect>
                                  </p:childTnLst>
                                </p:cTn>
                              </p:par>
                              <p:par>
                                <p:cTn id="35" presetID="35" presetClass="entr" presetSubtype="0" fill="hold" nodeType="withEffect">
                                  <p:stCondLst>
                                    <p:cond delay="10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2000"/>
                                        <p:tgtEl>
                                          <p:spTgt spid="24"/>
                                        </p:tgtEl>
                                      </p:cBhvr>
                                    </p:animEffect>
                                    <p:anim calcmode="lin" valueType="num">
                                      <p:cBhvr>
                                        <p:cTn id="38" dur="2000" fill="hold"/>
                                        <p:tgtEl>
                                          <p:spTgt spid="24"/>
                                        </p:tgtEl>
                                        <p:attrNameLst>
                                          <p:attrName>style.rotation</p:attrName>
                                        </p:attrNameLst>
                                      </p:cBhvr>
                                      <p:tavLst>
                                        <p:tav tm="0">
                                          <p:val>
                                            <p:fltVal val="720"/>
                                          </p:val>
                                        </p:tav>
                                        <p:tav tm="100000">
                                          <p:val>
                                            <p:fltVal val="0"/>
                                          </p:val>
                                        </p:tav>
                                      </p:tavLst>
                                    </p:anim>
                                    <p:anim calcmode="lin" valueType="num">
                                      <p:cBhvr>
                                        <p:cTn id="39" dur="2000" fill="hold"/>
                                        <p:tgtEl>
                                          <p:spTgt spid="24"/>
                                        </p:tgtEl>
                                        <p:attrNameLst>
                                          <p:attrName>ppt_h</p:attrName>
                                        </p:attrNameLst>
                                      </p:cBhvr>
                                      <p:tavLst>
                                        <p:tav tm="0">
                                          <p:val>
                                            <p:fltVal val="0"/>
                                          </p:val>
                                        </p:tav>
                                        <p:tav tm="100000">
                                          <p:val>
                                            <p:strVal val="#ppt_h"/>
                                          </p:val>
                                        </p:tav>
                                      </p:tavLst>
                                    </p:anim>
                                    <p:anim calcmode="lin" valueType="num">
                                      <p:cBhvr>
                                        <p:cTn id="40" dur="2000" fill="hold"/>
                                        <p:tgtEl>
                                          <p:spTgt spid="24"/>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fmla="#ppt_w*sin(2.5*pi*$)">
                                          <p:val>
                                            <p:fltVal val="0"/>
                                          </p:val>
                                        </p:tav>
                                        <p:tav tm="100000">
                                          <p:val>
                                            <p:fltVal val="1"/>
                                          </p:val>
                                        </p:tav>
                                      </p:tavLst>
                                    </p:anim>
                                    <p:anim calcmode="lin" valueType="num">
                                      <p:cBhvr>
                                        <p:cTn id="50" dur="500" fill="hold"/>
                                        <p:tgtEl>
                                          <p:spTgt spid="14"/>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1"/>
                                        </p:tgtEl>
                                        <p:attrNameLst>
                                          <p:attrName>style.visibility</p:attrName>
                                        </p:attrNameLst>
                                      </p:cBhvr>
                                      <p:to>
                                        <p:strVal val="visible"/>
                                      </p:to>
                                    </p:set>
                                    <p:anim calcmode="lin" valueType="num">
                                      <p:cBhvr>
                                        <p:cTn id="53" dur="1000" fill="hold"/>
                                        <p:tgtEl>
                                          <p:spTgt spid="21"/>
                                        </p:tgtEl>
                                        <p:attrNameLst>
                                          <p:attrName>ppt_w</p:attrName>
                                        </p:attrNameLst>
                                      </p:cBhvr>
                                      <p:tavLst>
                                        <p:tav tm="0">
                                          <p:val>
                                            <p:fltVal val="0"/>
                                          </p:val>
                                        </p:tav>
                                        <p:tav tm="100000">
                                          <p:val>
                                            <p:strVal val="#ppt_w"/>
                                          </p:val>
                                        </p:tav>
                                      </p:tavLst>
                                    </p:anim>
                                    <p:anim calcmode="lin" valueType="num">
                                      <p:cBhvr>
                                        <p:cTn id="54" dur="1000" fill="hold"/>
                                        <p:tgtEl>
                                          <p:spTgt spid="21"/>
                                        </p:tgtEl>
                                        <p:attrNameLst>
                                          <p:attrName>ppt_h</p:attrName>
                                        </p:attrNameLst>
                                      </p:cBhvr>
                                      <p:tavLst>
                                        <p:tav tm="0">
                                          <p:val>
                                            <p:fltVal val="0"/>
                                          </p:val>
                                        </p:tav>
                                        <p:tav tm="100000">
                                          <p:val>
                                            <p:strVal val="#ppt_h"/>
                                          </p:val>
                                        </p:tav>
                                      </p:tavLst>
                                    </p:anim>
                                    <p:anim calcmode="lin" valueType="num">
                                      <p:cBhvr>
                                        <p:cTn id="55" dur="1000" fill="hold"/>
                                        <p:tgtEl>
                                          <p:spTgt spid="21"/>
                                        </p:tgtEl>
                                        <p:attrNameLst>
                                          <p:attrName>style.rotation</p:attrName>
                                        </p:attrNameLst>
                                      </p:cBhvr>
                                      <p:tavLst>
                                        <p:tav tm="0">
                                          <p:val>
                                            <p:fltVal val="90"/>
                                          </p:val>
                                        </p:tav>
                                        <p:tav tm="100000">
                                          <p:val>
                                            <p:fltVal val="0"/>
                                          </p:val>
                                        </p:tav>
                                      </p:tavLst>
                                    </p:anim>
                                    <p:animEffect transition="in" filter="fade">
                                      <p:cBhvr>
                                        <p:cTn id="56" dur="1000"/>
                                        <p:tgtEl>
                                          <p:spTgt spid="21"/>
                                        </p:tgtEl>
                                      </p:cBhvr>
                                    </p:animEffect>
                                  </p:childTnLst>
                                </p:cTn>
                              </p:par>
                              <p:par>
                                <p:cTn id="57" presetID="31" presetClass="entr" presetSubtype="0" fill="hold" nodeType="withEffect">
                                  <p:stCondLst>
                                    <p:cond delay="23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fltVal val="0"/>
                                          </p:val>
                                        </p:tav>
                                        <p:tav tm="100000">
                                          <p:val>
                                            <p:strVal val="#ppt_w"/>
                                          </p:val>
                                        </p:tav>
                                      </p:tavLst>
                                    </p:anim>
                                    <p:anim calcmode="lin" valueType="num">
                                      <p:cBhvr>
                                        <p:cTn id="60" dur="1000" fill="hold"/>
                                        <p:tgtEl>
                                          <p:spTgt spid="15"/>
                                        </p:tgtEl>
                                        <p:attrNameLst>
                                          <p:attrName>ppt_h</p:attrName>
                                        </p:attrNameLst>
                                      </p:cBhvr>
                                      <p:tavLst>
                                        <p:tav tm="0">
                                          <p:val>
                                            <p:fltVal val="0"/>
                                          </p:val>
                                        </p:tav>
                                        <p:tav tm="100000">
                                          <p:val>
                                            <p:strVal val="#ppt_h"/>
                                          </p:val>
                                        </p:tav>
                                      </p:tavLst>
                                    </p:anim>
                                    <p:anim calcmode="lin" valueType="num">
                                      <p:cBhvr>
                                        <p:cTn id="61" dur="1000" fill="hold"/>
                                        <p:tgtEl>
                                          <p:spTgt spid="15"/>
                                        </p:tgtEl>
                                        <p:attrNameLst>
                                          <p:attrName>style.rotation</p:attrName>
                                        </p:attrNameLst>
                                      </p:cBhvr>
                                      <p:tavLst>
                                        <p:tav tm="0">
                                          <p:val>
                                            <p:fltVal val="90"/>
                                          </p:val>
                                        </p:tav>
                                        <p:tav tm="100000">
                                          <p:val>
                                            <p:fltVal val="0"/>
                                          </p:val>
                                        </p:tav>
                                      </p:tavLst>
                                    </p:anim>
                                    <p:animEffect transition="in" filter="fade">
                                      <p:cBhvr>
                                        <p:cTn id="62" dur="1000"/>
                                        <p:tgtEl>
                                          <p:spTgt spid="15"/>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49"/>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3"/>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3"/>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8"/>
                                        </p:tgtEl>
                                        <p:attrNameLst>
                                          <p:attrName>style.visibility</p:attrName>
                                        </p:attrNameLst>
                                      </p:cBhvr>
                                      <p:to>
                                        <p:strVal val="visible"/>
                                      </p:to>
                                    </p:set>
                                    <p:animEffect transition="in" filter="wipe(down)">
                                      <p:cBhvr>
                                        <p:cTn id="74" dur="1000"/>
                                        <p:tgtEl>
                                          <p:spTgt spid="68"/>
                                        </p:tgtEl>
                                      </p:cBhvr>
                                    </p:animEffect>
                                  </p:childTnLst>
                                </p:cTn>
                              </p:par>
                              <p:par>
                                <p:cTn id="75" presetID="22" presetClass="entr" presetSubtype="8"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left)">
                                      <p:cBhvr>
                                        <p:cTn id="7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P spid="49"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grpSp>
        <p:nvGrpSpPr>
          <p:cNvPr id="7" name="Group 6"/>
          <p:cNvGrpSpPr/>
          <p:nvPr userDrawn="1"/>
        </p:nvGrpSpPr>
        <p:grpSpPr bwMode="black">
          <a:xfrm>
            <a:off x="382091" y="2460682"/>
            <a:ext cx="5532120" cy="1936643"/>
            <a:chOff x="6014633" y="3746243"/>
            <a:chExt cx="6608826" cy="1936642"/>
          </a:xfrm>
        </p:grpSpPr>
        <p:cxnSp>
          <p:nvCxnSpPr>
            <p:cNvPr id="8" name="Straight Connector 7"/>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AutoShape 4"/>
          <p:cNvSpPr>
            <a:spLocks noChangeAspect="1" noChangeArrowheads="1" noTextEdit="1"/>
          </p:cNvSpPr>
          <p:nvPr userDrawn="1"/>
        </p:nvSpPr>
        <p:spPr bwMode="auto">
          <a:xfrm>
            <a:off x="8977425" y="508001"/>
            <a:ext cx="286753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1" name="Freeform 6"/>
          <p:cNvSpPr>
            <a:spLocks noChangeAspect="1" noEditPoints="1"/>
          </p:cNvSpPr>
          <p:nvPr userDrawn="1"/>
        </p:nvSpPr>
        <p:spPr bwMode="auto">
          <a:xfrm>
            <a:off x="9961115" y="1764313"/>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2" name="Freeform 7"/>
          <p:cNvSpPr>
            <a:spLocks noChangeAspect="1" noEditPoints="1"/>
          </p:cNvSpPr>
          <p:nvPr userDrawn="1"/>
        </p:nvSpPr>
        <p:spPr bwMode="auto">
          <a:xfrm>
            <a:off x="9519621" y="1088354"/>
            <a:ext cx="562595" cy="1213623"/>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3" name="Freeform 8"/>
          <p:cNvSpPr>
            <a:spLocks noChangeAspect="1" noEditPoints="1"/>
          </p:cNvSpPr>
          <p:nvPr userDrawn="1"/>
        </p:nvSpPr>
        <p:spPr bwMode="auto">
          <a:xfrm>
            <a:off x="9216041" y="702517"/>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4" name="Freeform 9"/>
          <p:cNvSpPr>
            <a:spLocks noChangeAspect="1"/>
          </p:cNvSpPr>
          <p:nvPr userDrawn="1"/>
        </p:nvSpPr>
        <p:spPr bwMode="auto">
          <a:xfrm>
            <a:off x="9859776" y="509893"/>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5" name="Freeform 10"/>
          <p:cNvSpPr>
            <a:spLocks noChangeAspect="1"/>
          </p:cNvSpPr>
          <p:nvPr userDrawn="1"/>
        </p:nvSpPr>
        <p:spPr bwMode="auto">
          <a:xfrm>
            <a:off x="8996066" y="1438377"/>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6" name="Freeform 11"/>
          <p:cNvSpPr>
            <a:spLocks noChangeAspect="1" noEditPoints="1"/>
          </p:cNvSpPr>
          <p:nvPr userDrawn="1"/>
        </p:nvSpPr>
        <p:spPr bwMode="auto">
          <a:xfrm>
            <a:off x="10195043" y="991762"/>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7" name="Freeform 12"/>
          <p:cNvSpPr>
            <a:spLocks noChangeAspect="1"/>
          </p:cNvSpPr>
          <p:nvPr userDrawn="1"/>
        </p:nvSpPr>
        <p:spPr bwMode="auto">
          <a:xfrm>
            <a:off x="10335361" y="1794039"/>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18" name="Freeform 13"/>
          <p:cNvSpPr>
            <a:spLocks noChangeAspect="1" noEditPoints="1"/>
          </p:cNvSpPr>
          <p:nvPr userDrawn="1"/>
        </p:nvSpPr>
        <p:spPr bwMode="auto">
          <a:xfrm>
            <a:off x="10080092" y="1475234"/>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sp>
        <p:nvSpPr>
          <p:cNvPr id="20" name="Text Placeholder 19"/>
          <p:cNvSpPr>
            <a:spLocks noGrp="1"/>
          </p:cNvSpPr>
          <p:nvPr>
            <p:ph type="body" sz="quarter" idx="10" hasCustomPrompt="1"/>
          </p:nvPr>
        </p:nvSpPr>
        <p:spPr>
          <a:xfrm>
            <a:off x="382590" y="2644775"/>
            <a:ext cx="5530850" cy="1638300"/>
          </a:xfrm>
        </p:spPr>
        <p:txBody>
          <a:bodyPr anchor="ctr">
            <a:normAutofit/>
          </a:bodyPr>
          <a:lstStyle>
            <a:lvl1pPr marL="0" indent="0">
              <a:buFontTx/>
              <a:buNone/>
              <a:defRPr sz="5500" baseline="0">
                <a:solidFill>
                  <a:schemeClr val="bg1"/>
                </a:solidFill>
                <a:latin typeface="Qualcomm Office Bold" panose="020B0803030202060203" pitchFamily="34" charset="0"/>
              </a:defRPr>
            </a:lvl1pPr>
          </a:lstStyle>
          <a:p>
            <a:pPr lvl="0"/>
            <a:r>
              <a:rPr lang="en-US" dirty="0" smtClean="0"/>
              <a:t>Click here to segue slide</a:t>
            </a:r>
          </a:p>
        </p:txBody>
      </p:sp>
    </p:spTree>
    <p:extLst>
      <p:ext uri="{BB962C8B-B14F-4D97-AF65-F5344CB8AC3E}">
        <p14:creationId xmlns:p14="http://schemas.microsoft.com/office/powerpoint/2010/main" val="4139125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anim calcmode="lin" valueType="num">
                                      <p:cBhvr>
                                        <p:cTn id="11" dur="500" fill="hold"/>
                                        <p:tgtEl>
                                          <p:spTgt spid="14"/>
                                        </p:tgtEl>
                                        <p:attrNameLst>
                                          <p:attrName>ppt_x</p:attrName>
                                        </p:attrNameLst>
                                      </p:cBhvr>
                                      <p:tavLst>
                                        <p:tav tm="0">
                                          <p:val>
                                            <p:strVal val="#ppt_x"/>
                                          </p:val>
                                        </p:tav>
                                        <p:tav tm="100000">
                                          <p:val>
                                            <p:strVal val="#ppt_x"/>
                                          </p:val>
                                        </p:tav>
                                      </p:tavLst>
                                    </p:anim>
                                    <p:anim calcmode="lin" valueType="num">
                                      <p:cBhvr>
                                        <p:cTn id="12" dur="500" fill="hold"/>
                                        <p:tgtEl>
                                          <p:spTgt spid="14"/>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0-#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6094" y="676542"/>
            <a:ext cx="11430000" cy="590931"/>
          </a:xfrm>
          <a:prstGeom prst="rect">
            <a:avLst/>
          </a:prstGeom>
        </p:spPr>
        <p:txBody>
          <a:bodyPr vert="horz" lIns="91420" tIns="45711" rIns="91420" bIns="45711" rtlCol="0" anchor="ctr">
            <a:spAutoFit/>
          </a:bodyPr>
          <a:lstStyle/>
          <a:p>
            <a:r>
              <a:rPr lang="en-US" smtClean="0"/>
              <a:t>Click to edit Master title style</a:t>
            </a:r>
            <a:endParaRPr lang="en-US" dirty="0"/>
          </a:p>
        </p:txBody>
      </p:sp>
      <p:sp>
        <p:nvSpPr>
          <p:cNvPr id="9" name="Text Placeholder 2"/>
          <p:cNvSpPr>
            <a:spLocks noGrp="1"/>
          </p:cNvSpPr>
          <p:nvPr>
            <p:ph idx="1"/>
          </p:nvPr>
        </p:nvSpPr>
        <p:spPr>
          <a:xfrm>
            <a:off x="366094" y="1967883"/>
            <a:ext cx="11430000" cy="1416540"/>
          </a:xfrm>
          <a:prstGeom prst="rect">
            <a:avLst/>
          </a:prstGeom>
        </p:spPr>
        <p:txBody>
          <a:bodyPr vert="horz" lIns="91420" tIns="45711" rIns="91420" bIns="45711" rtlCol="0">
            <a:spAutoFit/>
          </a:bodyPr>
          <a:lstStyle>
            <a:lvl1pPr marL="347394">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cxnSp>
        <p:nvCxnSpPr>
          <p:cNvPr id="10" name="Straight Connector 9"/>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3"/>
          </p:nvPr>
        </p:nvSpPr>
        <p:spPr>
          <a:xfrm>
            <a:off x="366094" y="1180867"/>
            <a:ext cx="11430000" cy="443199"/>
          </a:xfrm>
        </p:spPr>
        <p:txBody>
          <a:bodyPr anchor="ctr"/>
          <a:lstStyle>
            <a:lvl1pPr marL="0" indent="0">
              <a:buFontTx/>
              <a:buNone/>
              <a:defRPr>
                <a:solidFill>
                  <a:schemeClr val="bg2"/>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smtClean="0"/>
              <a:t>Click to edit Master text styles</a:t>
            </a:r>
          </a:p>
        </p:txBody>
      </p:sp>
      <p:sp>
        <p:nvSpPr>
          <p:cNvPr id="3" name="Text Placeholder 2"/>
          <p:cNvSpPr>
            <a:spLocks noGrp="1"/>
          </p:cNvSpPr>
          <p:nvPr>
            <p:ph type="body" sz="quarter" idx="14" hasCustomPrompt="1"/>
          </p:nvPr>
        </p:nvSpPr>
        <p:spPr>
          <a:xfrm>
            <a:off x="366097" y="6368015"/>
            <a:ext cx="11452462" cy="228780"/>
          </a:xfrm>
        </p:spPr>
        <p:txBody>
          <a:bodyPr anchor="ctr"/>
          <a:lstStyle>
            <a:lvl1pPr marL="0" indent="0">
              <a:buFontTx/>
              <a:buNone/>
              <a:defRPr sz="900">
                <a:solidFill>
                  <a:schemeClr val="bg1">
                    <a:lumMod val="75000"/>
                  </a:schemeClr>
                </a:solidFill>
              </a:defRPr>
            </a:lvl1pPr>
          </a:lstStyle>
          <a:p>
            <a:pPr lvl="0"/>
            <a:r>
              <a:rPr lang="en-US" dirty="0" smtClean="0"/>
              <a:t>Product attribution statement/ Source</a:t>
            </a:r>
            <a:endParaRPr lang="en-US" dirty="0"/>
          </a:p>
        </p:txBody>
      </p:sp>
    </p:spTree>
    <p:extLst>
      <p:ext uri="{BB962C8B-B14F-4D97-AF65-F5344CB8AC3E}">
        <p14:creationId xmlns:p14="http://schemas.microsoft.com/office/powerpoint/2010/main" val="274488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6094" y="676542"/>
            <a:ext cx="11430000" cy="590931"/>
          </a:xfrm>
          <a:prstGeom prst="rect">
            <a:avLst/>
          </a:prstGeom>
        </p:spPr>
        <p:txBody>
          <a:bodyPr vert="horz" lIns="91420" tIns="45711" rIns="91420" bIns="45711" rtlCol="0" anchor="ctr">
            <a:spAutoFit/>
          </a:bodyPr>
          <a:lstStyle/>
          <a:p>
            <a:r>
              <a:rPr lang="en-US" smtClean="0"/>
              <a:t>Click to edit Master title style</a:t>
            </a:r>
            <a:endParaRPr lang="en-US" dirty="0"/>
          </a:p>
        </p:txBody>
      </p:sp>
      <p:cxnSp>
        <p:nvCxnSpPr>
          <p:cNvPr id="10" name="Straight Connector 9"/>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1" name="Text Placeholder 11"/>
          <p:cNvSpPr>
            <a:spLocks noGrp="1"/>
          </p:cNvSpPr>
          <p:nvPr>
            <p:ph type="body" sz="quarter" idx="13"/>
          </p:nvPr>
        </p:nvSpPr>
        <p:spPr>
          <a:xfrm>
            <a:off x="366714" y="1180867"/>
            <a:ext cx="11430000" cy="443199"/>
          </a:xfrm>
        </p:spPr>
        <p:txBody>
          <a:bodyPr anchor="ctr"/>
          <a:lstStyle>
            <a:lvl1pPr marL="0" indent="0">
              <a:buFontTx/>
              <a:buNone/>
              <a:defRPr>
                <a:solidFill>
                  <a:schemeClr val="bg2"/>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smtClean="0"/>
              <a:t>Click to edit Master text styles</a:t>
            </a:r>
          </a:p>
        </p:txBody>
      </p:sp>
    </p:spTree>
    <p:extLst>
      <p:ext uri="{BB962C8B-B14F-4D97-AF65-F5344CB8AC3E}">
        <p14:creationId xmlns:p14="http://schemas.microsoft.com/office/powerpoint/2010/main" val="1343008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radient_Title and Content Layou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10" name="Text Placeholder 2"/>
          <p:cNvSpPr>
            <a:spLocks noGrp="1"/>
          </p:cNvSpPr>
          <p:nvPr>
            <p:ph type="body" sz="quarter" idx="14" hasCustomPrompt="1"/>
          </p:nvPr>
        </p:nvSpPr>
        <p:spPr>
          <a:xfrm>
            <a:off x="366097" y="6368015"/>
            <a:ext cx="11452462" cy="228780"/>
          </a:xfrm>
        </p:spPr>
        <p:txBody>
          <a:bodyPr anchor="ctr"/>
          <a:lstStyle>
            <a:lvl1pPr marL="0" indent="0">
              <a:buFontTx/>
              <a:buNone/>
              <a:defRPr sz="900">
                <a:solidFill>
                  <a:schemeClr val="bg1">
                    <a:lumMod val="75000"/>
                  </a:schemeClr>
                </a:solidFill>
              </a:defRPr>
            </a:lvl1pPr>
          </a:lstStyle>
          <a:p>
            <a:pPr lvl="0"/>
            <a:r>
              <a:rPr lang="en-US" dirty="0" smtClean="0"/>
              <a:t>Product attribution statement/ Source</a:t>
            </a:r>
            <a:endParaRPr lang="en-US" dirty="0"/>
          </a:p>
        </p:txBody>
      </p:sp>
      <p:sp>
        <p:nvSpPr>
          <p:cNvPr id="8" name="Title Placeholder 1"/>
          <p:cNvSpPr>
            <a:spLocks noGrp="1"/>
          </p:cNvSpPr>
          <p:nvPr>
            <p:ph type="title"/>
          </p:nvPr>
        </p:nvSpPr>
        <p:spPr>
          <a:xfrm>
            <a:off x="366094" y="676542"/>
            <a:ext cx="11430000" cy="590931"/>
          </a:xfrm>
          <a:prstGeom prst="rect">
            <a:avLst/>
          </a:prstGeom>
        </p:spPr>
        <p:txBody>
          <a:bodyPr vert="horz" lIns="91420" tIns="45711" rIns="91420" bIns="45711" rtlCol="0" anchor="ctr">
            <a:spAutoFit/>
          </a:bodyPr>
          <a:lstStyle>
            <a:lvl1pPr>
              <a:defRPr>
                <a:solidFill>
                  <a:schemeClr val="bg1"/>
                </a:solidFill>
              </a:defRPr>
            </a:lvl1pPr>
          </a:lstStyle>
          <a:p>
            <a:r>
              <a:rPr lang="en-US" smtClean="0"/>
              <a:t>Click to edit Master title style</a:t>
            </a:r>
            <a:endParaRPr lang="en-US" dirty="0"/>
          </a:p>
        </p:txBody>
      </p:sp>
      <p:sp>
        <p:nvSpPr>
          <p:cNvPr id="9" name="Text Placeholder 2"/>
          <p:cNvSpPr>
            <a:spLocks noGrp="1"/>
          </p:cNvSpPr>
          <p:nvPr>
            <p:ph idx="1" hasCustomPrompt="1"/>
          </p:nvPr>
        </p:nvSpPr>
        <p:spPr>
          <a:xfrm>
            <a:off x="366094" y="1967887"/>
            <a:ext cx="11430000" cy="1416540"/>
          </a:xfrm>
          <a:prstGeom prst="rect">
            <a:avLst/>
          </a:prstGeom>
        </p:spPr>
        <p:txBody>
          <a:bodyPr vert="horz" lIns="91420" tIns="45711" rIns="91420" bIns="45711" rtlCol="0">
            <a:spAutoFit/>
          </a:bodyPr>
          <a:lstStyle>
            <a:lvl1pPr marL="347394" indent="-347394">
              <a:buClr>
                <a:schemeClr val="accent5"/>
              </a:buClr>
              <a:buFont typeface="Arial" panose="020B0604020202020204" pitchFamily="34" charset="0"/>
              <a:buChar char="•"/>
              <a:defRPr sz="2400">
                <a:solidFill>
                  <a:schemeClr val="bg1"/>
                </a:solidFill>
                <a:latin typeface="Qualcomm Office Regular" panose="020B0503030202060203" pitchFamily="34" charset="0"/>
              </a:defRPr>
            </a:lvl1pPr>
            <a:lvl2pPr marL="742783" indent="-347394" algn="l" defTabSz="914195" rtl="0" eaLnBrk="1" fontAlgn="base" latinLnBrk="0" hangingPunct="1">
              <a:lnSpc>
                <a:spcPct val="95000"/>
              </a:lnSpc>
              <a:spcBef>
                <a:spcPct val="20000"/>
              </a:spcBef>
              <a:spcAft>
                <a:spcPct val="0"/>
              </a:spcAft>
              <a:buClr>
                <a:schemeClr val="accent5"/>
              </a:buClr>
              <a:buFont typeface="Arial" pitchFamily="34" charset="0"/>
              <a:buChar char="−"/>
              <a:defRPr lang="en-US" altLang="en-US" sz="2000" kern="1200" dirty="0" smtClean="0">
                <a:solidFill>
                  <a:schemeClr val="bg1"/>
                </a:solidFill>
                <a:latin typeface="Qualcomm Office Regular" panose="020B0503030202060203" pitchFamily="34" charset="0"/>
                <a:ea typeface="+mn-ea"/>
                <a:cs typeface="+mn-cs"/>
              </a:defRPr>
            </a:lvl2pPr>
            <a:lvl3pPr marL="1199881" indent="-347394" algn="l" defTabSz="914195" rtl="0" eaLnBrk="1" fontAlgn="base" latinLnBrk="0" hangingPunct="1">
              <a:lnSpc>
                <a:spcPct val="95000"/>
              </a:lnSpc>
              <a:spcBef>
                <a:spcPct val="20000"/>
              </a:spcBef>
              <a:spcAft>
                <a:spcPct val="0"/>
              </a:spcAft>
              <a:buClr>
                <a:schemeClr val="accent5"/>
              </a:buClr>
              <a:buFont typeface="Arial" pitchFamily="34" charset="0"/>
              <a:buChar char="−"/>
              <a:defRPr lang="en-US" altLang="en-US" sz="1900" kern="1200" dirty="0" smtClean="0">
                <a:solidFill>
                  <a:schemeClr val="bg1"/>
                </a:solidFill>
                <a:latin typeface="Qualcomm Office Regular" panose="020B0503030202060203" pitchFamily="34" charset="0"/>
                <a:ea typeface="+mn-ea"/>
                <a:cs typeface="+mn-cs"/>
              </a:defRPr>
            </a:lvl3pPr>
            <a:lvl4pPr marL="1656978" indent="-347394" algn="l" defTabSz="914195" rtl="0" eaLnBrk="1" fontAlgn="base" latinLnBrk="0" hangingPunct="1">
              <a:lnSpc>
                <a:spcPct val="95000"/>
              </a:lnSpc>
              <a:spcBef>
                <a:spcPct val="20000"/>
              </a:spcBef>
              <a:spcAft>
                <a:spcPct val="0"/>
              </a:spcAft>
              <a:buClr>
                <a:schemeClr val="accent5"/>
              </a:buClr>
              <a:buFont typeface="Arial" pitchFamily="34" charset="0"/>
              <a:buChar char="−"/>
              <a:defRPr lang="en-US" altLang="en-US" sz="1600" kern="1200" dirty="0" smtClean="0">
                <a:solidFill>
                  <a:schemeClr val="bg1"/>
                </a:solidFill>
                <a:latin typeface="Qualcomm Office Regular" panose="020B0503030202060203" pitchFamily="34" charset="0"/>
                <a:ea typeface="+mn-ea"/>
                <a:cs typeface="+mn-cs"/>
              </a:defRPr>
            </a:lvl4pPr>
            <a:lvl5pPr marL="2114077" indent="-285687">
              <a:buFont typeface="Arial" panose="020B0604020202020204" pitchFamily="34" charset="0"/>
              <a:buChar char="•"/>
              <a:defRPr>
                <a:solidFill>
                  <a:schemeClr val="bg1"/>
                </a:solidFill>
                <a:latin typeface="Qualcomm Office Regular" panose="020B0503030202060203"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714" y="1180867"/>
            <a:ext cx="11430000" cy="443199"/>
          </a:xfrm>
        </p:spPr>
        <p:txBody>
          <a:bodyPr anchor="ctr"/>
          <a:lstStyle>
            <a:lvl1pPr marL="0" indent="0">
              <a:buFontTx/>
              <a:buNone/>
              <a:defRPr>
                <a:solidFill>
                  <a:schemeClr val="accent5"/>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smtClean="0"/>
              <a:t>Click to edit Master text styles</a:t>
            </a:r>
          </a:p>
        </p:txBody>
      </p:sp>
      <p:cxnSp>
        <p:nvCxnSpPr>
          <p:cNvPr id="11" name="Straight Connector 10"/>
          <p:cNvCxnSpPr/>
          <p:nvPr userDrawn="1"/>
        </p:nvCxnSpPr>
        <p:spPr>
          <a:xfrm>
            <a:off x="374905"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209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radient_Title slide with no conten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6094" y="676542"/>
            <a:ext cx="11430000" cy="590931"/>
          </a:xfrm>
          <a:prstGeom prst="rect">
            <a:avLst/>
          </a:prstGeom>
        </p:spPr>
        <p:txBody>
          <a:bodyPr vert="horz" lIns="91420" tIns="45711" rIns="91420" bIns="45711" rtlCol="0" anchor="ctr">
            <a:spAutoFit/>
          </a:bodyPr>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4" y="1180867"/>
            <a:ext cx="11430000" cy="443199"/>
          </a:xfrm>
        </p:spPr>
        <p:txBody>
          <a:bodyPr anchor="ctr"/>
          <a:lstStyle>
            <a:lvl1pPr marL="0" indent="0">
              <a:buFontTx/>
              <a:buNone/>
              <a:defRPr>
                <a:solidFill>
                  <a:schemeClr val="accent5"/>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smtClean="0"/>
              <a:t>Click to edit Master text styles</a:t>
            </a:r>
          </a:p>
        </p:txBody>
      </p:sp>
      <p:cxnSp>
        <p:nvCxnSpPr>
          <p:cNvPr id="11" name="Straight Connector 10"/>
          <p:cNvCxnSpPr/>
          <p:nvPr userDrawn="1"/>
        </p:nvCxnSpPr>
        <p:spPr>
          <a:xfrm>
            <a:off x="374905"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2"/>
          <p:cNvSpPr>
            <a:spLocks noGrp="1"/>
          </p:cNvSpPr>
          <p:nvPr>
            <p:ph type="body" sz="quarter" idx="14" hasCustomPrompt="1"/>
          </p:nvPr>
        </p:nvSpPr>
        <p:spPr>
          <a:xfrm>
            <a:off x="366097" y="6368015"/>
            <a:ext cx="11452462" cy="228780"/>
          </a:xfrm>
        </p:spPr>
        <p:txBody>
          <a:bodyPr anchor="ctr"/>
          <a:lstStyle>
            <a:lvl1pPr marL="0" indent="0">
              <a:buFontTx/>
              <a:buNone/>
              <a:defRPr sz="900">
                <a:solidFill>
                  <a:schemeClr val="bg1">
                    <a:lumMod val="75000"/>
                  </a:schemeClr>
                </a:solidFill>
              </a:defRPr>
            </a:lvl1pPr>
          </a:lstStyle>
          <a:p>
            <a:pPr lvl="0"/>
            <a:r>
              <a:rPr lang="en-US" dirty="0" smtClean="0"/>
              <a:t>Product attribution statement/ Source</a:t>
            </a:r>
            <a:endParaRPr lang="en-US" dirty="0"/>
          </a:p>
        </p:txBody>
      </p:sp>
    </p:spTree>
    <p:extLst>
      <p:ext uri="{BB962C8B-B14F-4D97-AF65-F5344CB8AC3E}">
        <p14:creationId xmlns:p14="http://schemas.microsoft.com/office/powerpoint/2010/main" val="3565108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hite Big Statement Slide">
    <p:spTree>
      <p:nvGrpSpPr>
        <p:cNvPr id="1" name=""/>
        <p:cNvGrpSpPr/>
        <p:nvPr/>
      </p:nvGrpSpPr>
      <p:grpSpPr>
        <a:xfrm>
          <a:off x="0" y="0"/>
          <a:ext cx="0" cy="0"/>
          <a:chOff x="0" y="0"/>
          <a:chExt cx="0" cy="0"/>
        </a:xfrm>
      </p:grpSpPr>
      <p:cxnSp>
        <p:nvCxnSpPr>
          <p:cNvPr id="10" name="Straight Connector 9"/>
          <p:cNvCxnSpPr/>
          <p:nvPr userDrawn="1"/>
        </p:nvCxnSpPr>
        <p:spPr bwMode="black">
          <a:xfrm>
            <a:off x="1562173" y="4739215"/>
            <a:ext cx="9064487"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Freeform 43"/>
          <p:cNvSpPr>
            <a:spLocks noEditPoints="1"/>
          </p:cNvSpPr>
          <p:nvPr userDrawn="1"/>
        </p:nvSpPr>
        <p:spPr bwMode="auto">
          <a:xfrm>
            <a:off x="391365" y="513433"/>
            <a:ext cx="760855" cy="760855"/>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nvGrpSpPr>
          <p:cNvPr id="12" name="Group 11"/>
          <p:cNvGrpSpPr/>
          <p:nvPr userDrawn="1"/>
        </p:nvGrpSpPr>
        <p:grpSpPr>
          <a:xfrm rot="11318852">
            <a:off x="9563362" y="4923305"/>
            <a:ext cx="1309995" cy="1039221"/>
            <a:chOff x="6861175" y="3414713"/>
            <a:chExt cx="3033713" cy="2406650"/>
          </a:xfrm>
          <a:solidFill>
            <a:schemeClr val="accent2"/>
          </a:solidFill>
        </p:grpSpPr>
        <p:sp>
          <p:nvSpPr>
            <p:cNvPr id="13"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4"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15" name="Oval 14"/>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grpSp>
        <p:nvGrpSpPr>
          <p:cNvPr id="16" name="Group 15"/>
          <p:cNvGrpSpPr/>
          <p:nvPr userDrawn="1"/>
        </p:nvGrpSpPr>
        <p:grpSpPr bwMode="black">
          <a:xfrm>
            <a:off x="9981490" y="5364934"/>
            <a:ext cx="421483" cy="421483"/>
            <a:chOff x="9760937" y="5831681"/>
            <a:chExt cx="421482" cy="421483"/>
          </a:xfrm>
          <a:solidFill>
            <a:schemeClr val="accent5"/>
          </a:solidFill>
        </p:grpSpPr>
        <p:sp>
          <p:nvSpPr>
            <p:cNvPr id="17"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8"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9"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0"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1"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2"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3"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4"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grpSp>
        <p:nvGrpSpPr>
          <p:cNvPr id="25" name="Group 24"/>
          <p:cNvGrpSpPr/>
          <p:nvPr userDrawn="1"/>
        </p:nvGrpSpPr>
        <p:grpSpPr>
          <a:xfrm rot="5694621">
            <a:off x="10939819" y="4887667"/>
            <a:ext cx="982496" cy="779416"/>
            <a:chOff x="6861175" y="3414713"/>
            <a:chExt cx="3033713" cy="2406650"/>
          </a:xfrm>
          <a:solidFill>
            <a:schemeClr val="accent2"/>
          </a:solidFill>
        </p:grpSpPr>
        <p:sp>
          <p:nvSpPr>
            <p:cNvPr id="2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28" name="Oval 27"/>
          <p:cNvSpPr/>
          <p:nvPr userDrawn="1"/>
        </p:nvSpPr>
        <p:spPr bwMode="auto">
          <a:xfrm rot="15975769">
            <a:off x="11154479" y="4913215"/>
            <a:ext cx="754452" cy="754452"/>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grpSp>
        <p:nvGrpSpPr>
          <p:cNvPr id="29" name="Group 28"/>
          <p:cNvGrpSpPr/>
          <p:nvPr userDrawn="1"/>
        </p:nvGrpSpPr>
        <p:grpSpPr bwMode="black">
          <a:xfrm rot="15975769">
            <a:off x="11373652" y="5132384"/>
            <a:ext cx="316111" cy="316112"/>
            <a:chOff x="9760937" y="5831681"/>
            <a:chExt cx="421482" cy="421483"/>
          </a:xfrm>
          <a:solidFill>
            <a:schemeClr val="accent5"/>
          </a:solidFill>
        </p:grpSpPr>
        <p:sp>
          <p:nvSpPr>
            <p:cNvPr id="3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grpSp>
        <p:nvGrpSpPr>
          <p:cNvPr id="38" name="Group 37"/>
          <p:cNvGrpSpPr/>
          <p:nvPr userDrawn="1"/>
        </p:nvGrpSpPr>
        <p:grpSpPr>
          <a:xfrm rot="11195837">
            <a:off x="10560237" y="4415534"/>
            <a:ext cx="589499" cy="467651"/>
            <a:chOff x="6861175" y="3414713"/>
            <a:chExt cx="3033713" cy="2406650"/>
          </a:xfrm>
          <a:solidFill>
            <a:schemeClr val="accent2"/>
          </a:solidFill>
        </p:grpSpPr>
        <p:sp>
          <p:nvSpPr>
            <p:cNvPr id="39"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0"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41" name="Oval 40"/>
          <p:cNvSpPr/>
          <p:nvPr userDrawn="1"/>
        </p:nvSpPr>
        <p:spPr bwMode="auto">
          <a:xfrm rot="2463011">
            <a:off x="10627041" y="4483605"/>
            <a:ext cx="452672"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grpSp>
        <p:nvGrpSpPr>
          <p:cNvPr id="42" name="Group 41"/>
          <p:cNvGrpSpPr/>
          <p:nvPr userDrawn="1"/>
        </p:nvGrpSpPr>
        <p:grpSpPr bwMode="black">
          <a:xfrm rot="2463011">
            <a:off x="10758546" y="4615103"/>
            <a:ext cx="189666" cy="189668"/>
            <a:chOff x="9760937" y="5831681"/>
            <a:chExt cx="421482" cy="421483"/>
          </a:xfrm>
          <a:solidFill>
            <a:schemeClr val="accent5"/>
          </a:solidFill>
        </p:grpSpPr>
        <p:sp>
          <p:nvSpPr>
            <p:cNvPr id="43"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4"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5"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6"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7"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8"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9"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50"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53" name="Text Placeholder 52"/>
          <p:cNvSpPr>
            <a:spLocks noGrp="1"/>
          </p:cNvSpPr>
          <p:nvPr>
            <p:ph type="body" sz="quarter" idx="13" hasCustomPrompt="1"/>
          </p:nvPr>
        </p:nvSpPr>
        <p:spPr>
          <a:xfrm>
            <a:off x="1572538" y="3265717"/>
            <a:ext cx="9061704" cy="1426464"/>
          </a:xfrm>
        </p:spPr>
        <p:txBody>
          <a:bodyPr anchor="ctr">
            <a:normAutofit/>
          </a:bodyPr>
          <a:lstStyle>
            <a:lvl1pPr marL="0" indent="0" algn="ctr">
              <a:buFontTx/>
              <a:buNone/>
              <a:defRPr sz="5500" baseline="0">
                <a:solidFill>
                  <a:schemeClr val="tx1">
                    <a:lumMod val="65000"/>
                    <a:lumOff val="35000"/>
                  </a:schemeClr>
                </a:solidFill>
                <a:latin typeface="Qualcomm Office Bold" panose="020B0803030202060203" pitchFamily="34" charset="0"/>
              </a:defRPr>
            </a:lvl1pPr>
          </a:lstStyle>
          <a:p>
            <a:pPr lvl="0"/>
            <a:r>
              <a:rPr lang="en-US" dirty="0" smtClean="0"/>
              <a:t>Click to edit big statement slide</a:t>
            </a:r>
            <a:endParaRPr lang="en-US" dirty="0"/>
          </a:p>
        </p:txBody>
      </p:sp>
    </p:spTree>
    <p:extLst>
      <p:ext uri="{BB962C8B-B14F-4D97-AF65-F5344CB8AC3E}">
        <p14:creationId xmlns:p14="http://schemas.microsoft.com/office/powerpoint/2010/main" val="438080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42" presetClass="entr" presetSubtype="0" fill="hold" grpId="0" nodeType="withEffect">
                                  <p:stCondLst>
                                    <p:cond delay="8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00"/>
                                        <p:tgtEl>
                                          <p:spTgt spid="11"/>
                                        </p:tgtEl>
                                      </p:cBhvr>
                                    </p:animEffect>
                                    <p:anim calcmode="lin" valueType="num">
                                      <p:cBhvr>
                                        <p:cTn id="11" dur="1700" fill="hold"/>
                                        <p:tgtEl>
                                          <p:spTgt spid="11"/>
                                        </p:tgtEl>
                                        <p:attrNameLst>
                                          <p:attrName>ppt_x</p:attrName>
                                        </p:attrNameLst>
                                      </p:cBhvr>
                                      <p:tavLst>
                                        <p:tav tm="0">
                                          <p:val>
                                            <p:strVal val="#ppt_x"/>
                                          </p:val>
                                        </p:tav>
                                        <p:tav tm="100000">
                                          <p:val>
                                            <p:strVal val="#ppt_x"/>
                                          </p:val>
                                        </p:tav>
                                      </p:tavLst>
                                    </p:anim>
                                    <p:anim calcmode="lin" valueType="num">
                                      <p:cBhvr>
                                        <p:cTn id="12" dur="1700" fill="hold"/>
                                        <p:tgtEl>
                                          <p:spTgt spid="11"/>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2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25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decel="100000" fill="hold" nodeType="withEffect">
                                  <p:stCondLst>
                                    <p:cond delay="1600"/>
                                  </p:stCondLst>
                                  <p:childTnLst>
                                    <p:animRot by="21600000">
                                      <p:cBhvr>
                                        <p:cTn id="20" dur="1000" fill="hold"/>
                                        <p:tgtEl>
                                          <p:spTgt spid="12"/>
                                        </p:tgtEl>
                                        <p:attrNameLst>
                                          <p:attrName>r</p:attrName>
                                        </p:attrNameLst>
                                      </p:cBhvr>
                                    </p:animRot>
                                  </p:childTnLst>
                                </p:cTn>
                              </p:par>
                              <p:par>
                                <p:cTn id="21" presetID="10" presetClass="entr" presetSubtype="0" fill="hold" grpId="0" nodeType="withEffect">
                                  <p:stCondLst>
                                    <p:cond delay="1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9" presetClass="entr" presetSubtype="0" decel="100000" fill="hold" nodeType="withEffect">
                                  <p:stCondLst>
                                    <p:cond delay="11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par>
                                <p:cTn id="30" presetID="10" presetClass="entr" presetSubtype="0"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8" presetClass="emph" presetSubtype="0" decel="100000" fill="hold" nodeType="withEffect">
                                  <p:stCondLst>
                                    <p:cond delay="1600"/>
                                  </p:stCondLst>
                                  <p:childTnLst>
                                    <p:animRot by="21600000">
                                      <p:cBhvr>
                                        <p:cTn id="34" dur="1000" fill="hold"/>
                                        <p:tgtEl>
                                          <p:spTgt spid="25"/>
                                        </p:tgtEl>
                                        <p:attrNameLst>
                                          <p:attrName>r</p:attrName>
                                        </p:attrNameLst>
                                      </p:cBhvr>
                                    </p:animRot>
                                  </p:childTnLst>
                                </p:cTn>
                              </p:par>
                              <p:par>
                                <p:cTn id="35" presetID="10" presetClass="entr" presetSubtype="0" fill="hold" grpId="0" nodeType="withEffect">
                                  <p:stCondLst>
                                    <p:cond delay="1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49" presetClass="entr" presetSubtype="0" decel="100000" fill="hold" nodeType="withEffect">
                                  <p:stCondLst>
                                    <p:cond delay="1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 calcmode="lin" valueType="num">
                                      <p:cBhvr>
                                        <p:cTn id="42" dur="500" fill="hold"/>
                                        <p:tgtEl>
                                          <p:spTgt spid="29"/>
                                        </p:tgtEl>
                                        <p:attrNameLst>
                                          <p:attrName>style.rotation</p:attrName>
                                        </p:attrNameLst>
                                      </p:cBhvr>
                                      <p:tavLst>
                                        <p:tav tm="0">
                                          <p:val>
                                            <p:fltVal val="360"/>
                                          </p:val>
                                        </p:tav>
                                        <p:tav tm="100000">
                                          <p:val>
                                            <p:fltVal val="0"/>
                                          </p:val>
                                        </p:tav>
                                      </p:tavLst>
                                    </p:anim>
                                    <p:animEffect transition="in" filter="fade">
                                      <p:cBhvr>
                                        <p:cTn id="43" dur="500"/>
                                        <p:tgtEl>
                                          <p:spTgt spid="29"/>
                                        </p:tgtEl>
                                      </p:cBhvr>
                                    </p:animEffect>
                                  </p:childTnLst>
                                </p:cTn>
                              </p:par>
                              <p:par>
                                <p:cTn id="44" presetID="10" presetClass="entr" presetSubtype="0" fill="hold" grpId="0" nodeType="withEffect">
                                  <p:stCondLst>
                                    <p:cond delay="21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par>
                                <p:cTn id="53" presetID="10" presetClass="entr" presetSubtype="0" fill="hold" nodeType="withEffect">
                                  <p:stCondLst>
                                    <p:cond delay="225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nodeType="withEffect">
                                  <p:stCondLst>
                                    <p:cond delay="22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8" presetClass="emph" presetSubtype="0" decel="100000" fill="hold" nodeType="withEffect">
                                  <p:stCondLst>
                                    <p:cond delay="1600"/>
                                  </p:stCondLst>
                                  <p:childTnLst>
                                    <p:animRot by="-21600000">
                                      <p:cBhvr>
                                        <p:cTn id="60" dur="1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28" grpId="0" animBg="1"/>
      <p:bldP spid="41"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radient Big Statement Slide">
    <p:bg>
      <p:bgPr>
        <a:gradFill>
          <a:gsLst>
            <a:gs pos="0">
              <a:srgbClr val="143C66"/>
            </a:gs>
            <a:gs pos="100000">
              <a:srgbClr val="008E95"/>
            </a:gs>
          </a:gsLst>
          <a:lin ang="5400000" scaled="1"/>
        </a:gradFill>
        <a:effectLst/>
      </p:bgPr>
    </p:bg>
    <p:spTree>
      <p:nvGrpSpPr>
        <p:cNvPr id="1" name=""/>
        <p:cNvGrpSpPr/>
        <p:nvPr/>
      </p:nvGrpSpPr>
      <p:grpSpPr>
        <a:xfrm>
          <a:off x="0" y="0"/>
          <a:ext cx="0" cy="0"/>
          <a:chOff x="0" y="0"/>
          <a:chExt cx="0" cy="0"/>
        </a:xfrm>
      </p:grpSpPr>
      <p:cxnSp>
        <p:nvCxnSpPr>
          <p:cNvPr id="10" name="Straight Connector 9"/>
          <p:cNvCxnSpPr/>
          <p:nvPr userDrawn="1"/>
        </p:nvCxnSpPr>
        <p:spPr bwMode="black">
          <a:xfrm>
            <a:off x="1562173" y="4739215"/>
            <a:ext cx="906448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Freeform 43"/>
          <p:cNvSpPr>
            <a:spLocks noEditPoints="1"/>
          </p:cNvSpPr>
          <p:nvPr userDrawn="1"/>
        </p:nvSpPr>
        <p:spPr bwMode="auto">
          <a:xfrm>
            <a:off x="391365" y="513433"/>
            <a:ext cx="760855" cy="760855"/>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nvGrpSpPr>
          <p:cNvPr id="12" name="Group 11"/>
          <p:cNvGrpSpPr/>
          <p:nvPr userDrawn="1"/>
        </p:nvGrpSpPr>
        <p:grpSpPr>
          <a:xfrm rot="11318852">
            <a:off x="9563362" y="4923305"/>
            <a:ext cx="1309995" cy="1039221"/>
            <a:chOff x="6861175" y="3414713"/>
            <a:chExt cx="3033713" cy="2406650"/>
          </a:xfrm>
          <a:solidFill>
            <a:schemeClr val="accent2"/>
          </a:solidFill>
        </p:grpSpPr>
        <p:sp>
          <p:nvSpPr>
            <p:cNvPr id="13"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4"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15" name="Oval 14"/>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grpSp>
        <p:nvGrpSpPr>
          <p:cNvPr id="16" name="Group 15"/>
          <p:cNvGrpSpPr/>
          <p:nvPr userDrawn="1"/>
        </p:nvGrpSpPr>
        <p:grpSpPr bwMode="black">
          <a:xfrm>
            <a:off x="9981490" y="5364934"/>
            <a:ext cx="421483" cy="421483"/>
            <a:chOff x="9760937" y="5831681"/>
            <a:chExt cx="421482" cy="421483"/>
          </a:xfrm>
          <a:solidFill>
            <a:schemeClr val="accent5"/>
          </a:solidFill>
        </p:grpSpPr>
        <p:sp>
          <p:nvSpPr>
            <p:cNvPr id="17"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8"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9"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0"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1"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2"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3"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4"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grpSp>
        <p:nvGrpSpPr>
          <p:cNvPr id="25" name="Group 24"/>
          <p:cNvGrpSpPr/>
          <p:nvPr userDrawn="1"/>
        </p:nvGrpSpPr>
        <p:grpSpPr>
          <a:xfrm rot="5694621">
            <a:off x="10939819" y="4887667"/>
            <a:ext cx="982496" cy="779416"/>
            <a:chOff x="6861175" y="3414713"/>
            <a:chExt cx="3033713" cy="2406650"/>
          </a:xfrm>
          <a:solidFill>
            <a:schemeClr val="accent2"/>
          </a:solidFill>
        </p:grpSpPr>
        <p:sp>
          <p:nvSpPr>
            <p:cNvPr id="2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28" name="Oval 27"/>
          <p:cNvSpPr/>
          <p:nvPr userDrawn="1"/>
        </p:nvSpPr>
        <p:spPr bwMode="auto">
          <a:xfrm rot="15975769">
            <a:off x="11154479" y="4913215"/>
            <a:ext cx="754452" cy="754452"/>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grpSp>
        <p:nvGrpSpPr>
          <p:cNvPr id="29" name="Group 28"/>
          <p:cNvGrpSpPr/>
          <p:nvPr userDrawn="1"/>
        </p:nvGrpSpPr>
        <p:grpSpPr bwMode="black">
          <a:xfrm rot="15975769">
            <a:off x="11373652" y="5132384"/>
            <a:ext cx="316111" cy="316112"/>
            <a:chOff x="9760937" y="5831681"/>
            <a:chExt cx="421482" cy="421483"/>
          </a:xfrm>
          <a:solidFill>
            <a:schemeClr val="accent5"/>
          </a:solidFill>
        </p:grpSpPr>
        <p:sp>
          <p:nvSpPr>
            <p:cNvPr id="3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grpSp>
        <p:nvGrpSpPr>
          <p:cNvPr id="38" name="Group 37"/>
          <p:cNvGrpSpPr/>
          <p:nvPr userDrawn="1"/>
        </p:nvGrpSpPr>
        <p:grpSpPr>
          <a:xfrm rot="11195837">
            <a:off x="10560237" y="4415534"/>
            <a:ext cx="589499" cy="467651"/>
            <a:chOff x="6861175" y="3414713"/>
            <a:chExt cx="3033713" cy="2406650"/>
          </a:xfrm>
          <a:solidFill>
            <a:schemeClr val="accent2"/>
          </a:solidFill>
        </p:grpSpPr>
        <p:sp>
          <p:nvSpPr>
            <p:cNvPr id="39"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0"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41" name="Oval 40"/>
          <p:cNvSpPr/>
          <p:nvPr userDrawn="1"/>
        </p:nvSpPr>
        <p:spPr bwMode="auto">
          <a:xfrm rot="2463011">
            <a:off x="10627041" y="4483605"/>
            <a:ext cx="452672"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grpSp>
        <p:nvGrpSpPr>
          <p:cNvPr id="42" name="Group 41"/>
          <p:cNvGrpSpPr/>
          <p:nvPr userDrawn="1"/>
        </p:nvGrpSpPr>
        <p:grpSpPr bwMode="black">
          <a:xfrm rot="2463011">
            <a:off x="10758546" y="4615103"/>
            <a:ext cx="189666" cy="189668"/>
            <a:chOff x="9760937" y="5831681"/>
            <a:chExt cx="421482" cy="421483"/>
          </a:xfrm>
          <a:solidFill>
            <a:schemeClr val="accent5"/>
          </a:solidFill>
        </p:grpSpPr>
        <p:sp>
          <p:nvSpPr>
            <p:cNvPr id="43"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4"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5"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6"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7"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8"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9"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50"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53" name="Text Placeholder 52"/>
          <p:cNvSpPr>
            <a:spLocks noGrp="1"/>
          </p:cNvSpPr>
          <p:nvPr>
            <p:ph type="body" sz="quarter" idx="13" hasCustomPrompt="1"/>
          </p:nvPr>
        </p:nvSpPr>
        <p:spPr>
          <a:xfrm>
            <a:off x="1572538" y="3265717"/>
            <a:ext cx="9061704" cy="1426464"/>
          </a:xfrm>
        </p:spPr>
        <p:txBody>
          <a:bodyPr anchor="ctr">
            <a:normAutofit/>
          </a:bodyPr>
          <a:lstStyle>
            <a:lvl1pPr marL="0" indent="0" algn="ctr">
              <a:buFontTx/>
              <a:buNone/>
              <a:defRPr sz="5500" baseline="0">
                <a:solidFill>
                  <a:schemeClr val="bg1"/>
                </a:solidFill>
                <a:latin typeface="Qualcomm Office Bold" panose="020B0803030202060203" pitchFamily="34" charset="0"/>
              </a:defRPr>
            </a:lvl1pPr>
          </a:lstStyle>
          <a:p>
            <a:pPr lvl="0"/>
            <a:r>
              <a:rPr lang="en-US" dirty="0" smtClean="0"/>
              <a:t>Click to edit big statement slide</a:t>
            </a:r>
            <a:endParaRPr lang="en-US" dirty="0"/>
          </a:p>
        </p:txBody>
      </p:sp>
    </p:spTree>
    <p:extLst>
      <p:ext uri="{BB962C8B-B14F-4D97-AF65-F5344CB8AC3E}">
        <p14:creationId xmlns:p14="http://schemas.microsoft.com/office/powerpoint/2010/main" val="2230691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42" presetClass="entr" presetSubtype="0" fill="hold" grpId="0" nodeType="withEffect">
                                  <p:stCondLst>
                                    <p:cond delay="8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00"/>
                                        <p:tgtEl>
                                          <p:spTgt spid="11"/>
                                        </p:tgtEl>
                                      </p:cBhvr>
                                    </p:animEffect>
                                    <p:anim calcmode="lin" valueType="num">
                                      <p:cBhvr>
                                        <p:cTn id="11" dur="1700" fill="hold"/>
                                        <p:tgtEl>
                                          <p:spTgt spid="11"/>
                                        </p:tgtEl>
                                        <p:attrNameLst>
                                          <p:attrName>ppt_x</p:attrName>
                                        </p:attrNameLst>
                                      </p:cBhvr>
                                      <p:tavLst>
                                        <p:tav tm="0">
                                          <p:val>
                                            <p:strVal val="#ppt_x"/>
                                          </p:val>
                                        </p:tav>
                                        <p:tav tm="100000">
                                          <p:val>
                                            <p:strVal val="#ppt_x"/>
                                          </p:val>
                                        </p:tav>
                                      </p:tavLst>
                                    </p:anim>
                                    <p:anim calcmode="lin" valueType="num">
                                      <p:cBhvr>
                                        <p:cTn id="12" dur="1700" fill="hold"/>
                                        <p:tgtEl>
                                          <p:spTgt spid="11"/>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2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25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decel="100000" fill="hold" nodeType="withEffect">
                                  <p:stCondLst>
                                    <p:cond delay="1600"/>
                                  </p:stCondLst>
                                  <p:childTnLst>
                                    <p:animRot by="21600000">
                                      <p:cBhvr>
                                        <p:cTn id="20" dur="1000" fill="hold"/>
                                        <p:tgtEl>
                                          <p:spTgt spid="12"/>
                                        </p:tgtEl>
                                        <p:attrNameLst>
                                          <p:attrName>r</p:attrName>
                                        </p:attrNameLst>
                                      </p:cBhvr>
                                    </p:animRot>
                                  </p:childTnLst>
                                </p:cTn>
                              </p:par>
                              <p:par>
                                <p:cTn id="21" presetID="10" presetClass="entr" presetSubtype="0" fill="hold" grpId="0" nodeType="withEffect">
                                  <p:stCondLst>
                                    <p:cond delay="1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9" presetClass="entr" presetSubtype="0" decel="100000" fill="hold" nodeType="withEffect">
                                  <p:stCondLst>
                                    <p:cond delay="11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par>
                                <p:cTn id="30" presetID="10" presetClass="entr" presetSubtype="0"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8" presetClass="emph" presetSubtype="0" decel="100000" fill="hold" nodeType="withEffect">
                                  <p:stCondLst>
                                    <p:cond delay="1600"/>
                                  </p:stCondLst>
                                  <p:childTnLst>
                                    <p:animRot by="21600000">
                                      <p:cBhvr>
                                        <p:cTn id="34" dur="1000" fill="hold"/>
                                        <p:tgtEl>
                                          <p:spTgt spid="25"/>
                                        </p:tgtEl>
                                        <p:attrNameLst>
                                          <p:attrName>r</p:attrName>
                                        </p:attrNameLst>
                                      </p:cBhvr>
                                    </p:animRot>
                                  </p:childTnLst>
                                </p:cTn>
                              </p:par>
                              <p:par>
                                <p:cTn id="35" presetID="10" presetClass="entr" presetSubtype="0" fill="hold" grpId="0" nodeType="withEffect">
                                  <p:stCondLst>
                                    <p:cond delay="1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49" presetClass="entr" presetSubtype="0" decel="100000" fill="hold" nodeType="withEffect">
                                  <p:stCondLst>
                                    <p:cond delay="1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 calcmode="lin" valueType="num">
                                      <p:cBhvr>
                                        <p:cTn id="42" dur="500" fill="hold"/>
                                        <p:tgtEl>
                                          <p:spTgt spid="29"/>
                                        </p:tgtEl>
                                        <p:attrNameLst>
                                          <p:attrName>style.rotation</p:attrName>
                                        </p:attrNameLst>
                                      </p:cBhvr>
                                      <p:tavLst>
                                        <p:tav tm="0">
                                          <p:val>
                                            <p:fltVal val="360"/>
                                          </p:val>
                                        </p:tav>
                                        <p:tav tm="100000">
                                          <p:val>
                                            <p:fltVal val="0"/>
                                          </p:val>
                                        </p:tav>
                                      </p:tavLst>
                                    </p:anim>
                                    <p:animEffect transition="in" filter="fade">
                                      <p:cBhvr>
                                        <p:cTn id="43" dur="500"/>
                                        <p:tgtEl>
                                          <p:spTgt spid="29"/>
                                        </p:tgtEl>
                                      </p:cBhvr>
                                    </p:animEffect>
                                  </p:childTnLst>
                                </p:cTn>
                              </p:par>
                              <p:par>
                                <p:cTn id="44" presetID="10" presetClass="entr" presetSubtype="0" fill="hold" grpId="0" nodeType="withEffect">
                                  <p:stCondLst>
                                    <p:cond delay="21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par>
                                <p:cTn id="53" presetID="10" presetClass="entr" presetSubtype="0" fill="hold" nodeType="withEffect">
                                  <p:stCondLst>
                                    <p:cond delay="225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nodeType="withEffect">
                                  <p:stCondLst>
                                    <p:cond delay="22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8" presetClass="emph" presetSubtype="0" decel="100000" fill="hold" nodeType="withEffect">
                                  <p:stCondLst>
                                    <p:cond delay="1600"/>
                                  </p:stCondLst>
                                  <p:childTnLst>
                                    <p:animRot by="-21600000">
                                      <p:cBhvr>
                                        <p:cTn id="60" dur="1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28" grpId="0" animBg="1"/>
      <p:bldP spid="41"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hite Quote Layout">
    <p:spTree>
      <p:nvGrpSpPr>
        <p:cNvPr id="1" name=""/>
        <p:cNvGrpSpPr/>
        <p:nvPr/>
      </p:nvGrpSpPr>
      <p:grpSpPr>
        <a:xfrm>
          <a:off x="0" y="0"/>
          <a:ext cx="0" cy="0"/>
          <a:chOff x="0" y="0"/>
          <a:chExt cx="0" cy="0"/>
        </a:xfrm>
      </p:grpSpPr>
      <p:cxnSp>
        <p:nvCxnSpPr>
          <p:cNvPr id="6" name="Straight Connector 5"/>
          <p:cNvCxnSpPr/>
          <p:nvPr userDrawn="1"/>
        </p:nvCxnSpPr>
        <p:spPr bwMode="black">
          <a:xfrm>
            <a:off x="1572158" y="4901708"/>
            <a:ext cx="9064487"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7" name="Group 6"/>
          <p:cNvGrpSpPr/>
          <p:nvPr userDrawn="1"/>
        </p:nvGrpSpPr>
        <p:grpSpPr>
          <a:xfrm rot="5694621">
            <a:off x="9968748" y="5228481"/>
            <a:ext cx="982496" cy="779416"/>
            <a:chOff x="6861175" y="3414713"/>
            <a:chExt cx="3033713" cy="2406650"/>
          </a:xfrm>
          <a:solidFill>
            <a:schemeClr val="accent2"/>
          </a:solidFill>
        </p:grpSpPr>
        <p:sp>
          <p:nvSpPr>
            <p:cNvPr id="8"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9"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10" name="Oval 9"/>
          <p:cNvSpPr/>
          <p:nvPr userDrawn="1"/>
        </p:nvSpPr>
        <p:spPr bwMode="auto">
          <a:xfrm rot="15975769">
            <a:off x="10183407" y="5254031"/>
            <a:ext cx="754452" cy="754452"/>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grpSp>
        <p:nvGrpSpPr>
          <p:cNvPr id="11" name="Group 10"/>
          <p:cNvGrpSpPr/>
          <p:nvPr userDrawn="1"/>
        </p:nvGrpSpPr>
        <p:grpSpPr bwMode="black">
          <a:xfrm rot="15975769">
            <a:off x="10402581" y="5473199"/>
            <a:ext cx="316111" cy="316112"/>
            <a:chOff x="9760937" y="5831681"/>
            <a:chExt cx="421482" cy="421483"/>
          </a:xfrm>
          <a:solidFill>
            <a:schemeClr val="accent5"/>
          </a:solidFill>
        </p:grpSpPr>
        <p:sp>
          <p:nvSpPr>
            <p:cNvPr id="12"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3"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4"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5"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6"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7"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8"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9"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grpSp>
        <p:nvGrpSpPr>
          <p:cNvPr id="20" name="Group 19"/>
          <p:cNvGrpSpPr/>
          <p:nvPr userDrawn="1"/>
        </p:nvGrpSpPr>
        <p:grpSpPr>
          <a:xfrm rot="11195837">
            <a:off x="10575733" y="4586014"/>
            <a:ext cx="589499" cy="467651"/>
            <a:chOff x="6861175" y="3414713"/>
            <a:chExt cx="3033713" cy="2406650"/>
          </a:xfrm>
          <a:solidFill>
            <a:schemeClr val="accent2"/>
          </a:solidFill>
        </p:grpSpPr>
        <p:sp>
          <p:nvSpPr>
            <p:cNvPr id="2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23" name="Oval 22"/>
          <p:cNvSpPr/>
          <p:nvPr userDrawn="1"/>
        </p:nvSpPr>
        <p:spPr bwMode="auto">
          <a:xfrm rot="2463011">
            <a:off x="10642538" y="4654083"/>
            <a:ext cx="452672" cy="452673"/>
          </a:xfrm>
          <a:prstGeom prst="ellipse">
            <a:avLst/>
          </a:prstGeom>
          <a:noFill/>
          <a:ln w="19050">
            <a:solidFill>
              <a:schemeClr val="accent1"/>
            </a:solid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grpSp>
        <p:nvGrpSpPr>
          <p:cNvPr id="24" name="Group 23"/>
          <p:cNvGrpSpPr/>
          <p:nvPr userDrawn="1"/>
        </p:nvGrpSpPr>
        <p:grpSpPr bwMode="black">
          <a:xfrm rot="2463011">
            <a:off x="10774042" y="4785583"/>
            <a:ext cx="189666" cy="189668"/>
            <a:chOff x="9760937" y="5831681"/>
            <a:chExt cx="421482" cy="421483"/>
          </a:xfrm>
          <a:solidFill>
            <a:schemeClr val="accent5"/>
          </a:solidFill>
        </p:grpSpPr>
        <p:sp>
          <p:nvSpPr>
            <p:cNvPr id="2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35" name="Text Placeholder 34"/>
          <p:cNvSpPr>
            <a:spLocks noGrp="1"/>
          </p:cNvSpPr>
          <p:nvPr>
            <p:ph type="body" sz="quarter" idx="13" hasCustomPrompt="1"/>
          </p:nvPr>
        </p:nvSpPr>
        <p:spPr>
          <a:xfrm>
            <a:off x="1572155" y="4233063"/>
            <a:ext cx="9235440" cy="618631"/>
          </a:xfrm>
        </p:spPr>
        <p:txBody>
          <a:bodyPr anchor="ctr"/>
          <a:lstStyle>
            <a:lvl1pPr marL="0" indent="0">
              <a:buFontTx/>
              <a:buNone/>
              <a:defRPr sz="3600">
                <a:solidFill>
                  <a:schemeClr val="tx1">
                    <a:lumMod val="65000"/>
                    <a:lumOff val="35000"/>
                  </a:schemeClr>
                </a:solidFill>
                <a:latin typeface="Qualcomm Office Light" panose="020B0303030202060203" pitchFamily="34" charset="0"/>
              </a:defRPr>
            </a:lvl1pPr>
          </a:lstStyle>
          <a:p>
            <a:pPr lvl="0"/>
            <a:r>
              <a:rPr lang="en-US" dirty="0" smtClean="0"/>
              <a:t>“Click to edit quote slide”</a:t>
            </a:r>
            <a:endParaRPr lang="en-US" dirty="0"/>
          </a:p>
        </p:txBody>
      </p:sp>
      <p:sp>
        <p:nvSpPr>
          <p:cNvPr id="37" name="Text Placeholder 36"/>
          <p:cNvSpPr>
            <a:spLocks noGrp="1"/>
          </p:cNvSpPr>
          <p:nvPr>
            <p:ph type="body" sz="quarter" idx="14" hasCustomPrompt="1"/>
          </p:nvPr>
        </p:nvSpPr>
        <p:spPr>
          <a:xfrm>
            <a:off x="1724139" y="4918649"/>
            <a:ext cx="9134856" cy="384721"/>
          </a:xfrm>
        </p:spPr>
        <p:txBody>
          <a:bodyPr anchor="ctr"/>
          <a:lstStyle>
            <a:lvl1pPr marL="0" indent="0">
              <a:buFontTx/>
              <a:buNone/>
              <a:defRPr sz="2000" baseline="0">
                <a:solidFill>
                  <a:schemeClr val="bg2"/>
                </a:solidFill>
              </a:defRPr>
            </a:lvl1pPr>
            <a:lvl5pPr>
              <a:defRPr/>
            </a:lvl5pPr>
          </a:lstStyle>
          <a:p>
            <a:pPr lvl="0"/>
            <a:r>
              <a:rPr lang="en-US" dirty="0" smtClean="0"/>
              <a:t>Click to edit Master subtitle style</a:t>
            </a:r>
            <a:endParaRPr lang="en-US" dirty="0"/>
          </a:p>
        </p:txBody>
      </p:sp>
    </p:spTree>
    <p:extLst>
      <p:ext uri="{BB962C8B-B14F-4D97-AF65-F5344CB8AC3E}">
        <p14:creationId xmlns:p14="http://schemas.microsoft.com/office/powerpoint/2010/main" val="2269503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9" presetClass="entr" presetSubtype="0" decel="100000" fill="hold" nodeType="withEffect">
                                  <p:stCondLst>
                                    <p:cond delay="250"/>
                                  </p:stCondLst>
                                  <p:childTnLst>
                                    <p:set>
                                      <p:cBhvr>
                                        <p:cTn id="9" dur="1" fill="hold">
                                          <p:stCondLst>
                                            <p:cond delay="0"/>
                                          </p:stCondLst>
                                        </p:cTn>
                                        <p:tgtEl>
                                          <p:spTgt spid="24"/>
                                        </p:tgtEl>
                                        <p:attrNameLst>
                                          <p:attrName>style.visibility</p:attrName>
                                        </p:attrNameLst>
                                      </p:cBhvr>
                                      <p:to>
                                        <p:strVal val="visible"/>
                                      </p:to>
                                    </p:set>
                                    <p:anim calcmode="lin" valueType="num">
                                      <p:cBhvr>
                                        <p:cTn id="10" dur="500" fill="hold"/>
                                        <p:tgtEl>
                                          <p:spTgt spid="24"/>
                                        </p:tgtEl>
                                        <p:attrNameLst>
                                          <p:attrName>ppt_w</p:attrName>
                                        </p:attrNameLst>
                                      </p:cBhvr>
                                      <p:tavLst>
                                        <p:tav tm="0">
                                          <p:val>
                                            <p:fltVal val="0"/>
                                          </p:val>
                                        </p:tav>
                                        <p:tav tm="100000">
                                          <p:val>
                                            <p:strVal val="#ppt_w"/>
                                          </p:val>
                                        </p:tav>
                                      </p:tavLst>
                                    </p:anim>
                                    <p:anim calcmode="lin" valueType="num">
                                      <p:cBhvr>
                                        <p:cTn id="11" dur="500" fill="hold"/>
                                        <p:tgtEl>
                                          <p:spTgt spid="24"/>
                                        </p:tgtEl>
                                        <p:attrNameLst>
                                          <p:attrName>ppt_h</p:attrName>
                                        </p:attrNameLst>
                                      </p:cBhvr>
                                      <p:tavLst>
                                        <p:tav tm="0">
                                          <p:val>
                                            <p:fltVal val="0"/>
                                          </p:val>
                                        </p:tav>
                                        <p:tav tm="100000">
                                          <p:val>
                                            <p:strVal val="#ppt_h"/>
                                          </p:val>
                                        </p:tav>
                                      </p:tavLst>
                                    </p:anim>
                                    <p:anim calcmode="lin" valueType="num">
                                      <p:cBhvr>
                                        <p:cTn id="12" dur="500" fill="hold"/>
                                        <p:tgtEl>
                                          <p:spTgt spid="24"/>
                                        </p:tgtEl>
                                        <p:attrNameLst>
                                          <p:attrName>style.rotation</p:attrName>
                                        </p:attrNameLst>
                                      </p:cBhvr>
                                      <p:tavLst>
                                        <p:tav tm="0">
                                          <p:val>
                                            <p:fltVal val="360"/>
                                          </p:val>
                                        </p:tav>
                                        <p:tav tm="100000">
                                          <p:val>
                                            <p:fltVal val="0"/>
                                          </p:val>
                                        </p:tav>
                                      </p:tavLst>
                                    </p:anim>
                                    <p:animEffect transition="in" filter="fade">
                                      <p:cBhvr>
                                        <p:cTn id="13" dur="500"/>
                                        <p:tgtEl>
                                          <p:spTgt spid="24"/>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 calcmode="lin" valueType="num">
                                      <p:cBhvr>
                                        <p:cTn id="25" dur="500" fill="hold"/>
                                        <p:tgtEl>
                                          <p:spTgt spid="20"/>
                                        </p:tgtEl>
                                        <p:attrNameLst>
                                          <p:attrName>style.rotation</p:attrName>
                                        </p:attrNameLst>
                                      </p:cBhvr>
                                      <p:tavLst>
                                        <p:tav tm="0">
                                          <p:val>
                                            <p:fltVal val="360"/>
                                          </p:val>
                                        </p:tav>
                                        <p:tav tm="100000">
                                          <p:val>
                                            <p:fltVal val="0"/>
                                          </p:val>
                                        </p:tav>
                                      </p:tavLst>
                                    </p:anim>
                                    <p:animEffect transition="in" filter="fade">
                                      <p:cBhvr>
                                        <p:cTn id="26" dur="500"/>
                                        <p:tgtEl>
                                          <p:spTgt spid="20"/>
                                        </p:tgtEl>
                                      </p:cBhvr>
                                    </p:animEffect>
                                  </p:childTnLst>
                                </p:cTn>
                              </p:par>
                              <p:par>
                                <p:cTn id="27" presetID="49" presetClass="entr" presetSubtype="0" decel="100000" fill="hold" nodeType="withEffect">
                                  <p:stCondLst>
                                    <p:cond delay="25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 calcmode="lin" valueType="num">
                                      <p:cBhvr>
                                        <p:cTn id="44" dur="500" fill="hold"/>
                                        <p:tgtEl>
                                          <p:spTgt spid="7"/>
                                        </p:tgtEl>
                                        <p:attrNameLst>
                                          <p:attrName>style.rotation</p:attrName>
                                        </p:attrNameLst>
                                      </p:cBhvr>
                                      <p:tavLst>
                                        <p:tav tm="0">
                                          <p:val>
                                            <p:fltVal val="360"/>
                                          </p:val>
                                        </p:tav>
                                        <p:tav tm="100000">
                                          <p:val>
                                            <p:fltVal val="0"/>
                                          </p:val>
                                        </p:tav>
                                      </p:tavLst>
                                    </p:anim>
                                    <p:animEffect transition="in" filter="fade">
                                      <p:cBhvr>
                                        <p:cTn id="4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3"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ice slide">
    <p:bg>
      <p:bgPr>
        <a:gradFill>
          <a:gsLst>
            <a:gs pos="0">
              <a:srgbClr val="143C66"/>
            </a:gs>
            <a:gs pos="100000">
              <a:srgbClr val="008E95"/>
            </a:gs>
          </a:gsLst>
          <a:lin ang="5400000" scaled="1"/>
        </a:gradFill>
        <a:effectLst/>
      </p:bgPr>
    </p:bg>
    <p:spTree>
      <p:nvGrpSpPr>
        <p:cNvPr id="1" name=""/>
        <p:cNvGrpSpPr/>
        <p:nvPr/>
      </p:nvGrpSpPr>
      <p:grpSpPr>
        <a:xfrm>
          <a:off x="0" y="0"/>
          <a:ext cx="0" cy="0"/>
          <a:chOff x="0" y="0"/>
          <a:chExt cx="0" cy="0"/>
        </a:xfrm>
      </p:grpSpPr>
      <p:sp>
        <p:nvSpPr>
          <p:cNvPr id="53" name="Text Placeholder 52"/>
          <p:cNvSpPr>
            <a:spLocks noGrp="1"/>
          </p:cNvSpPr>
          <p:nvPr>
            <p:ph type="body" sz="quarter" idx="13" hasCustomPrompt="1"/>
          </p:nvPr>
        </p:nvSpPr>
        <p:spPr>
          <a:xfrm>
            <a:off x="366094" y="4886503"/>
            <a:ext cx="10433304" cy="891527"/>
          </a:xfrm>
        </p:spPr>
        <p:txBody>
          <a:bodyPr anchor="ctr"/>
          <a:lstStyle>
            <a:lvl1pPr marL="0" indent="0" algn="l">
              <a:buFontTx/>
              <a:buNone/>
              <a:defRPr sz="5500" baseline="0">
                <a:solidFill>
                  <a:schemeClr val="bg1"/>
                </a:solidFill>
                <a:latin typeface="Qualcomm Office Bold" panose="020B0803030202060203" pitchFamily="34" charset="0"/>
              </a:defRPr>
            </a:lvl1pPr>
          </a:lstStyle>
          <a:p>
            <a:pPr lvl="0"/>
            <a:r>
              <a:rPr lang="en-US" dirty="0" smtClean="0"/>
              <a:t>Device slide</a:t>
            </a:r>
            <a:endParaRPr lang="en-US" dirty="0"/>
          </a:p>
        </p:txBody>
      </p:sp>
      <p:sp>
        <p:nvSpPr>
          <p:cNvPr id="3" name="Text Placeholder 2"/>
          <p:cNvSpPr>
            <a:spLocks noGrp="1"/>
          </p:cNvSpPr>
          <p:nvPr>
            <p:ph type="body" sz="quarter" idx="14" hasCustomPrompt="1"/>
          </p:nvPr>
        </p:nvSpPr>
        <p:spPr>
          <a:xfrm>
            <a:off x="366092" y="5800764"/>
            <a:ext cx="10433051" cy="443199"/>
          </a:xfrm>
        </p:spPr>
        <p:txBody>
          <a:bodyPr anchor="ctr"/>
          <a:lstStyle>
            <a:lvl1pPr marL="0" indent="0">
              <a:buFontTx/>
              <a:buNone/>
              <a:defRPr baseline="0">
                <a:solidFill>
                  <a:schemeClr val="bg1"/>
                </a:solidFill>
                <a:latin typeface="Qualcomm Office Light" panose="020B0303030202060203" pitchFamily="34" charset="0"/>
              </a:defRPr>
            </a:lvl1pPr>
          </a:lstStyle>
          <a:p>
            <a:pPr lvl="0"/>
            <a:r>
              <a:rPr lang="en-US" dirty="0" smtClean="0"/>
              <a:t>This will be the subtitle line here</a:t>
            </a:r>
            <a:endParaRPr lang="en-US" dirty="0"/>
          </a:p>
        </p:txBody>
      </p:sp>
      <p:sp>
        <p:nvSpPr>
          <p:cNvPr id="51" name="Text Placeholder 2"/>
          <p:cNvSpPr>
            <a:spLocks noGrp="1"/>
          </p:cNvSpPr>
          <p:nvPr>
            <p:ph type="body" sz="quarter" idx="15" hasCustomPrompt="1"/>
          </p:nvPr>
        </p:nvSpPr>
        <p:spPr>
          <a:xfrm>
            <a:off x="366097" y="6368015"/>
            <a:ext cx="11452462" cy="228780"/>
          </a:xfrm>
        </p:spPr>
        <p:txBody>
          <a:bodyPr anchor="ctr"/>
          <a:lstStyle>
            <a:lvl1pPr marL="0" indent="0">
              <a:buFontTx/>
              <a:buNone/>
              <a:defRPr sz="900">
                <a:solidFill>
                  <a:schemeClr val="bg1">
                    <a:lumMod val="75000"/>
                  </a:schemeClr>
                </a:solidFill>
              </a:defRPr>
            </a:lvl1pPr>
          </a:lstStyle>
          <a:p>
            <a:pPr lvl="0"/>
            <a:r>
              <a:rPr lang="en-US" dirty="0" smtClean="0"/>
              <a:t>Product attribution statement/ Source</a:t>
            </a:r>
            <a:endParaRPr lang="en-US" dirty="0"/>
          </a:p>
        </p:txBody>
      </p:sp>
    </p:spTree>
    <p:extLst>
      <p:ext uri="{BB962C8B-B14F-4D97-AF65-F5344CB8AC3E}">
        <p14:creationId xmlns:p14="http://schemas.microsoft.com/office/powerpoint/2010/main" val="2064056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Agenda slide layout">
    <p:spTree>
      <p:nvGrpSpPr>
        <p:cNvPr id="1" name=""/>
        <p:cNvGrpSpPr/>
        <p:nvPr/>
      </p:nvGrpSpPr>
      <p:grpSpPr>
        <a:xfrm>
          <a:off x="0" y="0"/>
          <a:ext cx="0" cy="0"/>
          <a:chOff x="0" y="0"/>
          <a:chExt cx="0" cy="0"/>
        </a:xfrm>
      </p:grpSpPr>
      <p:cxnSp>
        <p:nvCxnSpPr>
          <p:cNvPr id="5" name="Straight Connector 4"/>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3" hasCustomPrompt="1"/>
          </p:nvPr>
        </p:nvSpPr>
        <p:spPr>
          <a:xfrm>
            <a:off x="379412" y="5603804"/>
            <a:ext cx="11430000" cy="618631"/>
          </a:xfrm>
        </p:spPr>
        <p:txBody>
          <a:bodyPr anchor="ctr"/>
          <a:lstStyle>
            <a:lvl1pPr marL="0" indent="0">
              <a:buFontTx/>
              <a:buNone/>
              <a:defRPr sz="3600" baseline="0">
                <a:solidFill>
                  <a:schemeClr val="tx1">
                    <a:lumMod val="65000"/>
                    <a:lumOff val="35000"/>
                  </a:schemeClr>
                </a:solidFill>
                <a:latin typeface="Qualcomm Office Bold" panose="020B0803030202060203" pitchFamily="34" charset="0"/>
              </a:defRPr>
            </a:lvl1pPr>
          </a:lstStyle>
          <a:p>
            <a:pPr lvl="0"/>
            <a:r>
              <a:rPr lang="en-US" dirty="0" smtClean="0"/>
              <a:t>Click to edit Master title style</a:t>
            </a:r>
            <a:endParaRPr lang="en-US" dirty="0"/>
          </a:p>
        </p:txBody>
      </p:sp>
    </p:spTree>
    <p:extLst>
      <p:ext uri="{BB962C8B-B14F-4D97-AF65-F5344CB8AC3E}">
        <p14:creationId xmlns:p14="http://schemas.microsoft.com/office/powerpoint/2010/main" val="1623874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 Placeholder 2"/>
          <p:cNvSpPr>
            <a:spLocks noGrp="1"/>
          </p:cNvSpPr>
          <p:nvPr>
            <p:ph type="body" sz="quarter" idx="15" hasCustomPrompt="1"/>
          </p:nvPr>
        </p:nvSpPr>
        <p:spPr>
          <a:xfrm>
            <a:off x="366097" y="6368015"/>
            <a:ext cx="11452462" cy="228780"/>
          </a:xfrm>
        </p:spPr>
        <p:txBody>
          <a:bodyPr anchor="ctr"/>
          <a:lstStyle>
            <a:lvl1pPr marL="0" indent="0">
              <a:buFontTx/>
              <a:buNone/>
              <a:defRPr sz="900">
                <a:solidFill>
                  <a:schemeClr val="bg1">
                    <a:lumMod val="75000"/>
                  </a:schemeClr>
                </a:solidFill>
              </a:defRPr>
            </a:lvl1pPr>
          </a:lstStyle>
          <a:p>
            <a:pPr lvl="0"/>
            <a:r>
              <a:rPr lang="en-US" dirty="0" smtClean="0"/>
              <a:t>Product attribution statement/ Source</a:t>
            </a:r>
            <a:endParaRPr lang="en-US" dirty="0"/>
          </a:p>
        </p:txBody>
      </p:sp>
    </p:spTree>
    <p:extLst>
      <p:ext uri="{BB962C8B-B14F-4D97-AF65-F5344CB8AC3E}">
        <p14:creationId xmlns:p14="http://schemas.microsoft.com/office/powerpoint/2010/main" val="373910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radient_Blank">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6" name="Text Placeholder 2"/>
          <p:cNvSpPr>
            <a:spLocks noGrp="1"/>
          </p:cNvSpPr>
          <p:nvPr>
            <p:ph type="body" sz="quarter" idx="15" hasCustomPrompt="1"/>
          </p:nvPr>
        </p:nvSpPr>
        <p:spPr>
          <a:xfrm>
            <a:off x="366097" y="6368015"/>
            <a:ext cx="11452462" cy="228780"/>
          </a:xfrm>
        </p:spPr>
        <p:txBody>
          <a:bodyPr anchor="ctr"/>
          <a:lstStyle>
            <a:lvl1pPr marL="0" indent="0">
              <a:buFontTx/>
              <a:buNone/>
              <a:defRPr sz="900">
                <a:solidFill>
                  <a:schemeClr val="bg1">
                    <a:lumMod val="75000"/>
                  </a:schemeClr>
                </a:solidFill>
              </a:defRPr>
            </a:lvl1pPr>
          </a:lstStyle>
          <a:p>
            <a:pPr lvl="0"/>
            <a:r>
              <a:rPr lang="en-US" dirty="0" smtClean="0"/>
              <a:t>Product attribution statement/ Source</a:t>
            </a:r>
            <a:endParaRPr lang="en-US" dirty="0"/>
          </a:p>
        </p:txBody>
      </p:sp>
    </p:spTree>
    <p:extLst>
      <p:ext uri="{BB962C8B-B14F-4D97-AF65-F5344CB8AC3E}">
        <p14:creationId xmlns:p14="http://schemas.microsoft.com/office/powerpoint/2010/main" val="755813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cxnSp>
        <p:nvCxnSpPr>
          <p:cNvPr id="11" name="Straight Connector 10"/>
          <p:cNvCxnSpPr/>
          <p:nvPr userDrawn="1"/>
        </p:nvCxnSpPr>
        <p:spPr>
          <a:xfrm>
            <a:off x="374905"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balloon"/>
          <p:cNvGrpSpPr/>
          <p:nvPr userDrawn="1"/>
        </p:nvGrpSpPr>
        <p:grpSpPr bwMode="black">
          <a:xfrm>
            <a:off x="10136809" y="4128221"/>
            <a:ext cx="547687" cy="1101725"/>
            <a:chOff x="9654651" y="4161470"/>
            <a:chExt cx="547687" cy="1101725"/>
          </a:xfrm>
        </p:grpSpPr>
        <p:sp>
          <p:nvSpPr>
            <p:cNvPr id="13"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4"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5"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6"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17"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18" name="Freeform 17"/>
          <p:cNvSpPr>
            <a:spLocks noEditPoints="1"/>
          </p:cNvSpPr>
          <p:nvPr userDrawn="1"/>
        </p:nvSpPr>
        <p:spPr bwMode="black">
          <a:xfrm>
            <a:off x="10774981" y="4016663"/>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20" tIns="45711" rIns="91420" bIns="45711"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nvGrpSpPr>
          <p:cNvPr id="19" name="sun"/>
          <p:cNvGrpSpPr/>
          <p:nvPr userDrawn="1"/>
        </p:nvGrpSpPr>
        <p:grpSpPr bwMode="black">
          <a:xfrm>
            <a:off x="10894046" y="3518186"/>
            <a:ext cx="352426" cy="349251"/>
            <a:chOff x="6678613" y="2182813"/>
            <a:chExt cx="352425" cy="349250"/>
          </a:xfrm>
          <a:solidFill>
            <a:schemeClr val="accent5"/>
          </a:solidFill>
        </p:grpSpPr>
        <p:sp>
          <p:nvSpPr>
            <p:cNvPr id="20"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1"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2"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3"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4"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5"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6"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7"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8"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29"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0"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1"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2"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3"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4"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5"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6"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grpSp>
        <p:nvGrpSpPr>
          <p:cNvPr id="37" name="Group 36"/>
          <p:cNvGrpSpPr/>
          <p:nvPr userDrawn="1"/>
        </p:nvGrpSpPr>
        <p:grpSpPr bwMode="black">
          <a:xfrm>
            <a:off x="9096993" y="3611849"/>
            <a:ext cx="1620837" cy="842963"/>
            <a:chOff x="8614838" y="3645100"/>
            <a:chExt cx="1620837" cy="842963"/>
          </a:xfrm>
        </p:grpSpPr>
        <p:sp>
          <p:nvSpPr>
            <p:cNvPr id="38"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39"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grpSp>
        <p:nvGrpSpPr>
          <p:cNvPr id="40" name="compass"/>
          <p:cNvGrpSpPr/>
          <p:nvPr userDrawn="1"/>
        </p:nvGrpSpPr>
        <p:grpSpPr bwMode="black">
          <a:xfrm>
            <a:off x="9929653" y="5150434"/>
            <a:ext cx="985963" cy="985963"/>
            <a:chOff x="7363812" y="1203877"/>
            <a:chExt cx="985962" cy="985962"/>
          </a:xfrm>
        </p:grpSpPr>
        <p:grpSp>
          <p:nvGrpSpPr>
            <p:cNvPr id="41" name="Group 40"/>
            <p:cNvGrpSpPr/>
            <p:nvPr userDrawn="1"/>
          </p:nvGrpSpPr>
          <p:grpSpPr bwMode="black">
            <a:xfrm>
              <a:off x="7388481" y="1278552"/>
              <a:ext cx="936625" cy="836612"/>
              <a:chOff x="9475263" y="5255258"/>
              <a:chExt cx="936625" cy="836612"/>
            </a:xfrm>
          </p:grpSpPr>
          <p:sp>
            <p:nvSpPr>
              <p:cNvPr id="4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4"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5"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sp>
            <p:nvSpPr>
              <p:cNvPr id="46"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latin typeface="Qualcomm Office Regular"/>
                </a:endParaRPr>
              </a:p>
            </p:txBody>
          </p:sp>
        </p:grpSp>
        <p:sp>
          <p:nvSpPr>
            <p:cNvPr id="42" name="Rectangle 41"/>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defTabSz="914195" eaLnBrk="1" fontAlgn="auto" hangingPunct="1">
                <a:spcBef>
                  <a:spcPts val="0"/>
                </a:spcBef>
                <a:spcAft>
                  <a:spcPts val="0"/>
                </a:spcAft>
              </a:pPr>
              <a:endParaRPr lang="en-US" sz="1900" dirty="0">
                <a:solidFill>
                  <a:prstClr val="black"/>
                </a:solidFill>
                <a:latin typeface="Qualcomm Office Regular"/>
              </a:endParaRPr>
            </a:p>
          </p:txBody>
        </p:sp>
      </p:grpSp>
      <p:cxnSp>
        <p:nvCxnSpPr>
          <p:cNvPr id="47" name="Straight Connector 46"/>
          <p:cNvCxnSpPr/>
          <p:nvPr userDrawn="1"/>
        </p:nvCxnSpPr>
        <p:spPr>
          <a:xfrm>
            <a:off x="374905"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userDrawn="1"/>
        </p:nvSpPr>
        <p:spPr>
          <a:xfrm>
            <a:off x="384767" y="3881295"/>
            <a:ext cx="9347308" cy="704143"/>
          </a:xfrm>
          <a:prstGeom prst="rect">
            <a:avLst/>
          </a:prstGeom>
          <a:noFill/>
        </p:spPr>
        <p:txBody>
          <a:bodyPr wrap="square" lIns="0" tIns="45711" rIns="91420" bIns="0" rtlCol="0" anchor="b" anchorCtr="0">
            <a:noAutofit/>
          </a:bodyPr>
          <a:lstStyle/>
          <a:p>
            <a:pPr marL="0" lvl="1" defTabSz="914195" eaLnBrk="1" fontAlgn="auto" hangingPunct="1">
              <a:lnSpc>
                <a:spcPct val="90000"/>
              </a:lnSpc>
              <a:spcBef>
                <a:spcPts val="0"/>
              </a:spcBef>
              <a:spcAft>
                <a:spcPts val="0"/>
              </a:spcAft>
              <a:buClr>
                <a:srgbClr val="70CFEE"/>
              </a:buClr>
              <a:buSzPct val="110000"/>
              <a:defRPr/>
            </a:pPr>
            <a:r>
              <a:rPr lang="en-US" sz="2000" dirty="0" smtClean="0">
                <a:solidFill>
                  <a:srgbClr val="FFFFFF"/>
                </a:solidFill>
                <a:cs typeface="Arial" pitchFamily="34" charset="0"/>
              </a:rPr>
              <a:t>For more information, visit us at: </a:t>
            </a:r>
            <a:br>
              <a:rPr lang="en-US" sz="2000" dirty="0" smtClean="0">
                <a:solidFill>
                  <a:srgbClr val="FFFFFF"/>
                </a:solidFill>
                <a:cs typeface="Arial" pitchFamily="34" charset="0"/>
              </a:rPr>
            </a:br>
            <a:r>
              <a:rPr lang="en-US" sz="2000" dirty="0" smtClean="0">
                <a:solidFill>
                  <a:srgbClr val="FFFFFF"/>
                </a:solidFill>
                <a:cs typeface="Arial" pitchFamily="34" charset="0"/>
              </a:rPr>
              <a:t>www.qualcomm.com &amp; www.qualcomm.com/blog </a:t>
            </a:r>
          </a:p>
        </p:txBody>
      </p:sp>
      <p:sp>
        <p:nvSpPr>
          <p:cNvPr id="49" name="Subtitle 2"/>
          <p:cNvSpPr txBox="1">
            <a:spLocks/>
          </p:cNvSpPr>
          <p:nvPr userDrawn="1"/>
        </p:nvSpPr>
        <p:spPr bwMode="gray">
          <a:xfrm>
            <a:off x="262176" y="4760119"/>
            <a:ext cx="8690100" cy="2040456"/>
          </a:xfrm>
          <a:prstGeom prst="rect">
            <a:avLst/>
          </a:prstGeom>
        </p:spPr>
        <p:txBody>
          <a:bodyPr vert="horz" lIns="91420" tIns="45711" rIns="91420" bIns="45711"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defTabSz="914195" fontAlgn="auto">
              <a:lnSpc>
                <a:spcPct val="95000"/>
              </a:lnSpc>
              <a:spcBef>
                <a:spcPts val="0"/>
              </a:spcBef>
              <a:spcAft>
                <a:spcPts val="0"/>
              </a:spcAft>
              <a:buFontTx/>
              <a:buNone/>
              <a:defRPr/>
            </a:pPr>
            <a:r>
              <a:rPr sz="1100" spc="11" dirty="0" smtClean="0">
                <a:solidFill>
                  <a:srgbClr val="FFFFFF"/>
                </a:solidFill>
                <a:latin typeface="Qualcomm Office Light" pitchFamily="34" charset="0"/>
              </a:rPr>
              <a:t>©2013-2014 Qualcomm Technologies, Inc. and/or its affiliated companies.  All Rights Reserved.  </a:t>
            </a:r>
          </a:p>
          <a:p>
            <a:pPr marL="0" lvl="1" algn="l" defTabSz="914195" fontAlgn="auto">
              <a:lnSpc>
                <a:spcPct val="95000"/>
              </a:lnSpc>
              <a:spcBef>
                <a:spcPts val="0"/>
              </a:spcBef>
              <a:spcAft>
                <a:spcPts val="0"/>
              </a:spcAft>
              <a:buFontTx/>
              <a:buNone/>
              <a:defRPr/>
            </a:pPr>
            <a:endParaRPr sz="1100" spc="11" dirty="0" smtClean="0">
              <a:solidFill>
                <a:srgbClr val="FFFFFF"/>
              </a:solidFill>
              <a:latin typeface="Qualcomm Office Light" pitchFamily="34" charset="0"/>
            </a:endParaRPr>
          </a:p>
          <a:p>
            <a:pPr marL="0" lvl="1" algn="l" defTabSz="914195" fontAlgn="auto">
              <a:lnSpc>
                <a:spcPct val="95000"/>
              </a:lnSpc>
              <a:spcBef>
                <a:spcPts val="0"/>
              </a:spcBef>
              <a:spcAft>
                <a:spcPts val="0"/>
              </a:spcAft>
              <a:buFontTx/>
              <a:buNone/>
              <a:defRPr/>
            </a:pPr>
            <a:r>
              <a:rPr sz="1100" spc="11" dirty="0" smtClean="0">
                <a:solidFill>
                  <a:srgbClr val="FFFFFF"/>
                </a:solidFill>
                <a:latin typeface="Qualcomm Office Light" pitchFamily="34" charset="0"/>
              </a:rPr>
              <a:t>Qualcomm, Snapdragon, and Qualcomm Gobi, are trademarks of Qualcomm Incorporated, registered in the United States and other countries. All trademarks of Qualcomm Incorporated are used with permission.  Other products and brand names may be trademarks or registered trademarks of their respective owners.</a:t>
            </a:r>
          </a:p>
          <a:p>
            <a:pPr marL="0" lvl="1" algn="l" defTabSz="914195" fontAlgn="auto">
              <a:lnSpc>
                <a:spcPct val="95000"/>
              </a:lnSpc>
              <a:spcBef>
                <a:spcPts val="0"/>
              </a:spcBef>
              <a:spcAft>
                <a:spcPts val="0"/>
              </a:spcAft>
              <a:buFontTx/>
              <a:buNone/>
              <a:defRPr/>
            </a:pPr>
            <a:endParaRPr sz="1100" spc="11" dirty="0" smtClean="0">
              <a:solidFill>
                <a:srgbClr val="FFFFFF"/>
              </a:solidFill>
              <a:latin typeface="Qualcomm Office Light" pitchFamily="34" charset="0"/>
            </a:endParaRPr>
          </a:p>
          <a:p>
            <a:pPr marL="0" lvl="1" algn="l" defTabSz="914195" fontAlgn="auto">
              <a:lnSpc>
                <a:spcPct val="95000"/>
              </a:lnSpc>
              <a:spcBef>
                <a:spcPts val="0"/>
              </a:spcBef>
              <a:spcAft>
                <a:spcPts val="0"/>
              </a:spcAft>
              <a:buFontTx/>
              <a:buNone/>
              <a:defRPr/>
            </a:pPr>
            <a:r>
              <a:rPr sz="1100" spc="11" dirty="0" smtClean="0">
                <a:solidFill>
                  <a:srgbClr val="FFFFFF"/>
                </a:solidFill>
                <a:latin typeface="Qualcomm Office Light" pitchFamily="34" charset="0"/>
              </a:rPr>
              <a:t>References in this presentation to “Qualcomm” may mean Qualcomm Incorporated, Qualcomm Technologies, Inc., and/or other subsidiaries or business units within the Qualcomm corporate structure, as applicable.</a:t>
            </a:r>
          </a:p>
          <a:p>
            <a:pPr marL="0" lvl="1" algn="l" defTabSz="914195" fontAlgn="auto">
              <a:lnSpc>
                <a:spcPct val="95000"/>
              </a:lnSpc>
              <a:spcBef>
                <a:spcPts val="0"/>
              </a:spcBef>
              <a:spcAft>
                <a:spcPts val="0"/>
              </a:spcAft>
              <a:buFontTx/>
              <a:buNone/>
              <a:defRPr/>
            </a:pPr>
            <a:endParaRPr sz="1100" spc="11" dirty="0" smtClean="0">
              <a:solidFill>
                <a:srgbClr val="FFFFFF"/>
              </a:solidFill>
              <a:latin typeface="Qualcomm Office Light" pitchFamily="34" charset="0"/>
            </a:endParaRPr>
          </a:p>
          <a:p>
            <a:pPr marL="0" lvl="1" algn="l" defTabSz="914195" fontAlgn="auto">
              <a:lnSpc>
                <a:spcPct val="95000"/>
              </a:lnSpc>
              <a:spcBef>
                <a:spcPts val="0"/>
              </a:spcBef>
              <a:spcAft>
                <a:spcPts val="0"/>
              </a:spcAft>
              <a:buFontTx/>
              <a:buNone/>
              <a:defRPr/>
            </a:pPr>
            <a:r>
              <a:rPr sz="1100" spc="11" dirty="0" smtClean="0">
                <a:solidFill>
                  <a:srgbClr val="FFFFFF"/>
                </a:solidFill>
                <a:latin typeface="Qualcomm Office Light"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50" name="TextBox 49"/>
          <p:cNvSpPr txBox="1"/>
          <p:nvPr userDrawn="1"/>
        </p:nvSpPr>
        <p:spPr>
          <a:xfrm>
            <a:off x="262172" y="2759889"/>
            <a:ext cx="7362908" cy="807400"/>
          </a:xfrm>
          <a:prstGeom prst="rect">
            <a:avLst/>
          </a:prstGeom>
          <a:noFill/>
        </p:spPr>
        <p:txBody>
          <a:bodyPr wrap="square" lIns="91420" tIns="45711" rIns="91420" bIns="45711" rtlCol="0">
            <a:spAutoFit/>
          </a:bodyPr>
          <a:lstStyle/>
          <a:p>
            <a:pPr defTabSz="914195" eaLnBrk="1" fontAlgn="auto" hangingPunct="1">
              <a:lnSpc>
                <a:spcPct val="85000"/>
              </a:lnSpc>
              <a:spcAft>
                <a:spcPts val="0"/>
              </a:spcAft>
            </a:pPr>
            <a:r>
              <a:rPr lang="en-US" sz="5500" dirty="0" smtClean="0">
                <a:solidFill>
                  <a:srgbClr val="FFFFFF"/>
                </a:solidFill>
                <a:latin typeface="Qualcomm Office Bold" pitchFamily="34" charset="0"/>
                <a:cs typeface="Arial" pitchFamily="34" charset="0"/>
              </a:rPr>
              <a:t>Thank you</a:t>
            </a:r>
            <a:endParaRPr lang="en-US" sz="5500" dirty="0">
              <a:solidFill>
                <a:srgbClr val="FFFFFF"/>
              </a:solidFill>
              <a:latin typeface="Qualcomm Office Bold" pitchFamily="34" charset="0"/>
              <a:cs typeface="Arial" pitchFamily="34" charset="0"/>
            </a:endParaRPr>
          </a:p>
        </p:txBody>
      </p:sp>
      <p:grpSp>
        <p:nvGrpSpPr>
          <p:cNvPr id="51" name="Group 50"/>
          <p:cNvGrpSpPr/>
          <p:nvPr userDrawn="1"/>
        </p:nvGrpSpPr>
        <p:grpSpPr>
          <a:xfrm>
            <a:off x="284109" y="3535806"/>
            <a:ext cx="4834393" cy="424732"/>
            <a:chOff x="408334" y="1590261"/>
            <a:chExt cx="4834393" cy="424732"/>
          </a:xfrm>
        </p:grpSpPr>
        <p:sp>
          <p:nvSpPr>
            <p:cNvPr id="52" name="TextBox 51"/>
            <p:cNvSpPr txBox="1"/>
            <p:nvPr userDrawn="1"/>
          </p:nvSpPr>
          <p:spPr>
            <a:xfrm>
              <a:off x="408334" y="1590261"/>
              <a:ext cx="4834393" cy="424732"/>
            </a:xfrm>
            <a:prstGeom prst="rect">
              <a:avLst/>
            </a:prstGeom>
            <a:noFill/>
          </p:spPr>
          <p:txBody>
            <a:bodyPr wrap="square" rtlCol="0">
              <a:spAutoFit/>
            </a:bodyPr>
            <a:lstStyle/>
            <a:p>
              <a:pPr defTabSz="914195" eaLnBrk="1" fontAlgn="auto" hangingPunct="1">
                <a:lnSpc>
                  <a:spcPct val="90000"/>
                </a:lnSpc>
                <a:spcBef>
                  <a:spcPts val="0"/>
                </a:spcBef>
                <a:spcAft>
                  <a:spcPts val="0"/>
                </a:spcAft>
                <a:defRPr/>
              </a:pPr>
              <a:r>
                <a:rPr lang="en-US" sz="2400" dirty="0" smtClean="0">
                  <a:solidFill>
                    <a:srgbClr val="FFFFFF"/>
                  </a:solidFill>
                  <a:latin typeface="Qualcomm Office Light" pitchFamily="34" charset="0"/>
                  <a:cs typeface="Arial" pitchFamily="34" charset="0"/>
                </a:rPr>
                <a:t>Follow us on:</a:t>
              </a:r>
            </a:p>
          </p:txBody>
        </p:sp>
        <p:sp>
          <p:nvSpPr>
            <p:cNvPr id="53" name="Freeform 12"/>
            <p:cNvSpPr>
              <a:spLocks noChangeAspect="1"/>
            </p:cNvSpPr>
            <p:nvPr userDrawn="1"/>
          </p:nvSpPr>
          <p:spPr bwMode="auto">
            <a:xfrm>
              <a:off x="2429649" y="1628891"/>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dirty="0">
                <a:solidFill>
                  <a:prstClr val="black"/>
                </a:solidFill>
              </a:endParaRPr>
            </a:p>
          </p:txBody>
        </p:sp>
        <p:pic>
          <p:nvPicPr>
            <p:cNvPr id="5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55" name="Rectangle 54"/>
          <p:cNvSpPr/>
          <p:nvPr userDrawn="1"/>
        </p:nvSpPr>
        <p:spPr bwMode="auto">
          <a:xfrm>
            <a:off x="245669" y="6580479"/>
            <a:ext cx="5636527" cy="220100"/>
          </a:xfrm>
          <a:prstGeom prst="rect">
            <a:avLst/>
          </a:prstGeom>
          <a:solidFill>
            <a:srgbClr val="008D95"/>
          </a:solidFill>
          <a:ln>
            <a:noFill/>
          </a:ln>
          <a:extLst/>
        </p:spPr>
        <p:txBody>
          <a:bodyPr rot="0" spcFirstLastPara="0" vertOverflow="overflow" horzOverflow="overflow" vert="horz" wrap="square" lIns="91420" tIns="45711" rIns="91420" bIns="45711" numCol="1" spcCol="0" rtlCol="0" fromWordArt="0" anchor="t" anchorCtr="0" forceAA="0" compatLnSpc="1">
            <a:prstTxWarp prst="textNoShape">
              <a:avLst/>
            </a:prstTxWarp>
            <a:noAutofit/>
          </a:bodyPr>
          <a:lstStyle/>
          <a:p>
            <a:pPr algn="ctr" defTabSz="914195" eaLnBrk="1" fontAlgn="auto" hangingPunct="1">
              <a:spcBef>
                <a:spcPts val="0"/>
              </a:spcBef>
              <a:spcAft>
                <a:spcPts val="0"/>
              </a:spcAft>
            </a:pPr>
            <a:endParaRPr lang="en-US" sz="1900" dirty="0" smtClean="0">
              <a:solidFill>
                <a:srgbClr val="FFFFFF"/>
              </a:solidFill>
              <a:latin typeface="Qualcomm Office Regular"/>
            </a:endParaRPr>
          </a:p>
        </p:txBody>
      </p:sp>
    </p:spTree>
    <p:extLst>
      <p:ext uri="{BB962C8B-B14F-4D97-AF65-F5344CB8AC3E}">
        <p14:creationId xmlns:p14="http://schemas.microsoft.com/office/powerpoint/2010/main" val="386437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000"/>
                                        <p:tgtEl>
                                          <p:spTgt spid="18"/>
                                        </p:tgtEl>
                                      </p:cBhvr>
                                    </p:animEffect>
                                  </p:childTnLst>
                                </p:cTn>
                              </p:par>
                              <p:par>
                                <p:cTn id="11" presetID="42" presetClass="entr" presetSubtype="0" fill="hold"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800"/>
                                        <p:tgtEl>
                                          <p:spTgt spid="19"/>
                                        </p:tgtEl>
                                      </p:cBhvr>
                                    </p:animEffect>
                                    <p:anim calcmode="lin" valueType="num">
                                      <p:cBhvr>
                                        <p:cTn id="14" dur="1800" fill="hold"/>
                                        <p:tgtEl>
                                          <p:spTgt spid="19"/>
                                        </p:tgtEl>
                                        <p:attrNameLst>
                                          <p:attrName>ppt_x</p:attrName>
                                        </p:attrNameLst>
                                      </p:cBhvr>
                                      <p:tavLst>
                                        <p:tav tm="0">
                                          <p:val>
                                            <p:strVal val="#ppt_x"/>
                                          </p:val>
                                        </p:tav>
                                        <p:tav tm="100000">
                                          <p:val>
                                            <p:strVal val="#ppt_x"/>
                                          </p:val>
                                        </p:tav>
                                      </p:tavLst>
                                    </p:anim>
                                    <p:anim calcmode="lin" valueType="num">
                                      <p:cBhvr>
                                        <p:cTn id="15" dur="18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400"/>
                                        <p:tgtEl>
                                          <p:spTgt spid="9"/>
                                        </p:tgtEl>
                                      </p:cBhvr>
                                    </p:animEffect>
                                    <p:anim calcmode="lin" valueType="num">
                                      <p:cBhvr>
                                        <p:cTn id="19" dur="1400" fill="hold"/>
                                        <p:tgtEl>
                                          <p:spTgt spid="9"/>
                                        </p:tgtEl>
                                        <p:attrNameLst>
                                          <p:attrName>ppt_x</p:attrName>
                                        </p:attrNameLst>
                                      </p:cBhvr>
                                      <p:tavLst>
                                        <p:tav tm="0">
                                          <p:val>
                                            <p:strVal val="#ppt_x"/>
                                          </p:val>
                                        </p:tav>
                                        <p:tav tm="100000">
                                          <p:val>
                                            <p:strVal val="#ppt_x"/>
                                          </p:val>
                                        </p:tav>
                                      </p:tavLst>
                                    </p:anim>
                                    <p:anim calcmode="lin" valueType="num">
                                      <p:cBhvr>
                                        <p:cTn id="20" dur="14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400"/>
                                        <p:tgtEl>
                                          <p:spTgt spid="40"/>
                                        </p:tgtEl>
                                      </p:cBhvr>
                                    </p:animEffect>
                                    <p:anim calcmode="lin" valueType="num">
                                      <p:cBhvr>
                                        <p:cTn id="24" dur="1400" fill="hold"/>
                                        <p:tgtEl>
                                          <p:spTgt spid="40"/>
                                        </p:tgtEl>
                                        <p:attrNameLst>
                                          <p:attrName>ppt_x</p:attrName>
                                        </p:attrNameLst>
                                      </p:cBhvr>
                                      <p:tavLst>
                                        <p:tav tm="0">
                                          <p:val>
                                            <p:strVal val="#ppt_x"/>
                                          </p:val>
                                        </p:tav>
                                        <p:tav tm="100000">
                                          <p:val>
                                            <p:strVal val="#ppt_x"/>
                                          </p:val>
                                        </p:tav>
                                      </p:tavLst>
                                    </p:anim>
                                    <p:anim calcmode="lin" valueType="num">
                                      <p:cBhvr>
                                        <p:cTn id="25" dur="1400" fill="hold"/>
                                        <p:tgtEl>
                                          <p:spTgt spid="40"/>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40"/>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_Title slide with no content">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6094" y="676542"/>
            <a:ext cx="11430000" cy="590931"/>
          </a:xfrm>
          <a:prstGeom prst="rect">
            <a:avLst/>
          </a:prstGeom>
        </p:spPr>
        <p:txBody>
          <a:bodyPr vert="horz" lIns="91420" tIns="45711" rIns="91420" bIns="45711" rtlCol="0" anchor="ctr">
            <a:spAutoFit/>
          </a:bodyPr>
          <a:lstStyle/>
          <a:p>
            <a:r>
              <a:rPr lang="en-US" smtClean="0"/>
              <a:t>Click to edit Master title style</a:t>
            </a:r>
            <a:endParaRPr lang="en-US" dirty="0"/>
          </a:p>
        </p:txBody>
      </p:sp>
      <p:cxnSp>
        <p:nvCxnSpPr>
          <p:cNvPr id="10" name="Straight Connector 9"/>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1" name="Text Placeholder 11"/>
          <p:cNvSpPr>
            <a:spLocks noGrp="1"/>
          </p:cNvSpPr>
          <p:nvPr>
            <p:ph type="body" sz="quarter" idx="13"/>
          </p:nvPr>
        </p:nvSpPr>
        <p:spPr>
          <a:xfrm>
            <a:off x="366714" y="1180867"/>
            <a:ext cx="11430000" cy="443199"/>
          </a:xfrm>
        </p:spPr>
        <p:txBody>
          <a:bodyPr anchor="ctr"/>
          <a:lstStyle>
            <a:lvl1pPr marL="0" indent="0">
              <a:buFontTx/>
              <a:buNone/>
              <a:defRPr>
                <a:solidFill>
                  <a:schemeClr val="bg2"/>
                </a:solidFill>
              </a:defRPr>
            </a:lvl1pPr>
            <a:lvl2pPr marL="457099" indent="0">
              <a:buFontTx/>
              <a:buNone/>
              <a:defRPr>
                <a:solidFill>
                  <a:schemeClr val="bg2"/>
                </a:solidFill>
              </a:defRPr>
            </a:lvl2pPr>
            <a:lvl3pPr marL="914195" indent="0">
              <a:buFontTx/>
              <a:buNone/>
              <a:defRPr>
                <a:solidFill>
                  <a:schemeClr val="bg2"/>
                </a:solidFill>
              </a:defRPr>
            </a:lvl3pPr>
            <a:lvl4pPr marL="1371292" indent="0">
              <a:buFontTx/>
              <a:buNone/>
              <a:defRPr>
                <a:solidFill>
                  <a:schemeClr val="bg2"/>
                </a:solidFill>
              </a:defRPr>
            </a:lvl4pPr>
            <a:lvl5pPr marL="1828389" indent="0">
              <a:buFontTx/>
              <a:buNone/>
              <a:defRPr>
                <a:solidFill>
                  <a:schemeClr val="bg2"/>
                </a:solidFill>
              </a:defRPr>
            </a:lvl5pPr>
          </a:lstStyle>
          <a:p>
            <a:pPr lvl="0"/>
            <a:r>
              <a:rPr lang="en-US" smtClean="0"/>
              <a:t>Click to edit Master text styles</a:t>
            </a:r>
          </a:p>
        </p:txBody>
      </p:sp>
      <p:sp>
        <p:nvSpPr>
          <p:cNvPr id="6" name="Text Placeholder 2"/>
          <p:cNvSpPr>
            <a:spLocks noGrp="1"/>
          </p:cNvSpPr>
          <p:nvPr>
            <p:ph type="body" sz="quarter" idx="14" hasCustomPrompt="1"/>
          </p:nvPr>
        </p:nvSpPr>
        <p:spPr>
          <a:xfrm>
            <a:off x="366097" y="6368015"/>
            <a:ext cx="11452462" cy="228780"/>
          </a:xfrm>
        </p:spPr>
        <p:txBody>
          <a:bodyPr anchor="ctr"/>
          <a:lstStyle>
            <a:lvl1pPr marL="0" indent="0">
              <a:buFontTx/>
              <a:buNone/>
              <a:defRPr sz="900">
                <a:solidFill>
                  <a:schemeClr val="bg1">
                    <a:lumMod val="75000"/>
                  </a:schemeClr>
                </a:solidFill>
              </a:defRPr>
            </a:lvl1pPr>
          </a:lstStyle>
          <a:p>
            <a:pPr lvl="0"/>
            <a:r>
              <a:rPr lang="en-US" dirty="0" smtClean="0"/>
              <a:t>Product attribution statement/ Source</a:t>
            </a:r>
            <a:endParaRPr lang="en-US" dirty="0"/>
          </a:p>
        </p:txBody>
      </p:sp>
    </p:spTree>
    <p:extLst>
      <p:ext uri="{BB962C8B-B14F-4D97-AF65-F5344CB8AC3E}">
        <p14:creationId xmlns:p14="http://schemas.microsoft.com/office/powerpoint/2010/main" val="3835438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1" y="1426467"/>
            <a:ext cx="11430000" cy="298782"/>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83541" y="694374"/>
            <a:ext cx="11432977" cy="577081"/>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grpSp>
      <p:sp>
        <p:nvSpPr>
          <p:cNvPr id="61" name="TextBox 60"/>
          <p:cNvSpPr txBox="1"/>
          <p:nvPr userDrawn="1"/>
        </p:nvSpPr>
        <p:spPr>
          <a:xfrm>
            <a:off x="289980" y="6477717"/>
            <a:ext cx="2595667" cy="233397"/>
          </a:xfrm>
          <a:prstGeom prst="rect">
            <a:avLst/>
          </a:prstGeom>
          <a:noFill/>
        </p:spPr>
        <p:txBody>
          <a:bodyPr wrap="square" rtlCol="0">
            <a:spAutoFit/>
          </a:bodyPr>
          <a:lstStyle/>
          <a:p>
            <a:pPr defTabSz="685800" eaLnBrk="1" fontAlgn="auto" hangingPunct="1">
              <a:lnSpc>
                <a:spcPct val="90000"/>
              </a:lnSpc>
              <a:spcBef>
                <a:spcPts val="0"/>
              </a:spcBef>
              <a:spcAft>
                <a:spcPts val="300"/>
              </a:spcAft>
              <a:defRPr/>
            </a:pPr>
            <a:fld id="{AB307C75-CA2F-4BA6-858A-60F533452F31}" type="datetimeFigureOut">
              <a:rPr lang="en-US" sz="1000" smtClean="0">
                <a:solidFill>
                  <a:srgbClr val="FFFFFF">
                    <a:lumMod val="75000"/>
                  </a:srgbClr>
                </a:solidFill>
                <a:latin typeface="Qualcomm Office Regular"/>
              </a:rPr>
              <a:pPr defTabSz="685800" eaLnBrk="1" fontAlgn="auto" hangingPunct="1">
                <a:lnSpc>
                  <a:spcPct val="90000"/>
                </a:lnSpc>
                <a:spcBef>
                  <a:spcPts val="0"/>
                </a:spcBef>
                <a:spcAft>
                  <a:spcPts val="300"/>
                </a:spcAft>
                <a:defRPr/>
              </a:pPr>
              <a:t>2/29/2016</a:t>
            </a:fld>
            <a:endParaRPr lang="en-US" sz="1000" dirty="0" smtClean="0">
              <a:solidFill>
                <a:srgbClr val="FFFFFF">
                  <a:lumMod val="75000"/>
                </a:srgbClr>
              </a:solidFill>
              <a:latin typeface="Qualcomm Office Regular"/>
            </a:endParaRPr>
          </a:p>
        </p:txBody>
      </p:sp>
      <p:sp>
        <p:nvSpPr>
          <p:cNvPr id="62" name="TextBox 61"/>
          <p:cNvSpPr txBox="1"/>
          <p:nvPr userDrawn="1"/>
        </p:nvSpPr>
        <p:spPr>
          <a:xfrm>
            <a:off x="4295672" y="6477717"/>
            <a:ext cx="3600660" cy="233397"/>
          </a:xfrm>
          <a:prstGeom prst="rect">
            <a:avLst/>
          </a:prstGeom>
          <a:noFill/>
        </p:spPr>
        <p:txBody>
          <a:bodyPr wrap="square" rtlCol="0">
            <a:spAutoFit/>
          </a:bodyPr>
          <a:lstStyle/>
          <a:p>
            <a:pPr algn="ctr" defTabSz="685800" eaLnBrk="1" fontAlgn="auto" hangingPunct="1">
              <a:lnSpc>
                <a:spcPct val="90000"/>
              </a:lnSpc>
              <a:spcBef>
                <a:spcPts val="0"/>
              </a:spcBef>
              <a:spcAft>
                <a:spcPts val="300"/>
              </a:spcAft>
              <a:defRPr/>
            </a:pPr>
            <a:r>
              <a:rPr lang="en-US" sz="1000" dirty="0" smtClean="0">
                <a:solidFill>
                  <a:srgbClr val="FFFFFF">
                    <a:lumMod val="75000"/>
                  </a:srgbClr>
                </a:solidFill>
                <a:latin typeface="Qualcomm Office Regular"/>
              </a:rPr>
              <a:t>Qualcomm Confidential and Proprietary</a:t>
            </a:r>
          </a:p>
        </p:txBody>
      </p:sp>
    </p:spTree>
    <p:extLst>
      <p:ext uri="{BB962C8B-B14F-4D97-AF65-F5344CB8AC3E}">
        <p14:creationId xmlns:p14="http://schemas.microsoft.com/office/powerpoint/2010/main" val="313088924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1" y="1931781"/>
            <a:ext cx="11430000" cy="1416523"/>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8"/>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195" eaLnBrk="1" fontAlgn="auto" hangingPunct="1">
                <a:spcBef>
                  <a:spcPts val="0"/>
                </a:spcBef>
                <a:spcAft>
                  <a:spcPts val="0"/>
                </a:spcAft>
              </a:pPr>
              <a:endParaRPr lang="en-US" sz="1900">
                <a:solidFill>
                  <a:srgbClr val="FFFFFF">
                    <a:lumMod val="75000"/>
                  </a:srgbClr>
                </a:solidFill>
                <a:latin typeface="Qualcomm Office Regular"/>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defTabSz="685800" eaLnBrk="1" fontAlgn="auto" hangingPunct="1">
              <a:lnSpc>
                <a:spcPct val="90000"/>
              </a:lnSpc>
              <a:spcBef>
                <a:spcPts val="0"/>
              </a:spcBef>
              <a:spcAft>
                <a:spcPts val="300"/>
              </a:spcAft>
              <a:defRPr/>
            </a:pPr>
            <a:fld id="{AB307C75-CA2F-4BA6-858A-60F533452F31}" type="datetimeFigureOut">
              <a:rPr lang="en-US" sz="1000" smtClean="0">
                <a:solidFill>
                  <a:srgbClr val="FFFFFF">
                    <a:lumMod val="75000"/>
                  </a:srgbClr>
                </a:solidFill>
                <a:latin typeface="Qualcomm Office Regular"/>
              </a:rPr>
              <a:pPr defTabSz="685800" eaLnBrk="1" fontAlgn="auto" hangingPunct="1">
                <a:lnSpc>
                  <a:spcPct val="90000"/>
                </a:lnSpc>
                <a:spcBef>
                  <a:spcPts val="0"/>
                </a:spcBef>
                <a:spcAft>
                  <a:spcPts val="300"/>
                </a:spcAft>
                <a:defRPr/>
              </a:pPr>
              <a:t>2/29/2016</a:t>
            </a:fld>
            <a:endParaRPr lang="en-US" sz="1000" dirty="0" smtClean="0">
              <a:solidFill>
                <a:srgbClr val="FFFFFF">
                  <a:lumMod val="75000"/>
                </a:srgbClr>
              </a:solidFill>
              <a:latin typeface="Qualcomm Office Regular"/>
            </a:endParaRPr>
          </a:p>
        </p:txBody>
      </p:sp>
      <p:sp>
        <p:nvSpPr>
          <p:cNvPr id="49" name="TextBox 48"/>
          <p:cNvSpPr txBox="1"/>
          <p:nvPr userDrawn="1"/>
        </p:nvSpPr>
        <p:spPr>
          <a:xfrm>
            <a:off x="4295672" y="6477716"/>
            <a:ext cx="3600660" cy="230832"/>
          </a:xfrm>
          <a:prstGeom prst="rect">
            <a:avLst/>
          </a:prstGeom>
          <a:noFill/>
        </p:spPr>
        <p:txBody>
          <a:bodyPr wrap="square" rtlCol="0">
            <a:spAutoFit/>
          </a:bodyPr>
          <a:lstStyle/>
          <a:p>
            <a:pPr algn="ctr" defTabSz="685800" eaLnBrk="1" fontAlgn="auto" hangingPunct="1">
              <a:lnSpc>
                <a:spcPct val="90000"/>
              </a:lnSpc>
              <a:spcBef>
                <a:spcPts val="0"/>
              </a:spcBef>
              <a:spcAft>
                <a:spcPts val="300"/>
              </a:spcAft>
              <a:defRPr/>
            </a:pPr>
            <a:r>
              <a:rPr lang="en-US" sz="1000" dirty="0" smtClean="0">
                <a:solidFill>
                  <a:srgbClr val="FFFFFF">
                    <a:lumMod val="75000"/>
                  </a:srgbClr>
                </a:solidFill>
                <a:latin typeface="Qualcomm Office Regular"/>
              </a:rPr>
              <a:t>Qualcomm Confidential and Proprietary</a:t>
            </a:r>
          </a:p>
        </p:txBody>
      </p:sp>
    </p:spTree>
    <p:extLst>
      <p:ext uri="{BB962C8B-B14F-4D97-AF65-F5344CB8AC3E}">
        <p14:creationId xmlns:p14="http://schemas.microsoft.com/office/powerpoint/2010/main" val="6310225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19" Type="http://schemas.openxmlformats.org/officeDocument/2006/relationships/theme" Target="../theme/theme2.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7" name="TextBox 6"/>
          <p:cNvSpPr txBox="1">
            <a:spLocks noChangeArrowheads="1"/>
          </p:cNvSpPr>
          <p:nvPr/>
        </p:nvSpPr>
        <p:spPr bwMode="auto">
          <a:xfrm>
            <a:off x="354013" y="6624638"/>
            <a:ext cx="5000625"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r>
              <a:rPr lang="en-US" altLang="en-US" sz="800" dirty="0" smtClean="0">
                <a:solidFill>
                  <a:srgbClr val="BFBFBF"/>
                </a:solidFill>
              </a:rPr>
              <a:t>©2013-2015 Qualcomm Technologies, Inc. and/or its affiliated companies. All Rights Reserved.</a:t>
            </a:r>
            <a:r>
              <a:rPr lang="en-US" sz="800" dirty="0" smtClean="0">
                <a:solidFill>
                  <a:srgbClr val="BFBFBF"/>
                </a:solidFill>
              </a:rPr>
              <a:t> Confidential and Proprietary.</a:t>
            </a:r>
            <a:r>
              <a:rPr lang="en-US" altLang="en-US" sz="800" dirty="0" smtClean="0">
                <a:solidFill>
                  <a:srgbClr val="BFBFBF"/>
                </a:solidFill>
              </a:rPr>
              <a:t> </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9" name="TextBox 7"/>
          <p:cNvSpPr txBox="1">
            <a:spLocks noChangeArrowheads="1"/>
          </p:cNvSpPr>
          <p:nvPr/>
        </p:nvSpPr>
        <p:spPr bwMode="gray">
          <a:xfrm>
            <a:off x="11520488" y="6526213"/>
            <a:ext cx="288925"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fld id="{76A2BFA6-932B-4570-A2F9-5493EEADE035}" type="slidenum">
              <a:rPr lang="en-US" altLang="en-US" sz="800" smtClean="0">
                <a:solidFill>
                  <a:srgbClr val="BFBFBF"/>
                </a:solidFill>
                <a:cs typeface="Arial" panose="020B0604020202020204" pitchFamily="34" charset="0"/>
              </a:rPr>
              <a:pPr eaLnBrk="1" hangingPunct="1">
                <a:defRPr/>
              </a:pPr>
              <a:t>‹#›</a:t>
            </a:fld>
            <a:endParaRPr lang="en-US" altLang="en-US" sz="800" smtClean="0">
              <a:solidFill>
                <a:srgbClr val="BFBFBF"/>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6" r:id="rId13"/>
    <p:sldLayoutId id="2147484507" r:id="rId14"/>
    <p:sldLayoutId id="2147484508" r:id="rId15"/>
    <p:sldLayoutId id="2147484509" r:id="rId16"/>
    <p:sldLayoutId id="2147484511" r:id="rId17"/>
    <p:sldLayoutId id="2147484512" r:id="rId18"/>
    <p:sldLayoutId id="2147484513" r:id="rId19"/>
    <p:sldLayoutId id="2147484514" r:id="rId20"/>
    <p:sldLayoutId id="2147484515" r:id="rId21"/>
    <p:sldLayoutId id="2147484516" r:id="rId22"/>
    <p:sldLayoutId id="2147484517" r:id="rId23"/>
    <p:sldLayoutId id="2147484518" r:id="rId24"/>
    <p:sldLayoutId id="2147484519" r:id="rId25"/>
    <p:sldLayoutId id="2147484520" r:id="rId26"/>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66094" y="1967883"/>
            <a:ext cx="11430000" cy="2248308"/>
          </a:xfrm>
          <a:prstGeom prst="rect">
            <a:avLst/>
          </a:prstGeom>
        </p:spPr>
        <p:txBody>
          <a:bodyPr vert="horz" lIns="91420" tIns="45711" rIns="91420" bIns="4571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a:p>
            <a:pPr lvl="0"/>
            <a:endParaRPr lang="en-US" dirty="0" smtClean="0"/>
          </a:p>
        </p:txBody>
      </p:sp>
      <p:sp>
        <p:nvSpPr>
          <p:cNvPr id="10" name="Rectangle 2"/>
          <p:cNvSpPr>
            <a:spLocks noGrp="1"/>
          </p:cNvSpPr>
          <p:nvPr>
            <p:ph type="title"/>
          </p:nvPr>
        </p:nvSpPr>
        <p:spPr bwMode="auto">
          <a:xfrm>
            <a:off x="284163" y="695134"/>
            <a:ext cx="11430000" cy="5909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0" tIns="45711" rIns="91420" bIns="45711" numCol="1" anchor="ctr" anchorCtr="0" compatLnSpc="1">
            <a:prstTxWarp prst="textNoShape">
              <a:avLst/>
            </a:prstTxWarp>
            <a:spAutoFit/>
          </a:bodyPr>
          <a:lstStyle/>
          <a:p>
            <a:pPr lvl="0"/>
            <a:r>
              <a:rPr lang="en-US" altLang="en-US" smtClean="0"/>
              <a:t>Click to edit Master title style</a:t>
            </a:r>
            <a:endParaRPr lang="en-US" altLang="en-US" dirty="0" smtClean="0"/>
          </a:p>
        </p:txBody>
      </p:sp>
      <p:sp>
        <p:nvSpPr>
          <p:cNvPr id="8" name="TextBox 7"/>
          <p:cNvSpPr txBox="1"/>
          <p:nvPr/>
        </p:nvSpPr>
        <p:spPr bwMode="gray">
          <a:xfrm>
            <a:off x="11520552" y="6525739"/>
            <a:ext cx="288861" cy="215444"/>
          </a:xfrm>
          <a:prstGeom prst="rect">
            <a:avLst/>
          </a:prstGeom>
          <a:noFill/>
        </p:spPr>
        <p:txBody>
          <a:bodyPr wrap="none" lIns="91420" tIns="45711" rIns="91420" bIns="45711" rtlCol="0">
            <a:spAutoFit/>
          </a:bodyPr>
          <a:lstStyle/>
          <a:p>
            <a:pPr defTabSz="914195" eaLnBrk="1" fontAlgn="auto" hangingPunct="1">
              <a:spcBef>
                <a:spcPts val="0"/>
              </a:spcBef>
              <a:spcAft>
                <a:spcPts val="0"/>
              </a:spcAft>
            </a:pPr>
            <a:fld id="{0A607DED-8B1E-49A6-A07A-F6DE68304C82}" type="slidenum">
              <a:rPr lang="en-US" sz="800" smtClean="0">
                <a:solidFill>
                  <a:srgbClr val="FFFFFF">
                    <a:lumMod val="75000"/>
                  </a:srgbClr>
                </a:solidFill>
                <a:latin typeface="Qualcomm Office Regular"/>
                <a:cs typeface="Arial" pitchFamily="34" charset="0"/>
              </a:rPr>
              <a:pPr defTabSz="914195" eaLnBrk="1" fontAlgn="auto" hangingPunct="1">
                <a:spcBef>
                  <a:spcPts val="0"/>
                </a:spcBef>
                <a:spcAft>
                  <a:spcPts val="0"/>
                </a:spcAft>
              </a:pPr>
              <a:t>‹#›</a:t>
            </a:fld>
            <a:endParaRPr lang="en-US" sz="800" dirty="0">
              <a:solidFill>
                <a:srgbClr val="FFFFFF">
                  <a:lumMod val="75000"/>
                </a:srgbClr>
              </a:solidFill>
              <a:latin typeface="Qualcomm Office Regular"/>
              <a:cs typeface="Arial" pitchFamily="34" charset="0"/>
            </a:endParaRPr>
          </a:p>
        </p:txBody>
      </p:sp>
    </p:spTree>
    <p:extLst>
      <p:ext uri="{BB962C8B-B14F-4D97-AF65-F5344CB8AC3E}">
        <p14:creationId xmlns:p14="http://schemas.microsoft.com/office/powerpoint/2010/main" val="792108488"/>
      </p:ext>
    </p:extLst>
  </p:cSld>
  <p:clrMap bg1="lt1" tx1="dk1" bg2="lt2" tx2="dk2" accent1="accent1" accent2="accent2" accent3="accent3" accent4="accent4" accent5="accent5" accent6="accent6" hlink="hlink" folHlink="folHlink"/>
  <p:sldLayoutIdLst>
    <p:sldLayoutId id="2147484560"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 id="2147484571" r:id="rId12"/>
    <p:sldLayoutId id="2147484572" r:id="rId13"/>
    <p:sldLayoutId id="2147484573" r:id="rId14"/>
    <p:sldLayoutId id="2147484574" r:id="rId15"/>
    <p:sldLayoutId id="2147484575" r:id="rId16"/>
    <p:sldLayoutId id="2147484576" r:id="rId17"/>
    <p:sldLayoutId id="2147484577"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914195" rtl="0" eaLnBrk="1" latinLnBrk="0" hangingPunct="1">
        <a:lnSpc>
          <a:spcPct val="90000"/>
        </a:lnSpc>
        <a:spcBef>
          <a:spcPct val="0"/>
        </a:spcBef>
        <a:buNone/>
        <a:defRPr sz="3600" kern="1200">
          <a:solidFill>
            <a:schemeClr val="tx1">
              <a:lumMod val="65000"/>
              <a:lumOff val="35000"/>
            </a:schemeClr>
          </a:solidFill>
          <a:latin typeface="Qualcomm Office Regular" panose="020B0503030202060203" pitchFamily="34" charset="0"/>
          <a:ea typeface="+mj-ea"/>
          <a:cs typeface="+mj-cs"/>
        </a:defRPr>
      </a:lvl1pPr>
    </p:titleStyle>
    <p:bodyStyle>
      <a:lvl1pPr marL="347394"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sz="2400" kern="1200" dirty="0" smtClean="0">
          <a:solidFill>
            <a:schemeClr val="tx1">
              <a:lumMod val="75000"/>
              <a:lumOff val="25000"/>
            </a:schemeClr>
          </a:solidFill>
          <a:latin typeface="Qualcomm Office Regular" panose="020B0503030202060203" pitchFamily="34" charset="0"/>
          <a:ea typeface="+mn-ea"/>
          <a:cs typeface="+mn-cs"/>
        </a:defRPr>
      </a:lvl1pPr>
      <a:lvl2pPr marL="685647"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2000" kern="1200" dirty="0" smtClean="0">
          <a:solidFill>
            <a:schemeClr val="tx1">
              <a:lumMod val="75000"/>
              <a:lumOff val="25000"/>
            </a:schemeClr>
          </a:solidFill>
          <a:latin typeface="Qualcomm Office Regular" panose="020B0503030202060203" pitchFamily="34" charset="0"/>
          <a:ea typeface="+mn-ea"/>
          <a:cs typeface="+mn-cs"/>
        </a:defRPr>
      </a:lvl2pPr>
      <a:lvl3pPr marL="1142743"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1900" kern="1200" dirty="0" smtClean="0">
          <a:solidFill>
            <a:schemeClr val="tx1">
              <a:lumMod val="75000"/>
              <a:lumOff val="25000"/>
            </a:schemeClr>
          </a:solidFill>
          <a:latin typeface="Qualcomm Office Regular" panose="020B0503030202060203" pitchFamily="34" charset="0"/>
          <a:ea typeface="+mn-ea"/>
          <a:cs typeface="+mn-cs"/>
        </a:defRPr>
      </a:lvl3pPr>
      <a:lvl4pPr marL="1599840"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1600" kern="1200" dirty="0" smtClean="0">
          <a:solidFill>
            <a:schemeClr val="tx1">
              <a:lumMod val="75000"/>
              <a:lumOff val="25000"/>
            </a:schemeClr>
          </a:solidFill>
          <a:latin typeface="Qualcomm Office Regular" panose="020B0503030202060203" pitchFamily="34" charset="0"/>
          <a:ea typeface="+mn-ea"/>
          <a:cs typeface="+mn-cs"/>
        </a:defRPr>
      </a:lvl4pPr>
      <a:lvl5pPr marL="2056939" indent="-342823" algn="l" defTabSz="914195" rtl="0" eaLnBrk="1" fontAlgn="base" latinLnBrk="0" hangingPunct="1">
        <a:lnSpc>
          <a:spcPct val="95000"/>
        </a:lnSpc>
        <a:spcBef>
          <a:spcPct val="20000"/>
        </a:spcBef>
        <a:spcAft>
          <a:spcPct val="0"/>
        </a:spcAft>
        <a:buClr>
          <a:schemeClr val="accent2"/>
        </a:buClr>
        <a:buFont typeface="Arial"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035"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132"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229"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327" indent="-228549" algn="l" defTabSz="91419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195" rtl="0" eaLnBrk="1" latinLnBrk="0" hangingPunct="1">
        <a:defRPr sz="1900" kern="1200">
          <a:solidFill>
            <a:schemeClr val="tx1"/>
          </a:solidFill>
          <a:latin typeface="+mn-lt"/>
          <a:ea typeface="+mn-ea"/>
          <a:cs typeface="+mn-cs"/>
        </a:defRPr>
      </a:lvl1pPr>
      <a:lvl2pPr marL="457099" algn="l" defTabSz="914195" rtl="0" eaLnBrk="1" latinLnBrk="0" hangingPunct="1">
        <a:defRPr sz="1900" kern="1200">
          <a:solidFill>
            <a:schemeClr val="tx1"/>
          </a:solidFill>
          <a:latin typeface="+mn-lt"/>
          <a:ea typeface="+mn-ea"/>
          <a:cs typeface="+mn-cs"/>
        </a:defRPr>
      </a:lvl2pPr>
      <a:lvl3pPr marL="914195" algn="l" defTabSz="914195" rtl="0" eaLnBrk="1" latinLnBrk="0" hangingPunct="1">
        <a:defRPr sz="1900" kern="1200">
          <a:solidFill>
            <a:schemeClr val="tx1"/>
          </a:solidFill>
          <a:latin typeface="+mn-lt"/>
          <a:ea typeface="+mn-ea"/>
          <a:cs typeface="+mn-cs"/>
        </a:defRPr>
      </a:lvl3pPr>
      <a:lvl4pPr marL="1371292" algn="l" defTabSz="914195" rtl="0" eaLnBrk="1" latinLnBrk="0" hangingPunct="1">
        <a:defRPr sz="1900" kern="1200">
          <a:solidFill>
            <a:schemeClr val="tx1"/>
          </a:solidFill>
          <a:latin typeface="+mn-lt"/>
          <a:ea typeface="+mn-ea"/>
          <a:cs typeface="+mn-cs"/>
        </a:defRPr>
      </a:lvl4pPr>
      <a:lvl5pPr marL="1828389" algn="l" defTabSz="914195" rtl="0" eaLnBrk="1" latinLnBrk="0" hangingPunct="1">
        <a:defRPr sz="1900" kern="1200">
          <a:solidFill>
            <a:schemeClr val="tx1"/>
          </a:solidFill>
          <a:latin typeface="+mn-lt"/>
          <a:ea typeface="+mn-ea"/>
          <a:cs typeface="+mn-cs"/>
        </a:defRPr>
      </a:lvl5pPr>
      <a:lvl6pPr marL="2285487" algn="l" defTabSz="914195" rtl="0" eaLnBrk="1" latinLnBrk="0" hangingPunct="1">
        <a:defRPr sz="1900" kern="1200">
          <a:solidFill>
            <a:schemeClr val="tx1"/>
          </a:solidFill>
          <a:latin typeface="+mn-lt"/>
          <a:ea typeface="+mn-ea"/>
          <a:cs typeface="+mn-cs"/>
        </a:defRPr>
      </a:lvl6pPr>
      <a:lvl7pPr marL="2742583" algn="l" defTabSz="914195" rtl="0" eaLnBrk="1" latinLnBrk="0" hangingPunct="1">
        <a:defRPr sz="1900" kern="1200">
          <a:solidFill>
            <a:schemeClr val="tx1"/>
          </a:solidFill>
          <a:latin typeface="+mn-lt"/>
          <a:ea typeface="+mn-ea"/>
          <a:cs typeface="+mn-cs"/>
        </a:defRPr>
      </a:lvl7pPr>
      <a:lvl8pPr marL="3199680" algn="l" defTabSz="914195" rtl="0" eaLnBrk="1" latinLnBrk="0" hangingPunct="1">
        <a:defRPr sz="1900" kern="1200">
          <a:solidFill>
            <a:schemeClr val="tx1"/>
          </a:solidFill>
          <a:latin typeface="+mn-lt"/>
          <a:ea typeface="+mn-ea"/>
          <a:cs typeface="+mn-cs"/>
        </a:defRPr>
      </a:lvl8pPr>
      <a:lvl9pPr marL="3656779" algn="l" defTabSz="91419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35952" y="442856"/>
            <a:ext cx="2319442" cy="757130"/>
          </a:xfrm>
        </p:spPr>
        <p:txBody>
          <a:bodyPr/>
          <a:lstStyle/>
          <a:p>
            <a:r>
              <a:rPr lang="en-US" sz="2400" dirty="0" smtClean="0"/>
              <a:t>RP-160412</a:t>
            </a:r>
            <a:br>
              <a:rPr lang="en-US" sz="2400" dirty="0" smtClean="0"/>
            </a:br>
            <a:r>
              <a:rPr lang="en-US" sz="2400" dirty="0" smtClean="0"/>
              <a:t>Agenda: 10.2.2</a:t>
            </a:r>
            <a:endParaRPr lang="en-US" sz="2400" dirty="0"/>
          </a:p>
        </p:txBody>
      </p:sp>
      <p:sp>
        <p:nvSpPr>
          <p:cNvPr id="3" name="Text Placeholder 2"/>
          <p:cNvSpPr>
            <a:spLocks noGrp="1"/>
          </p:cNvSpPr>
          <p:nvPr>
            <p:ph type="body" sz="quarter" idx="13"/>
          </p:nvPr>
        </p:nvSpPr>
        <p:spPr/>
        <p:txBody>
          <a:bodyPr>
            <a:normAutofit fontScale="92500"/>
          </a:bodyPr>
          <a:lstStyle/>
          <a:p>
            <a:r>
              <a:rPr lang="en-US" dirty="0" smtClean="0"/>
              <a:t>Additional </a:t>
            </a:r>
            <a:r>
              <a:rPr lang="en-US" dirty="0"/>
              <a:t>R</a:t>
            </a:r>
            <a:r>
              <a:rPr lang="en-US" dirty="0" smtClean="0"/>
              <a:t>equirements </a:t>
            </a:r>
            <a:r>
              <a:rPr lang="en-US" dirty="0"/>
              <a:t>for V2V </a:t>
            </a:r>
            <a:r>
              <a:rPr lang="en-US" dirty="0" smtClean="0"/>
              <a:t>Operation </a:t>
            </a:r>
            <a:endParaRPr lang="en-US" dirty="0"/>
          </a:p>
        </p:txBody>
      </p:sp>
    </p:spTree>
    <p:extLst>
      <p:ext uri="{BB962C8B-B14F-4D97-AF65-F5344CB8AC3E}">
        <p14:creationId xmlns:p14="http://schemas.microsoft.com/office/powerpoint/2010/main" val="74946258"/>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9060" y="1677780"/>
            <a:ext cx="11430000" cy="1375761"/>
          </a:xfrm>
        </p:spPr>
        <p:txBody>
          <a:bodyPr/>
          <a:lstStyle/>
          <a:p>
            <a:r>
              <a:rPr lang="en-US" dirty="0" smtClean="0"/>
              <a:t>V2V using D2D WI ongoing – targeting Q3 2016 completion</a:t>
            </a:r>
          </a:p>
          <a:p>
            <a:pPr lvl="5"/>
            <a:endParaRPr lang="en-US" dirty="0"/>
          </a:p>
          <a:p>
            <a:r>
              <a:rPr lang="en-US" dirty="0" smtClean="0"/>
              <a:t>802.11p/DSRC is the competitive technology -- designed around 15 years ago</a:t>
            </a:r>
          </a:p>
          <a:p>
            <a:pPr lvl="5"/>
            <a:endParaRPr lang="en-US" dirty="0" smtClean="0"/>
          </a:p>
          <a:p>
            <a:r>
              <a:rPr lang="en-US" dirty="0" smtClean="0"/>
              <a:t>LTE V2V can provide better performance due to synchronization, </a:t>
            </a:r>
            <a:r>
              <a:rPr lang="en-US" dirty="0" smtClean="0"/>
              <a:t>FDM </a:t>
            </a:r>
            <a:r>
              <a:rPr lang="en-US" dirty="0" smtClean="0"/>
              <a:t>&amp; </a:t>
            </a:r>
            <a:r>
              <a:rPr lang="en-US" dirty="0" smtClean="0"/>
              <a:t>coding </a:t>
            </a:r>
            <a:r>
              <a:rPr lang="en-US" dirty="0" smtClean="0"/>
              <a:t>etc.  </a:t>
            </a:r>
            <a:endParaRPr lang="en-US" dirty="0"/>
          </a:p>
          <a:p>
            <a:pPr lvl="5"/>
            <a:endParaRPr lang="en-US" dirty="0" smtClean="0"/>
          </a:p>
          <a:p>
            <a:r>
              <a:rPr lang="en-US" dirty="0" smtClean="0"/>
              <a:t>Regional regulatory and/or use case requirements may make LTE-V2V less competitive</a:t>
            </a:r>
          </a:p>
          <a:p>
            <a:pPr lvl="1"/>
            <a:r>
              <a:rPr lang="en-US" dirty="0"/>
              <a:t>LTE V2V &amp; DSRC may coexist on adjacent channels </a:t>
            </a:r>
            <a:r>
              <a:rPr lang="en-US" dirty="0" smtClean="0"/>
              <a:t>in one </a:t>
            </a:r>
            <a:r>
              <a:rPr lang="en-US" dirty="0"/>
              <a:t>or more areas</a:t>
            </a:r>
          </a:p>
          <a:p>
            <a:pPr lvl="1"/>
            <a:r>
              <a:rPr lang="en-US" dirty="0" smtClean="0"/>
              <a:t>Maximum PSD limitation may disadvantage LTE V2V compared to DSRC in EU</a:t>
            </a:r>
          </a:p>
          <a:p>
            <a:pPr lvl="1"/>
            <a:r>
              <a:rPr lang="en-US" dirty="0" smtClean="0"/>
              <a:t>Current assumption on maximum relative speed of 280kmph may not be adequate for some regions (EU)</a:t>
            </a:r>
          </a:p>
          <a:p>
            <a:pPr lvl="3"/>
            <a:endParaRPr lang="en-US" dirty="0" smtClean="0"/>
          </a:p>
          <a:p>
            <a:r>
              <a:rPr lang="en-US" dirty="0" smtClean="0"/>
              <a:t>LTE V2V WI should consider regional regulatory/use case requirements</a:t>
            </a:r>
          </a:p>
          <a:p>
            <a:pPr lvl="1"/>
            <a:r>
              <a:rPr lang="en-US" dirty="0" smtClean="0"/>
              <a:t>RAN needs to decide whether to </a:t>
            </a:r>
            <a:r>
              <a:rPr lang="en-US" u="sng" dirty="0" smtClean="0"/>
              <a:t>provide area specific, i.e., fragmented  &amp; potentially incompatible solutions</a:t>
            </a:r>
          </a:p>
          <a:p>
            <a:pPr lvl="1"/>
            <a:r>
              <a:rPr lang="en-US" dirty="0" smtClean="0"/>
              <a:t>Incompatible solutions ok – vehicles don’t cross areas, auto industry norm, e.g</a:t>
            </a:r>
            <a:r>
              <a:rPr lang="en-US" dirty="0" smtClean="0"/>
              <a:t>. </a:t>
            </a:r>
            <a:r>
              <a:rPr lang="en-US" dirty="0" smtClean="0"/>
              <a:t>Left </a:t>
            </a:r>
            <a:r>
              <a:rPr lang="en-US" dirty="0" smtClean="0"/>
              <a:t>vs. </a:t>
            </a:r>
            <a:r>
              <a:rPr lang="en-US" dirty="0" smtClean="0"/>
              <a:t>Right hand drive </a:t>
            </a:r>
          </a:p>
          <a:p>
            <a:endParaRPr lang="en-US" dirty="0"/>
          </a:p>
          <a:p>
            <a:pPr marL="3175" indent="0">
              <a:buNone/>
            </a:pPr>
            <a:endParaRPr lang="en-US" dirty="0"/>
          </a:p>
          <a:p>
            <a:endParaRPr lang="en-US" dirty="0"/>
          </a:p>
        </p:txBody>
      </p:sp>
      <p:sp>
        <p:nvSpPr>
          <p:cNvPr id="3" name="Title 2"/>
          <p:cNvSpPr>
            <a:spLocks noGrp="1"/>
          </p:cNvSpPr>
          <p:nvPr>
            <p:ph type="title"/>
          </p:nvPr>
        </p:nvSpPr>
        <p:spPr>
          <a:xfrm>
            <a:off x="286083" y="600326"/>
            <a:ext cx="11432977" cy="577081"/>
          </a:xfrm>
        </p:spPr>
        <p:txBody>
          <a:bodyPr/>
          <a:lstStyle/>
          <a:p>
            <a:r>
              <a:rPr lang="en-US" dirty="0" smtClean="0"/>
              <a:t>Introduction</a:t>
            </a:r>
            <a:endParaRPr lang="en-US" dirty="0"/>
          </a:p>
        </p:txBody>
      </p:sp>
      <p:sp>
        <p:nvSpPr>
          <p:cNvPr id="4" name="Text Placeholder 3"/>
          <p:cNvSpPr>
            <a:spLocks noGrp="1"/>
          </p:cNvSpPr>
          <p:nvPr>
            <p:ph type="body" idx="13"/>
          </p:nvPr>
        </p:nvSpPr>
        <p:spPr>
          <a:xfrm>
            <a:off x="286083" y="1205419"/>
            <a:ext cx="11432977" cy="350865"/>
          </a:xfrm>
        </p:spPr>
        <p:txBody>
          <a:bodyPr/>
          <a:lstStyle/>
          <a:p>
            <a:r>
              <a:rPr lang="en-US" dirty="0" smtClean="0"/>
              <a:t>Current V2V work may lead to sub-optimal design at least for some areas</a:t>
            </a:r>
            <a:endParaRPr lang="en-US" dirty="0"/>
          </a:p>
        </p:txBody>
      </p:sp>
    </p:spTree>
    <p:extLst>
      <p:ext uri="{BB962C8B-B14F-4D97-AF65-F5344CB8AC3E}">
        <p14:creationId xmlns:p14="http://schemas.microsoft.com/office/powerpoint/2010/main" val="798299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p>
            <a:r>
              <a:rPr lang="en-US" dirty="0" smtClean="0"/>
              <a:t>Maximum PSD requirement of </a:t>
            </a:r>
            <a:r>
              <a:rPr lang="en-US" dirty="0" smtClean="0"/>
              <a:t>23dBm/MHz </a:t>
            </a:r>
            <a:r>
              <a:rPr lang="en-US" dirty="0" smtClean="0"/>
              <a:t>in some ITS channels</a:t>
            </a:r>
          </a:p>
          <a:p>
            <a:pPr lvl="1"/>
            <a:r>
              <a:rPr lang="en-US" dirty="0" smtClean="0"/>
              <a:t>For LTE-V2V with SC-FDMA UL waveform, this will limit </a:t>
            </a:r>
            <a:r>
              <a:rPr lang="en-US" dirty="0" err="1" smtClean="0"/>
              <a:t>Tx</a:t>
            </a:r>
            <a:r>
              <a:rPr lang="en-US" dirty="0" smtClean="0"/>
              <a:t> power for </a:t>
            </a:r>
            <a:r>
              <a:rPr lang="en-US" dirty="0" smtClean="0"/>
              <a:t>narrow-band </a:t>
            </a:r>
            <a:r>
              <a:rPr lang="en-US" dirty="0" smtClean="0"/>
              <a:t>transmissions</a:t>
            </a:r>
          </a:p>
          <a:p>
            <a:pPr lvl="1"/>
            <a:r>
              <a:rPr lang="en-US" dirty="0" smtClean="0"/>
              <a:t>Disadvantaged compared to DSRC/802.11p due to </a:t>
            </a:r>
            <a:r>
              <a:rPr lang="en-US" dirty="0" smtClean="0">
                <a:solidFill>
                  <a:srgbClr val="0070C0"/>
                </a:solidFill>
              </a:rPr>
              <a:t>10dB</a:t>
            </a:r>
            <a:r>
              <a:rPr lang="en-US" dirty="0" smtClean="0"/>
              <a:t> lower </a:t>
            </a:r>
            <a:r>
              <a:rPr lang="en-US" dirty="0" err="1" smtClean="0"/>
              <a:t>Tx</a:t>
            </a:r>
            <a:r>
              <a:rPr lang="en-US" dirty="0" smtClean="0"/>
              <a:t> power</a:t>
            </a:r>
          </a:p>
          <a:p>
            <a:endParaRPr lang="en-US" dirty="0"/>
          </a:p>
          <a:p>
            <a:endParaRPr lang="en-US" dirty="0" smtClean="0"/>
          </a:p>
          <a:p>
            <a:endParaRPr lang="en-US" dirty="0"/>
          </a:p>
          <a:p>
            <a:endParaRPr lang="en-US" dirty="0" smtClean="0"/>
          </a:p>
          <a:p>
            <a:endParaRPr lang="en-US" dirty="0"/>
          </a:p>
          <a:p>
            <a:r>
              <a:rPr lang="en-US" dirty="0" smtClean="0"/>
              <a:t>3GPP needs to consider whether a separate design for Europe is needed or not</a:t>
            </a:r>
          </a:p>
          <a:p>
            <a:pPr lvl="1"/>
            <a:r>
              <a:rPr lang="en-US" dirty="0" smtClean="0"/>
              <a:t>Example multi-cluster SC-FDM can be used: up to 10dB higher </a:t>
            </a:r>
            <a:r>
              <a:rPr lang="en-US" dirty="0" err="1"/>
              <a:t>T</a:t>
            </a:r>
            <a:r>
              <a:rPr lang="en-US" dirty="0" err="1" smtClean="0"/>
              <a:t>x</a:t>
            </a:r>
            <a:r>
              <a:rPr lang="en-US" dirty="0" smtClean="0"/>
              <a:t> power</a:t>
            </a:r>
          </a:p>
          <a:p>
            <a:pPr lvl="1"/>
            <a:r>
              <a:rPr lang="en-US" dirty="0" smtClean="0"/>
              <a:t>Con: More susceptible to channel estimation, frequency offset (1200Hz), in-band emissions</a:t>
            </a:r>
          </a:p>
          <a:p>
            <a:pPr lvl="1"/>
            <a:r>
              <a:rPr lang="en-US" dirty="0" smtClean="0"/>
              <a:t>If current design is changed then impact on completion time line</a:t>
            </a:r>
          </a:p>
        </p:txBody>
      </p:sp>
      <p:sp>
        <p:nvSpPr>
          <p:cNvPr id="2" name="Title 1"/>
          <p:cNvSpPr>
            <a:spLocks noGrp="1"/>
          </p:cNvSpPr>
          <p:nvPr>
            <p:ph type="title"/>
          </p:nvPr>
        </p:nvSpPr>
        <p:spPr>
          <a:xfrm>
            <a:off x="283538" y="695067"/>
            <a:ext cx="11432977" cy="590931"/>
          </a:xfrm>
        </p:spPr>
        <p:txBody>
          <a:bodyPr/>
          <a:lstStyle/>
          <a:p>
            <a:r>
              <a:rPr lang="en-US" dirty="0" smtClean="0"/>
              <a:t>Disconnect between current LTE-V2V work &amp; ETSI regulation </a:t>
            </a:r>
            <a:endParaRPr lang="en-US" dirty="0"/>
          </a:p>
        </p:txBody>
      </p:sp>
      <p:sp>
        <p:nvSpPr>
          <p:cNvPr id="4" name="Text Placeholder 3"/>
          <p:cNvSpPr>
            <a:spLocks noGrp="1"/>
          </p:cNvSpPr>
          <p:nvPr>
            <p:ph type="body" idx="13"/>
          </p:nvPr>
        </p:nvSpPr>
        <p:spPr/>
        <p:txBody>
          <a:bodyPr/>
          <a:lstStyle/>
          <a:p>
            <a:r>
              <a:rPr lang="en-US" dirty="0" smtClean="0"/>
              <a:t>PSD regulations for ITS spectrum may disadvantage LTE-V2V compared to DSRC/802.11p </a:t>
            </a:r>
            <a:endParaRPr lang="en-US" dirty="0"/>
          </a:p>
        </p:txBody>
      </p:sp>
      <p:pic>
        <p:nvPicPr>
          <p:cNvPr id="6" name="Picture 5"/>
          <p:cNvPicPr>
            <a:picLocks noChangeAspect="1"/>
          </p:cNvPicPr>
          <p:nvPr/>
        </p:nvPicPr>
        <p:blipFill>
          <a:blip r:embed="rId2"/>
          <a:stretch>
            <a:fillRect/>
          </a:stretch>
        </p:blipFill>
        <p:spPr>
          <a:xfrm>
            <a:off x="3049004" y="3131408"/>
            <a:ext cx="5113922" cy="2043129"/>
          </a:xfrm>
          <a:prstGeom prst="rect">
            <a:avLst/>
          </a:prstGeom>
        </p:spPr>
      </p:pic>
      <p:sp>
        <p:nvSpPr>
          <p:cNvPr id="7" name="Rectangle 6"/>
          <p:cNvSpPr/>
          <p:nvPr/>
        </p:nvSpPr>
        <p:spPr>
          <a:xfrm>
            <a:off x="6628027" y="4646141"/>
            <a:ext cx="1407899" cy="2636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690287" y="4646141"/>
            <a:ext cx="378254" cy="2636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6923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2060395"/>
            <a:ext cx="11432977" cy="1398844"/>
          </a:xfrm>
        </p:spPr>
        <p:txBody>
          <a:bodyPr/>
          <a:lstStyle/>
          <a:p>
            <a:r>
              <a:rPr lang="en-US" dirty="0" smtClean="0"/>
              <a:t>3GPP needs to demonstrate that LTE-V2V can harmoniously coexist with DSRC</a:t>
            </a:r>
          </a:p>
          <a:p>
            <a:pPr lvl="1"/>
            <a:r>
              <a:rPr lang="en-US" dirty="0" smtClean="0"/>
              <a:t>Especially true if </a:t>
            </a:r>
            <a:r>
              <a:rPr lang="en-US" dirty="0"/>
              <a:t>DSRC/802.11p is deployed prior to </a:t>
            </a:r>
            <a:r>
              <a:rPr lang="en-US" dirty="0" smtClean="0"/>
              <a:t>LTE-V2V</a:t>
            </a:r>
            <a:r>
              <a:rPr lang="en-US" dirty="0"/>
              <a:t>, then it risks LTE-V2V co-existence within </a:t>
            </a:r>
            <a:r>
              <a:rPr lang="en-US" dirty="0" smtClean="0"/>
              <a:t>the unlicensed ITS </a:t>
            </a:r>
            <a:r>
              <a:rPr lang="en-US" dirty="0"/>
              <a:t>spectrum and/or </a:t>
            </a:r>
            <a:r>
              <a:rPr lang="en-US" dirty="0" smtClean="0"/>
              <a:t>inhibits technology migration</a:t>
            </a:r>
          </a:p>
          <a:p>
            <a:pPr lvl="2"/>
            <a:endParaRPr lang="en-US" dirty="0" smtClean="0"/>
          </a:p>
          <a:p>
            <a:r>
              <a:rPr lang="en-US" dirty="0" smtClean="0"/>
              <a:t>ETSI ACLR requirements are tighter than current LTE requirements =&gt; ~38dBc</a:t>
            </a:r>
          </a:p>
          <a:p>
            <a:pPr lvl="2"/>
            <a:endParaRPr lang="en-US" dirty="0"/>
          </a:p>
          <a:p>
            <a:r>
              <a:rPr lang="en-US" dirty="0" smtClean="0"/>
              <a:t>Adjacent channel interference from LTE V2V may impact DSRC performance</a:t>
            </a:r>
          </a:p>
          <a:p>
            <a:pPr lvl="1"/>
            <a:r>
              <a:rPr lang="en-US" dirty="0" smtClean="0"/>
              <a:t>DSRC LBT operation</a:t>
            </a:r>
          </a:p>
          <a:p>
            <a:pPr lvl="1"/>
            <a:r>
              <a:rPr lang="en-US" dirty="0" smtClean="0"/>
              <a:t>Increased interference at receiver</a:t>
            </a:r>
          </a:p>
          <a:p>
            <a:pPr lvl="2"/>
            <a:endParaRPr lang="en-US" dirty="0" smtClean="0"/>
          </a:p>
          <a:p>
            <a:r>
              <a:rPr lang="en-US" dirty="0" smtClean="0"/>
              <a:t>Consider adjacent channel coexistence </a:t>
            </a:r>
            <a:r>
              <a:rPr lang="en-US" dirty="0"/>
              <a:t>with 802.11p/DSRC as </a:t>
            </a:r>
            <a:r>
              <a:rPr lang="en-US" dirty="0" smtClean="0"/>
              <a:t>part of the current </a:t>
            </a:r>
            <a:r>
              <a:rPr lang="en-US" dirty="0" smtClean="0"/>
              <a:t>WI</a:t>
            </a:r>
            <a:endParaRPr lang="en-US" dirty="0" smtClean="0"/>
          </a:p>
        </p:txBody>
      </p:sp>
      <p:sp>
        <p:nvSpPr>
          <p:cNvPr id="2" name="Title 1"/>
          <p:cNvSpPr>
            <a:spLocks noGrp="1"/>
          </p:cNvSpPr>
          <p:nvPr>
            <p:ph type="title"/>
          </p:nvPr>
        </p:nvSpPr>
        <p:spPr/>
        <p:txBody>
          <a:bodyPr/>
          <a:lstStyle/>
          <a:p>
            <a:r>
              <a:rPr lang="en-US" dirty="0" smtClean="0"/>
              <a:t>LTE-V2V and DSRC/802.11p adjacent channe</a:t>
            </a:r>
            <a:r>
              <a:rPr lang="en-US" dirty="0"/>
              <a:t>l</a:t>
            </a:r>
            <a:r>
              <a:rPr lang="en-US" dirty="0" smtClean="0"/>
              <a:t> co-existence</a:t>
            </a:r>
            <a:endParaRPr lang="en-US" dirty="0"/>
          </a:p>
        </p:txBody>
      </p:sp>
      <p:sp>
        <p:nvSpPr>
          <p:cNvPr id="4" name="Text Placeholder 3"/>
          <p:cNvSpPr>
            <a:spLocks noGrp="1"/>
          </p:cNvSpPr>
          <p:nvPr>
            <p:ph type="body" idx="13"/>
          </p:nvPr>
        </p:nvSpPr>
        <p:spPr/>
        <p:txBody>
          <a:bodyPr/>
          <a:lstStyle/>
          <a:p>
            <a:r>
              <a:rPr lang="en-US" dirty="0" smtClean="0"/>
              <a:t>DSRC/802.11p &amp; LTE V2V can coexist </a:t>
            </a:r>
            <a:r>
              <a:rPr lang="en-US" smtClean="0"/>
              <a:t>on adjacent </a:t>
            </a:r>
            <a:r>
              <a:rPr lang="en-US" dirty="0" smtClean="0"/>
              <a:t>channels in multiple areas</a:t>
            </a:r>
            <a:endParaRPr lang="en-US" dirty="0"/>
          </a:p>
        </p:txBody>
      </p:sp>
    </p:spTree>
    <p:extLst>
      <p:ext uri="{BB962C8B-B14F-4D97-AF65-F5344CB8AC3E}">
        <p14:creationId xmlns:p14="http://schemas.microsoft.com/office/powerpoint/2010/main" val="83710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Current SA1 requirements are for LTE V2V operation with up to 280kmph relative speeds</a:t>
            </a:r>
          </a:p>
          <a:p>
            <a:pPr lvl="1"/>
            <a:r>
              <a:rPr lang="en-US" dirty="0" smtClean="0"/>
              <a:t>Signal design in RAN1 is based on this requirement</a:t>
            </a:r>
          </a:p>
          <a:p>
            <a:endParaRPr lang="en-US" dirty="0" smtClean="0"/>
          </a:p>
          <a:p>
            <a:r>
              <a:rPr lang="en-US" dirty="0" smtClean="0"/>
              <a:t>Higher speeds maybe required for some regions</a:t>
            </a:r>
          </a:p>
          <a:p>
            <a:pPr lvl="1"/>
            <a:r>
              <a:rPr lang="en-US" dirty="0" smtClean="0"/>
              <a:t>Example: Autobahn in Germany without speed limits</a:t>
            </a:r>
          </a:p>
          <a:p>
            <a:endParaRPr lang="en-US" dirty="0"/>
          </a:p>
          <a:p>
            <a:r>
              <a:rPr lang="en-US" dirty="0" smtClean="0"/>
              <a:t>Feedback from operators and auto industry indicates that relative speed of 500kmph is desirable</a:t>
            </a:r>
          </a:p>
          <a:p>
            <a:pPr lvl="1"/>
            <a:endParaRPr lang="en-US" dirty="0" smtClean="0"/>
          </a:p>
          <a:p>
            <a:r>
              <a:rPr lang="en-US" dirty="0" smtClean="0"/>
              <a:t>RAN1 needs to evaluate if current signal design works at 500kmph relative speeds</a:t>
            </a:r>
          </a:p>
          <a:p>
            <a:pPr lvl="1"/>
            <a:r>
              <a:rPr lang="en-US" dirty="0" smtClean="0"/>
              <a:t>If not, then a solution to address the use case is needed</a:t>
            </a:r>
            <a:endParaRPr lang="en-US" dirty="0"/>
          </a:p>
          <a:p>
            <a:endParaRPr lang="en-US" dirty="0"/>
          </a:p>
        </p:txBody>
      </p:sp>
      <p:sp>
        <p:nvSpPr>
          <p:cNvPr id="2" name="Title 1"/>
          <p:cNvSpPr>
            <a:spLocks noGrp="1"/>
          </p:cNvSpPr>
          <p:nvPr>
            <p:ph type="title"/>
          </p:nvPr>
        </p:nvSpPr>
        <p:spPr/>
        <p:txBody>
          <a:bodyPr/>
          <a:lstStyle/>
          <a:p>
            <a:r>
              <a:rPr lang="en-US" dirty="0" smtClean="0"/>
              <a:t>Maximum </a:t>
            </a:r>
            <a:r>
              <a:rPr lang="en-US" dirty="0"/>
              <a:t>r</a:t>
            </a:r>
            <a:r>
              <a:rPr lang="en-US" dirty="0" smtClean="0"/>
              <a:t>elative speed </a:t>
            </a:r>
            <a:r>
              <a:rPr lang="en-US" dirty="0"/>
              <a:t>a</a:t>
            </a:r>
            <a:r>
              <a:rPr lang="en-US" dirty="0" smtClean="0"/>
              <a:t>ssumption for LTE V2V</a:t>
            </a:r>
            <a:endParaRPr lang="en-US" dirty="0"/>
          </a:p>
        </p:txBody>
      </p:sp>
      <p:sp>
        <p:nvSpPr>
          <p:cNvPr id="4" name="Text Placeholder 3"/>
          <p:cNvSpPr>
            <a:spLocks noGrp="1"/>
          </p:cNvSpPr>
          <p:nvPr>
            <p:ph type="body" idx="13"/>
          </p:nvPr>
        </p:nvSpPr>
        <p:spPr/>
        <p:txBody>
          <a:bodyPr/>
          <a:lstStyle/>
          <a:p>
            <a:r>
              <a:rPr lang="en-US" dirty="0" smtClean="0"/>
              <a:t>Relative </a:t>
            </a:r>
            <a:r>
              <a:rPr lang="en-US" dirty="0"/>
              <a:t>v</a:t>
            </a:r>
            <a:r>
              <a:rPr lang="en-US" dirty="0" smtClean="0"/>
              <a:t>ehicular speeds up to 280kmph may not be adequate</a:t>
            </a:r>
            <a:endParaRPr lang="en-US" dirty="0"/>
          </a:p>
        </p:txBody>
      </p:sp>
    </p:spTree>
    <p:extLst>
      <p:ext uri="{BB962C8B-B14F-4D97-AF65-F5344CB8AC3E}">
        <p14:creationId xmlns:p14="http://schemas.microsoft.com/office/powerpoint/2010/main" val="250079741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9059" y="1931780"/>
            <a:ext cx="11530905" cy="1375761"/>
          </a:xfrm>
        </p:spPr>
        <p:txBody>
          <a:bodyPr/>
          <a:lstStyle/>
          <a:p>
            <a:pPr lvl="0"/>
            <a:r>
              <a:rPr lang="en-US" dirty="0" smtClean="0"/>
              <a:t>Add a new objective 10 for coexistence with DSRC/802.11p</a:t>
            </a:r>
          </a:p>
          <a:p>
            <a:pPr marL="342900" lvl="1" indent="0">
              <a:buNone/>
            </a:pPr>
            <a:r>
              <a:rPr lang="en-GB" i="1" dirty="0" smtClean="0"/>
              <a:t>10) To </a:t>
            </a:r>
            <a:r>
              <a:rPr lang="en-GB" i="1" dirty="0"/>
              <a:t>specify a solution/requirement (if needed) for </a:t>
            </a:r>
            <a:r>
              <a:rPr lang="en-US" i="1" dirty="0"/>
              <a:t>coexistence of PC5-based V2V operation and </a:t>
            </a:r>
            <a:r>
              <a:rPr lang="en-US" i="1" dirty="0" smtClean="0"/>
              <a:t>DSRC/IEEE 802.11p on adjacent </a:t>
            </a:r>
            <a:r>
              <a:rPr lang="en-US" i="1" dirty="0"/>
              <a:t>carrier </a:t>
            </a:r>
            <a:r>
              <a:rPr lang="en-US" i="1" dirty="0" smtClean="0"/>
              <a:t>frequencies within the 5.9GHz ITS spectrum [RAN4]</a:t>
            </a:r>
          </a:p>
          <a:p>
            <a:pPr marL="3175" lvl="0" indent="0">
              <a:buNone/>
            </a:pPr>
            <a:endParaRPr lang="en-US" i="1" dirty="0" smtClean="0"/>
          </a:p>
          <a:p>
            <a:r>
              <a:rPr lang="en-US" dirty="0" smtClean="0"/>
              <a:t>Send LS to RAN1 asking it to investigate relative speeds up to 500 km/</a:t>
            </a:r>
            <a:r>
              <a:rPr lang="en-US" dirty="0" err="1" smtClean="0"/>
              <a:t>hr</a:t>
            </a:r>
            <a:endParaRPr lang="en-US" dirty="0" smtClean="0"/>
          </a:p>
          <a:p>
            <a:endParaRPr lang="en-US" dirty="0"/>
          </a:p>
          <a:p>
            <a:r>
              <a:rPr lang="en-US" dirty="0" smtClean="0"/>
              <a:t>Send LS to RAN1 asking it to consider the PSD limitations in its work</a:t>
            </a:r>
            <a:endParaRPr lang="en-US" dirty="0"/>
          </a:p>
          <a:p>
            <a:pPr marL="3175" lvl="0" indent="0">
              <a:buNone/>
            </a:pPr>
            <a:endParaRPr lang="en-US" i="1" dirty="0"/>
          </a:p>
          <a:p>
            <a:pPr marL="3175" lvl="0" indent="0">
              <a:buNone/>
            </a:pPr>
            <a:endParaRPr lang="en-US" i="1" dirty="0"/>
          </a:p>
          <a:p>
            <a:pPr marL="3175" lvl="0" indent="0">
              <a:buNone/>
            </a:pPr>
            <a:endParaRPr lang="en-US" i="1" dirty="0" smtClean="0"/>
          </a:p>
          <a:p>
            <a:pPr marL="3175" indent="0">
              <a:buNone/>
            </a:pPr>
            <a:endParaRPr lang="en-US" dirty="0"/>
          </a:p>
        </p:txBody>
      </p:sp>
      <p:sp>
        <p:nvSpPr>
          <p:cNvPr id="3" name="Title 2"/>
          <p:cNvSpPr>
            <a:spLocks noGrp="1"/>
          </p:cNvSpPr>
          <p:nvPr>
            <p:ph type="title"/>
          </p:nvPr>
        </p:nvSpPr>
        <p:spPr/>
        <p:txBody>
          <a:bodyPr/>
          <a:lstStyle/>
          <a:p>
            <a:r>
              <a:rPr lang="en-US" dirty="0" smtClean="0"/>
              <a:t>Proposals for </a:t>
            </a:r>
            <a:r>
              <a:rPr lang="en-US" dirty="0" err="1"/>
              <a:t>s</a:t>
            </a:r>
            <a:r>
              <a:rPr lang="en-US" dirty="0" err="1" smtClean="0"/>
              <a:t>idelink</a:t>
            </a:r>
            <a:r>
              <a:rPr lang="en-US" dirty="0" smtClean="0"/>
              <a:t> based V2V WI</a:t>
            </a:r>
            <a:endParaRPr lang="en-US" dirty="0"/>
          </a:p>
        </p:txBody>
      </p:sp>
      <p:sp>
        <p:nvSpPr>
          <p:cNvPr id="4" name="Text Placeholder 3"/>
          <p:cNvSpPr>
            <a:spLocks noGrp="1"/>
          </p:cNvSpPr>
          <p:nvPr>
            <p:ph type="body" idx="13"/>
          </p:nvPr>
        </p:nvSpPr>
        <p:spPr/>
        <p:txBody>
          <a:bodyPr/>
          <a:lstStyle/>
          <a:p>
            <a:r>
              <a:rPr lang="en-US" dirty="0" smtClean="0"/>
              <a:t>Update WID and send LS to RAN1</a:t>
            </a:r>
            <a:endParaRPr lang="en-US" dirty="0"/>
          </a:p>
        </p:txBody>
      </p:sp>
    </p:spTree>
    <p:extLst>
      <p:ext uri="{BB962C8B-B14F-4D97-AF65-F5344CB8AC3E}">
        <p14:creationId xmlns:p14="http://schemas.microsoft.com/office/powerpoint/2010/main" val="2066794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837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Draft_LTE_Broadcast_Evolution_0707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Presentation7" id="{7F4A3850-19EA-4A64-B64D-7F25462E28C9}" vid="{449F1477-158A-426D-9A95-915EC4E26C6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EmailTo xmlns="http://schemas.microsoft.com/sharepoint/v3" xsi:nil="true"/>
    <EmailHeaders xmlns="http://schemas.microsoft.com/sharepoint/v4" xsi:nil="true"/>
    <EmailSender xmlns="http://schemas.microsoft.com/sharepoint/v3" xsi:nil="true"/>
    <EmailFrom xmlns="http://schemas.microsoft.com/sharepoint/v3" xsi:nil="true"/>
    <EmailSubject xmlns="http://schemas.microsoft.com/sharepoint/v3" xsi:nil="true"/>
    <Owner xmlns="66EEDB98-F073-460B-B9B0-9643F9FE785E">
      <UserInfo>
        <DisplayName/>
        <AccountId xsi:nil="true"/>
        <AccountType/>
      </UserInfo>
    </Owner>
    <Status xmlns="66EEDB98-F073-460B-B9B0-9643F9FE785E">Draft</Status>
    <RelatedItems xmlns="66EEDB98-F073-460B-B9B0-9643F9FE785E" xsi:nil="true"/>
    <EmailCc xmlns="http://schemas.microsoft.com/sharepoint/v3" xsi:nil="true"/>
    <_dlc_DocId xmlns="17c5c574-4f42-45b3-8a7f-77d8e859d074">H4P5ACNAWDMP-2-11959</_dlc_DocId>
    <_dlc_DocIdUrl xmlns="17c5c574-4f42-45b3-8a7f-77d8e859d074">
      <Url>https://projects.qualcomm.com/sites/LTED/_layouts/15/DocIdRedir.aspx?ID=H4P5ACNAWDMP-2-11959</Url>
      <Description>H4P5ACNAWDMP-2-11959</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9" ma:contentTypeDescription="" ma:contentTypeScope="" ma:versionID="448d1279ca2c7032d2a9f63cb1731e89">
  <xsd:schema xmlns:xsd="http://www.w3.org/2001/XMLSchema" xmlns:xs="http://www.w3.org/2001/XMLSchema" xmlns:p="http://schemas.microsoft.com/office/2006/metadata/properties" xmlns:ns1="http://schemas.microsoft.com/sharepoint/v3" xmlns:ns2="66EEDB98-F073-460B-B9B0-9643F9FE785E" xmlns:ns3="17c5c574-4f42-45b3-8a7f-77d8e859d074" xmlns:ns4="http://schemas.microsoft.com/sharepoint/v4" targetNamespace="http://schemas.microsoft.com/office/2006/metadata/properties" ma:root="true" ma:fieldsID="482b1c3d8ba5be2f8fb197633bc28d22" ns1:_="" ns2:_="" ns3:_="" ns4:_="">
    <xsd:import namespace="http://schemas.microsoft.com/sharepoint/v3"/>
    <xsd:import namespace="66EEDB98-F073-460B-B9B0-9643F9FE785E"/>
    <xsd:import namespace="17c5c574-4f42-45b3-8a7f-77d8e859d074"/>
    <xsd:import namespace="http://schemas.microsoft.com/sharepoint/v4"/>
    <xsd:element name="properties">
      <xsd:complexType>
        <xsd:sequence>
          <xsd:element name="documentManagement">
            <xsd:complexType>
              <xsd:all>
                <xsd:element ref="ns2:Owner" minOccurs="0"/>
                <xsd:element ref="ns2:Status" minOccurs="0"/>
                <xsd:element ref="ns3:_dlc_DocId" minOccurs="0"/>
                <xsd:element ref="ns3:_dlc_DocIdUrl" minOccurs="0"/>
                <xsd:element ref="ns3:_dlc_DocIdPersistId" minOccurs="0"/>
                <xsd:element ref="ns2:RelatedItems" minOccurs="0"/>
                <xsd:element ref="ns1:EmailSender" minOccurs="0"/>
                <xsd:element ref="ns1:EmailTo" minOccurs="0"/>
                <xsd:element ref="ns1:EmailCc" minOccurs="0"/>
                <xsd:element ref="ns1:EmailFrom" minOccurs="0"/>
                <xsd:element ref="ns1:EmailSubject" minOccurs="0"/>
                <xsd:element ref="ns4:EmailHead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EmailSender" ma:index="14" nillable="true" ma:displayName="E-Mail Sender" ma:hidden="true" ma:internalName="EmailSender">
      <xsd:simpleType>
        <xsd:restriction base="dms:Note">
          <xsd:maxLength value="255"/>
        </xsd:restriction>
      </xsd:simpleType>
    </xsd:element>
    <xsd:element name="EmailTo" ma:index="15" nillable="true" ma:displayName="E-Mail To" ma:hidden="true" ma:internalName="EmailTo">
      <xsd:simpleType>
        <xsd:restriction base="dms:Note">
          <xsd:maxLength value="255"/>
        </xsd:restriction>
      </xsd:simpleType>
    </xsd:element>
    <xsd:element name="EmailCc" ma:index="16" nillable="true" ma:displayName="E-Mail Cc" ma:hidden="true" ma:internalName="EmailCc">
      <xsd:simpleType>
        <xsd:restriction base="dms:Note">
          <xsd:maxLength value="255"/>
        </xsd:restriction>
      </xsd:simpleType>
    </xsd:element>
    <xsd:element name="EmailFrom" ma:index="17" nillable="true" ma:displayName="E-Mail From" ma:hidden="true" ma:internalName="EmailFrom">
      <xsd:simpleType>
        <xsd:restriction base="dms:Text"/>
      </xsd:simpleType>
    </xsd:element>
    <xsd:element name="EmailSubject" ma:index="18" nillable="true" ma:displayName="E-Mail Subject" ma:hidden="true" ma:internalName="EmailSubjec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RelatedItems" ma:index="13" nillable="true" ma:displayName="Related Items" ma:internalName="RelatedItem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EmailHeaders" ma:index="19" nillable="true" ma:displayName="E-Mail Headers" ma:hidden="true" ma:internalName="EmailHeaders">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LongProperties xmlns="http://schemas.microsoft.com/office/2006/metadata/longProperties"/>
</file>

<file path=customXml/itemProps1.xml><?xml version="1.0" encoding="utf-8"?>
<ds:datastoreItem xmlns:ds="http://schemas.openxmlformats.org/officeDocument/2006/customXml" ds:itemID="{429C865D-052F-45FE-8367-56AAD7AEAA2C}">
  <ds:schemaRefs>
    <ds:schemaRef ds:uri="http://schemas.microsoft.com/office/2006/metadata/properties"/>
    <ds:schemaRef ds:uri="http://schemas.microsoft.com/sharepoint/v3"/>
    <ds:schemaRef ds:uri="17c5c574-4f42-45b3-8a7f-77d8e859d074"/>
    <ds:schemaRef ds:uri="http://purl.org/dc/elements/1.1/"/>
    <ds:schemaRef ds:uri="66EEDB98-F073-460B-B9B0-9643F9FE785E"/>
    <ds:schemaRef ds:uri="http://purl.org/dc/dcmitype/"/>
    <ds:schemaRef ds:uri="http://www.w3.org/XML/1998/namespace"/>
    <ds:schemaRef ds:uri="http://schemas.microsoft.com/office/2006/documentManagement/types"/>
    <ds:schemaRef ds:uri="http://schemas.microsoft.com/sharepoint/v4"/>
    <ds:schemaRef ds:uri="http://schemas.microsoft.com/office/infopath/2007/PartnerControl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6997B165-484E-4A89-8D38-D2019E815CAD}">
  <ds:schemaRefs>
    <ds:schemaRef ds:uri="http://schemas.microsoft.com/sharepoint/v3/contenttype/forms"/>
  </ds:schemaRefs>
</ds:datastoreItem>
</file>

<file path=customXml/itemProps3.xml><?xml version="1.0" encoding="utf-8"?>
<ds:datastoreItem xmlns:ds="http://schemas.openxmlformats.org/officeDocument/2006/customXml" ds:itemID="{3ABD1D96-47F9-4FEF-BD0B-535800852433}">
  <ds:schemaRefs>
    <ds:schemaRef ds:uri="http://schemas.microsoft.com/sharepoint/events"/>
  </ds:schemaRefs>
</ds:datastoreItem>
</file>

<file path=customXml/itemProps4.xml><?xml version="1.0" encoding="utf-8"?>
<ds:datastoreItem xmlns:ds="http://schemas.openxmlformats.org/officeDocument/2006/customXml" ds:itemID="{DA331331-FE36-4F63-923C-77F5959990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6EEDB98-F073-460B-B9B0-9643F9FE785E"/>
    <ds:schemaRef ds:uri="17c5c574-4f42-45b3-8a7f-77d8e859d074"/>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8546B763-73A8-4DD5-BB04-A48D336B86DC}">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14453</TotalTime>
  <Words>534</Words>
  <Application>Microsoft Office PowerPoint</Application>
  <PresentationFormat>Widescreen</PresentationFormat>
  <Paragraphs>67</Paragraphs>
  <Slides>7</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vt:i4>
      </vt:variant>
    </vt:vector>
  </HeadingPairs>
  <TitlesOfParts>
    <vt:vector size="15" baseType="lpstr">
      <vt:lpstr>Qualcomm Office Regular</vt:lpstr>
      <vt:lpstr>Calibre Semibold</vt:lpstr>
      <vt:lpstr>Qualcomm Regular</vt:lpstr>
      <vt:lpstr>Qualcomm Office Bold</vt:lpstr>
      <vt:lpstr>Arial</vt:lpstr>
      <vt:lpstr>Qualcomm Office Light</vt:lpstr>
      <vt:lpstr>QTI_Template_NDA_June2014</vt:lpstr>
      <vt:lpstr>Draft_LTE_Broadcast_Evolution_07072014</vt:lpstr>
      <vt:lpstr>RP-160412 Agenda: 10.2.2</vt:lpstr>
      <vt:lpstr>Introduction</vt:lpstr>
      <vt:lpstr>Disconnect between current LTE-V2V work &amp; ETSI regulation </vt:lpstr>
      <vt:lpstr>LTE-V2V and DSRC/802.11p adjacent channel co-existence</vt:lpstr>
      <vt:lpstr>Maximum relative speed assumption for LTE V2V</vt:lpstr>
      <vt:lpstr>Proposals for sidelink based V2V WI</vt:lpstr>
      <vt:lpstr>PowerPoint Presentation</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Gaal, Peter</cp:lastModifiedBy>
  <cp:revision>396</cp:revision>
  <dcterms:created xsi:type="dcterms:W3CDTF">2014-07-09T00:20:26Z</dcterms:created>
  <dcterms:modified xsi:type="dcterms:W3CDTF">2016-03-01T06:20:43Z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05a02707-ac1e-44a1-8b90-094becc3f23a</vt:lpwstr>
  </property>
  <property fmtid="{D5CDD505-2E9C-101B-9397-08002B2CF9AE}" pid="5" name="_AdHocReviewCycleID">
    <vt:i4>-1473999717</vt:i4>
  </property>
  <property fmtid="{D5CDD505-2E9C-101B-9397-08002B2CF9AE}" pid="6" name="_NewReviewCycle">
    <vt:lpwstr/>
  </property>
  <property fmtid="{D5CDD505-2E9C-101B-9397-08002B2CF9AE}" pid="7" name="_EmailSubject">
    <vt:lpwstr>Tdocs reserved</vt:lpwstr>
  </property>
  <property fmtid="{D5CDD505-2E9C-101B-9397-08002B2CF9AE}" pid="8" name="_AuthorEmail">
    <vt:lpwstr>patil@qti.qualcomm.com</vt:lpwstr>
  </property>
  <property fmtid="{D5CDD505-2E9C-101B-9397-08002B2CF9AE}" pid="9" name="_AuthorEmailDisplayName">
    <vt:lpwstr>Patil, Shailesh</vt:lpwstr>
  </property>
  <property fmtid="{D5CDD505-2E9C-101B-9397-08002B2CF9AE}" pid="10" name="_PreviousAdHocReviewCycleID">
    <vt:i4>1034168087</vt:i4>
  </property>
  <property fmtid="{D5CDD505-2E9C-101B-9397-08002B2CF9AE}" pid="11" name="ContentTypeId">
    <vt:lpwstr>0x0101008A98423170284BEEB635F43C3CF4E98B00C295C80E1AC1FA4D858807D5CFC8A6BB</vt:lpwstr>
  </property>
</Properties>
</file>