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60" r:id="rId4"/>
    <p:sldId id="261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136" autoAdjust="0"/>
  </p:normalViewPr>
  <p:slideViewPr>
    <p:cSldViewPr snapToGrid="0" snapToObjects="1">
      <p:cViewPr>
        <p:scale>
          <a:sx n="121" d="100"/>
          <a:sy n="121" d="100"/>
        </p:scale>
        <p:origin x="-126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4800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22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287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087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09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06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85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135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258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5118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40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041B5-EBD0-164D-B007-515C650113C4}" type="datetimeFigureOut">
              <a:rPr lang="en-US" smtClean="0"/>
              <a:t>12/12/2014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18B19-5103-704B-BF19-87A20A0108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55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RAN #66 approval</a:t>
            </a:r>
            <a:r>
              <a:rPr lang="ja-JP" altLang="en-US" dirty="0"/>
              <a:t> </a:t>
            </a:r>
            <a:r>
              <a:rPr lang="en-US" altLang="ja-JP" dirty="0" smtClean="0"/>
              <a:t>for RAN4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7772400" cy="17526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NTT DOCOMO, </a:t>
            </a:r>
            <a:r>
              <a:rPr lang="en-US" sz="2400" dirty="0" smtClean="0"/>
              <a:t>INC., Ericsson, Samsung, Intel, Sprint, China Telecom, ZTE, LGE, Huawei,  </a:t>
            </a:r>
            <a:r>
              <a:rPr lang="en-US" sz="2400" dirty="0" err="1" smtClean="0"/>
              <a:t>MediaTek</a:t>
            </a:r>
            <a:r>
              <a:rPr lang="en-US" sz="2400" dirty="0" smtClean="0"/>
              <a:t>, </a:t>
            </a:r>
            <a:endParaRPr lang="en-US" sz="2400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1371600" y="377825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smtClean="0"/>
              <a:t>RP-142275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3954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RRM/Demo related WI/SI– </a:t>
            </a:r>
            <a:r>
              <a:rPr lang="en-US" sz="4000" dirty="0" smtClean="0"/>
              <a:t>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Available TU for RRM is [1. 5] at RAN4#74.</a:t>
            </a:r>
          </a:p>
          <a:p>
            <a:pPr lvl="1"/>
            <a:r>
              <a:rPr lang="en-US" sz="2400" dirty="0" smtClean="0"/>
              <a:t>0.25 is from MTC.</a:t>
            </a:r>
          </a:p>
          <a:p>
            <a:pPr lvl="1"/>
            <a:r>
              <a:rPr lang="en-US" sz="2400" dirty="0" smtClean="0"/>
              <a:t>[0.25] is from SCE?</a:t>
            </a:r>
          </a:p>
          <a:p>
            <a:pPr lvl="1"/>
            <a:endParaRPr lang="en-US" sz="2400" dirty="0" smtClean="0"/>
          </a:p>
          <a:p>
            <a:r>
              <a:rPr lang="en-US" sz="2800" dirty="0" smtClean="0"/>
              <a:t>Approve </a:t>
            </a:r>
            <a:r>
              <a:rPr lang="en-US" sz="2800" dirty="0" smtClean="0"/>
              <a:t>the following </a:t>
            </a:r>
            <a:r>
              <a:rPr lang="en-US" sz="2800" dirty="0" smtClean="0"/>
              <a:t>WI/SI </a:t>
            </a:r>
            <a:r>
              <a:rPr lang="en-US" sz="2800" dirty="0" smtClean="0"/>
              <a:t>at </a:t>
            </a:r>
            <a:r>
              <a:rPr lang="en-US" sz="2800" dirty="0" smtClean="0"/>
              <a:t>RAN#66</a:t>
            </a:r>
          </a:p>
          <a:p>
            <a:pPr lvl="1"/>
            <a:r>
              <a:rPr lang="en-US" altLang="ja-JP" sz="2400" dirty="0" smtClean="0"/>
              <a:t>SI:   4Rx(1</a:t>
            </a:r>
            <a:r>
              <a:rPr lang="en-US" altLang="ja-JP" sz="2400" dirty="0" smtClean="0">
                <a:sym typeface="Wingdings" panose="05000000000000000000" pitchFamily="2" charset="2"/>
              </a:rPr>
              <a:t>0.75 for RRM room/0.5 for RF)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SI:    LTE </a:t>
            </a:r>
            <a:r>
              <a:rPr lang="en-US" altLang="ja-JP" sz="2400" dirty="0"/>
              <a:t>for high speed            </a:t>
            </a:r>
            <a:r>
              <a:rPr lang="en-US" altLang="ja-JP" sz="2400" dirty="0" smtClean="0"/>
              <a:t> [0.5</a:t>
            </a:r>
            <a:r>
              <a:rPr lang="en-US" altLang="ja-JP" sz="2400" dirty="0" smtClean="0">
                <a:sym typeface="Wingdings" panose="05000000000000000000" pitchFamily="2" charset="2"/>
              </a:rPr>
              <a:t>0.25]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MMSE </a:t>
            </a:r>
            <a:r>
              <a:rPr lang="en-US" altLang="ja-JP" sz="2400" dirty="0"/>
              <a:t>IRC Rx for LTE BS  </a:t>
            </a:r>
            <a:r>
              <a:rPr lang="en-US" altLang="ja-JP" sz="2400" dirty="0" smtClean="0"/>
              <a:t>[0.5</a:t>
            </a:r>
            <a:r>
              <a:rPr lang="en-US" altLang="ja-JP" sz="2400" dirty="0" smtClean="0">
                <a:sym typeface="Wingdings" panose="05000000000000000000" pitchFamily="2" charset="2"/>
              </a:rPr>
              <a:t>0.25]</a:t>
            </a:r>
            <a:endParaRPr lang="en-US" altLang="ja-JP" sz="2400" dirty="0"/>
          </a:p>
          <a:p>
            <a:pPr lvl="1"/>
            <a:r>
              <a:rPr lang="en-US" altLang="ja-JP" sz="2400" dirty="0" smtClean="0"/>
              <a:t>WI:   CRS </a:t>
            </a:r>
            <a:r>
              <a:rPr lang="en-US" altLang="ja-JP" sz="2400" dirty="0"/>
              <a:t>IC                                 </a:t>
            </a:r>
            <a:r>
              <a:rPr lang="en-US" altLang="ja-JP" sz="2400" dirty="0" smtClean="0"/>
              <a:t>[0.5</a:t>
            </a:r>
            <a:r>
              <a:rPr lang="en-US" altLang="ja-JP" sz="2400" dirty="0" smtClean="0">
                <a:sym typeface="Wingdings" panose="05000000000000000000" pitchFamily="2" charset="2"/>
              </a:rPr>
              <a:t>0.25]</a:t>
            </a:r>
            <a:endParaRPr lang="en-US" altLang="ja-JP" sz="2400" dirty="0"/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381870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Only RF related WI/SI– </a:t>
            </a:r>
            <a:r>
              <a:rPr lang="en-US" sz="4000" dirty="0" smtClean="0"/>
              <a:t>LTE items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Approve </a:t>
            </a:r>
            <a:r>
              <a:rPr lang="en-US" sz="2800" dirty="0" smtClean="0"/>
              <a:t>the following </a:t>
            </a:r>
            <a:r>
              <a:rPr lang="en-US" sz="2800" dirty="0" smtClean="0"/>
              <a:t>WI </a:t>
            </a:r>
            <a:r>
              <a:rPr lang="en-US" sz="2800" dirty="0" smtClean="0"/>
              <a:t>at </a:t>
            </a:r>
            <a:r>
              <a:rPr lang="en-US" sz="2800" dirty="0" smtClean="0"/>
              <a:t>RAN#66</a:t>
            </a:r>
          </a:p>
          <a:p>
            <a:pPr lvl="1"/>
            <a:r>
              <a:rPr lang="en-US" altLang="ja-JP" sz="2400" dirty="0" smtClean="0"/>
              <a:t>WI: UL 64QAM</a:t>
            </a:r>
          </a:p>
        </p:txBody>
      </p:sp>
    </p:spTree>
    <p:extLst>
      <p:ext uri="{BB962C8B-B14F-4D97-AF65-F5344CB8AC3E}">
        <p14:creationId xmlns:p14="http://schemas.microsoft.com/office/powerpoint/2010/main" val="391121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Handling of 4Rx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481819" cy="5030423"/>
          </a:xfrm>
        </p:spPr>
        <p:txBody>
          <a:bodyPr>
            <a:noAutofit/>
          </a:bodyPr>
          <a:lstStyle/>
          <a:p>
            <a:r>
              <a:rPr lang="en-US" sz="2800" dirty="0" smtClean="0"/>
              <a:t>Prioritize approval of potential 4Rx </a:t>
            </a:r>
            <a:r>
              <a:rPr lang="en-US" sz="2800" dirty="0" smtClean="0"/>
              <a:t>WI among the other WI/SI presented at RAN#67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321848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5801453"/>
              </p:ext>
            </p:extLst>
          </p:nvPr>
        </p:nvGraphicFramePr>
        <p:xfrm>
          <a:off x="138048" y="2713498"/>
          <a:ext cx="9072088" cy="3276600"/>
        </p:xfrm>
        <a:graphic>
          <a:graphicData uri="http://schemas.openxmlformats.org/drawingml/2006/table">
            <a:tbl>
              <a:tblPr bandRow="1">
                <a:tableStyleId>{69012ECD-51FC-41F1-AA8D-1B2483CD663E}</a:tableStyleId>
              </a:tblPr>
              <a:tblGrid>
                <a:gridCol w="1472588"/>
                <a:gridCol w="56388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  <a:gridCol w="413860"/>
              </a:tblGrid>
              <a:tr h="144637">
                <a:tc>
                  <a:txBody>
                    <a:bodyPr/>
                    <a:lstStyle/>
                    <a:p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2015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2016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37"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Q1</a:t>
                      </a: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Q2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Q3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Q4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250" b="1" dirty="0" smtClean="0">
                          <a:solidFill>
                            <a:srgbClr val="FF0000"/>
                          </a:solidFill>
                        </a:rPr>
                        <a:t>Q2</a:t>
                      </a:r>
                      <a:endParaRPr lang="en-US" altLang="ja-JP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546">
                <a:tc>
                  <a:txBody>
                    <a:bodyPr/>
                    <a:lstStyle/>
                    <a:p>
                      <a:endParaRPr lang="en-US" sz="105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</a:t>
                      </a:r>
                      <a:r>
                        <a:rPr lang="en-US" sz="1200" b="1" baseline="0" dirty="0" smtClean="0">
                          <a:solidFill>
                            <a:srgbClr val="FF0000"/>
                          </a:solidFill>
                        </a:rPr>
                        <a:t>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RF RD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>
                          <a:solidFill>
                            <a:srgbClr val="FF0000"/>
                          </a:solidFill>
                        </a:rPr>
                        <a:t>R4 RF</a:t>
                      </a:r>
                      <a:endParaRPr lang="en-US" sz="12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91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Available TU</a:t>
                      </a:r>
                      <a:endParaRPr 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b="1" dirty="0" smtClean="0">
                          <a:solidFill>
                            <a:srgbClr val="3366FF"/>
                          </a:solidFill>
                        </a:rPr>
                        <a:t>1.25</a:t>
                      </a:r>
                      <a:endParaRPr lang="en-US" altLang="ja-JP" sz="11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altLang="ja-JP" sz="11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UL 64QAM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/>
                        <a:t>0.5</a:t>
                      </a:r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3366FF"/>
                          </a:solidFill>
                        </a:rPr>
                        <a:t>4X RX</a:t>
                      </a:r>
                      <a:endParaRPr lang="en-US" sz="1400" b="1" dirty="0">
                        <a:solidFill>
                          <a:srgbClr val="3366F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581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LTE for high speed: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65819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MMSE IRC Rx for LTE BS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ja-JP" sz="1100" dirty="0" smtClean="0">
                          <a:solidFill>
                            <a:srgbClr val="7F7F7F"/>
                          </a:solidFill>
                        </a:rPr>
                        <a:t>1</a:t>
                      </a:r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altLang="ja-JP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56364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rgbClr val="7F7F7F"/>
                          </a:solidFill>
                        </a:rPr>
                        <a:t>CRS IC</a:t>
                      </a:r>
                      <a:endParaRPr lang="en-US" sz="1400" b="1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7F7F7F"/>
                          </a:solidFill>
                        </a:rPr>
                        <a:t>0.5</a:t>
                      </a:r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lgDash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dirty="0">
                        <a:solidFill>
                          <a:srgbClr val="7F7F7F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rgbClr r="0" g="0" b="0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39243"/>
            <a:ext cx="8229600" cy="523220"/>
          </a:xfrm>
        </p:spPr>
        <p:txBody>
          <a:bodyPr>
            <a:spAutoFit/>
          </a:bodyPr>
          <a:lstStyle/>
          <a:p>
            <a:r>
              <a:rPr lang="en-US" sz="2800" dirty="0" smtClean="0"/>
              <a:t>(information) The latest TU proposed in this RAN#66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92300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8404</TotalTime>
  <Words>253</Words>
  <Application>Microsoft Office PowerPoint</Application>
  <PresentationFormat>画面に合わせる (4:3)</PresentationFormat>
  <Paragraphs>91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RAN #66 approval for RAN4</vt:lpstr>
      <vt:lpstr>RRM/Demo related WI/SI– LTE items</vt:lpstr>
      <vt:lpstr>Only RF related WI/SI– LTE items</vt:lpstr>
      <vt:lpstr>Handling of 4Rx</vt:lpstr>
      <vt:lpstr>(information) The latest TU proposed in this RAN#66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Casaccia v7</dc:creator>
  <cp:lastModifiedBy>エヌ・ティ・ティ・ドコモ情報システム部</cp:lastModifiedBy>
  <cp:revision>107</cp:revision>
  <dcterms:created xsi:type="dcterms:W3CDTF">2014-11-25T09:37:20Z</dcterms:created>
  <dcterms:modified xsi:type="dcterms:W3CDTF">2014-12-11T21:19:13Z</dcterms:modified>
</cp:coreProperties>
</file>