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3" r:id="rId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8261" autoAdjust="0"/>
  </p:normalViewPr>
  <p:slideViewPr>
    <p:cSldViewPr>
      <p:cViewPr varScale="1">
        <p:scale>
          <a:sx n="80" d="100"/>
          <a:sy n="80" d="100"/>
        </p:scale>
        <p:origin x="95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3D6DF4E-AD73-4E09-9BC3-B4BD4C0A705C}" type="datetimeFigureOut">
              <a:rPr lang="en-US" altLang="en-US"/>
              <a:pPr/>
              <a:t>9/12/2014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E15E39-D2CF-4F34-8B19-C41A34EE28D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304239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AAED49C-E001-45D6-A205-0044EC2BB5CA}" type="datetimeFigureOut">
              <a:rPr lang="en-US" altLang="en-US"/>
              <a:pPr/>
              <a:t>9/12/2014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87A052-2F55-49EA-BC00-C5B2E269B31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958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E2739CF-E43B-44FA-80A5-6AEA7F4B2DC8}" type="datetimeFigureOut">
              <a:rPr lang="en-US" altLang="en-US"/>
              <a:pPr/>
              <a:t>9/12/2014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DE3384-BCE4-42AE-A78A-F43519CA92F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521876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9C14A93-B98E-4A3D-AAC8-08B1B68A55B3}" type="datetimeFigureOut">
              <a:rPr lang="en-US" altLang="en-US"/>
              <a:pPr/>
              <a:t>9/12/2014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C8D22-F308-4F3B-8695-7D44A8140A5C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15510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A977D26-65FA-4305-B3BE-912A9857C26F}" type="datetimeFigureOut">
              <a:rPr lang="en-US" altLang="en-US"/>
              <a:pPr/>
              <a:t>9/12/2014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BF3C4CD-4E4A-4DB4-A017-B3065ED5C2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329097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56D5695-BE2E-4D42-A7F9-1985051645E0}" type="datetimeFigureOut">
              <a:rPr lang="en-US" altLang="en-US"/>
              <a:pPr/>
              <a:t>9/12/2014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8C3DB9-33F6-4198-ABC5-2FDCD0EEF8C7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26903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6991A23-A898-41C7-9D4D-4E2934B779D4}" type="datetimeFigureOut">
              <a:rPr lang="en-US" altLang="en-US"/>
              <a:pPr/>
              <a:t>9/12/2014</a:t>
            </a:fld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1E44AE-03FA-4AB1-B2F2-14429DDBFB3D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45007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413E255-5402-4513-A614-A4B041086867}" type="datetimeFigureOut">
              <a:rPr lang="en-US" altLang="en-US"/>
              <a:pPr/>
              <a:t>9/12/2014</a:t>
            </a:fld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0BC775-5A8B-4168-A259-9F48E448EF3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3165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B944935-5592-49B6-A0C6-7D8CFDFB9069}" type="datetimeFigureOut">
              <a:rPr lang="en-US" altLang="en-US"/>
              <a:pPr/>
              <a:t>9/12/2014</a:t>
            </a:fld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0D66921-6416-4763-AD02-2B344381AE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0636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F829E4C-2351-4970-A2C5-DB3A027A19DE}" type="datetimeFigureOut">
              <a:rPr lang="en-US" altLang="en-US"/>
              <a:pPr/>
              <a:t>9/12/2014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5B1588-DED6-476F-AD08-A37DB760AE3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61574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65D3207-E7E7-4335-B398-88620794D7AC}" type="datetimeFigureOut">
              <a:rPr lang="en-US" altLang="en-US"/>
              <a:pPr/>
              <a:t>9/12/2014</a:t>
            </a:fld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EB102B5-2C80-41F7-87E5-00F4EB684FB6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01797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25D3192E-C12C-43A3-99E0-8098CC75CB16}" type="datetimeFigureOut">
              <a:rPr lang="en-US" altLang="en-US"/>
              <a:pPr/>
              <a:t>9/12/2014</a:t>
            </a:fld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fld id="{61DDC0CF-DED6-405E-A6AD-8AB93D088A8A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en-US" dirty="0"/>
              <a:t>Way Forward on </a:t>
            </a:r>
            <a:r>
              <a:rPr lang="en-US" altLang="en-US" dirty="0" smtClean="0"/>
              <a:t>Interruptions for CA</a:t>
            </a: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684213" y="3886200"/>
            <a:ext cx="7775575" cy="911225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solidFill>
                  <a:schemeClr val="tx1"/>
                </a:solidFill>
              </a:rPr>
              <a:t>Qualcomm Incorporated, Nokia Networks, Nokia Corporation, Ericsson, </a:t>
            </a:r>
            <a:r>
              <a:rPr lang="en-US" altLang="en-US" dirty="0" smtClean="0">
                <a:solidFill>
                  <a:schemeClr val="tx1"/>
                </a:solidFill>
              </a:rPr>
              <a:t>Intel, Alcatel-Lucent </a:t>
            </a:r>
            <a:endParaRPr lang="en-US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7308850" y="395288"/>
            <a:ext cx="131478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altLang="en-US" sz="2000" dirty="0" smtClean="0">
                <a:latin typeface="Calibri" pitchFamily="34" charset="0"/>
              </a:rPr>
              <a:t>RP-141678</a:t>
            </a:r>
            <a:endParaRPr lang="en-US" altLang="en-US" sz="2000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23850" y="404813"/>
            <a:ext cx="338656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GB" altLang="en-US" sz="2000" dirty="0">
                <a:latin typeface="Calibri" pitchFamily="34" charset="0"/>
              </a:rPr>
              <a:t>3GPP TSG-RAN </a:t>
            </a:r>
            <a:r>
              <a:rPr lang="en-GB" altLang="en-US" sz="2000" dirty="0" smtClean="0">
                <a:latin typeface="Calibri" pitchFamily="34" charset="0"/>
              </a:rPr>
              <a:t>Meeting </a:t>
            </a:r>
            <a:r>
              <a:rPr lang="en-GB" altLang="en-US" sz="2000" dirty="0">
                <a:latin typeface="Calibri" pitchFamily="34" charset="0"/>
              </a:rPr>
              <a:t># </a:t>
            </a:r>
            <a:r>
              <a:rPr lang="en-GB" altLang="en-US" sz="2000" dirty="0" smtClean="0">
                <a:latin typeface="Calibri" pitchFamily="34" charset="0"/>
              </a:rPr>
              <a:t>65</a:t>
            </a:r>
            <a:endParaRPr lang="en-US" altLang="en-US" sz="2000" dirty="0">
              <a:latin typeface="Calibri" pitchFamily="34" charset="0"/>
            </a:endParaRPr>
          </a:p>
          <a:p>
            <a:pPr eaLnBrk="1" hangingPunct="1">
              <a:buFont typeface="Arial" charset="0"/>
              <a:buNone/>
            </a:pPr>
            <a:r>
              <a:rPr lang="nl-NL" altLang="en-US" sz="2000" dirty="0">
                <a:latin typeface="Calibri" pitchFamily="34" charset="0"/>
              </a:rPr>
              <a:t>Edinburgh, UK, 9 - 12 Sep 2014</a:t>
            </a:r>
            <a:endParaRPr lang="en-US" altLang="en-US" sz="2000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Way Forward on Interruptions</a:t>
            </a:r>
            <a:br>
              <a:rPr lang="en-US" altLang="en-US" dirty="0" smtClean="0"/>
            </a:br>
            <a:r>
              <a:rPr lang="en-US" altLang="en-US" dirty="0" smtClean="0"/>
              <a:t>for CA</a:t>
            </a: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457200" y="1844824"/>
            <a:ext cx="8229600" cy="4349080"/>
          </a:xfrm>
          <a:extLst/>
        </p:spPr>
        <p:txBody>
          <a:bodyPr/>
          <a:lstStyle/>
          <a:p>
            <a:pPr>
              <a:lnSpc>
                <a:spcPct val="70000"/>
              </a:lnSpc>
              <a:buFont typeface="Arial" pitchFamily="34" charset="0"/>
              <a:buChar char="•"/>
              <a:defRPr/>
            </a:pPr>
            <a:r>
              <a:rPr lang="en-US" altLang="zh-CN" sz="2400" dirty="0" smtClean="0"/>
              <a:t>Dedicated signaling will be introduced in Rel-11 to allow interruptions for </a:t>
            </a:r>
            <a:r>
              <a:rPr lang="en-US" altLang="zh-CN" sz="2400" dirty="0" err="1" smtClean="0"/>
              <a:t>SCell</a:t>
            </a:r>
            <a:r>
              <a:rPr lang="en-US" altLang="zh-CN" sz="2400" dirty="0" smtClean="0"/>
              <a:t> measurement cycles shorter than 640ms. This </a:t>
            </a:r>
            <a:r>
              <a:rPr lang="en-US" altLang="zh-CN" sz="2400" dirty="0" err="1" smtClean="0"/>
              <a:t>signalling</a:t>
            </a:r>
            <a:r>
              <a:rPr lang="en-US" altLang="zh-CN" sz="2400" dirty="0" smtClean="0"/>
              <a:t> is under network control i.e. </a:t>
            </a:r>
          </a:p>
          <a:p>
            <a:pPr lvl="1">
              <a:spcAft>
                <a:spcPts val="900"/>
              </a:spcAft>
            </a:pPr>
            <a:r>
              <a:rPr lang="en-GB" sz="2000" dirty="0" smtClean="0">
                <a:cs typeface="Times New Roman" pitchFamily="18" charset="0"/>
              </a:rPr>
              <a:t>If </a:t>
            </a:r>
            <a:r>
              <a:rPr lang="en-GB" sz="2000" dirty="0">
                <a:cs typeface="Times New Roman" pitchFamily="18" charset="0"/>
              </a:rPr>
              <a:t>explicitly permitted by </a:t>
            </a:r>
            <a:r>
              <a:rPr lang="en-GB" sz="2000" dirty="0" err="1" smtClean="0">
                <a:cs typeface="Times New Roman" pitchFamily="18" charset="0"/>
              </a:rPr>
              <a:t>eNodeB</a:t>
            </a:r>
            <a:r>
              <a:rPr lang="en-GB" sz="2000" dirty="0" smtClean="0">
                <a:cs typeface="Times New Roman" pitchFamily="18" charset="0"/>
              </a:rPr>
              <a:t>, the </a:t>
            </a:r>
            <a:r>
              <a:rPr lang="en-GB" sz="2000" dirty="0">
                <a:cs typeface="Times New Roman" pitchFamily="18" charset="0"/>
              </a:rPr>
              <a:t>UE is allowed </a:t>
            </a:r>
            <a:r>
              <a:rPr lang="en-GB" sz="2000" dirty="0" smtClean="0">
                <a:cs typeface="Times New Roman" pitchFamily="18" charset="0"/>
              </a:rPr>
              <a:t>to cause </a:t>
            </a:r>
            <a:r>
              <a:rPr lang="en-GB" sz="2000" dirty="0" err="1" smtClean="0">
                <a:cs typeface="Times New Roman" pitchFamily="18" charset="0"/>
              </a:rPr>
              <a:t>PCell</a:t>
            </a:r>
            <a:r>
              <a:rPr lang="en-GB" sz="2000" dirty="0" smtClean="0">
                <a:cs typeface="Times New Roman" pitchFamily="18" charset="0"/>
              </a:rPr>
              <a:t> interruptions for </a:t>
            </a:r>
            <a:r>
              <a:rPr lang="en-GB" sz="2000" i="1" dirty="0" err="1" smtClean="0"/>
              <a:t>measCycleSCells</a:t>
            </a:r>
            <a:r>
              <a:rPr lang="en-GB" sz="2000" i="1" dirty="0" smtClean="0"/>
              <a:t> </a:t>
            </a:r>
            <a:r>
              <a:rPr lang="en-GB" sz="2000" dirty="0" smtClean="0"/>
              <a:t>shorter than 640ms </a:t>
            </a:r>
            <a:r>
              <a:rPr lang="en-GB" sz="2000" dirty="0" smtClean="0">
                <a:cs typeface="Times New Roman" pitchFamily="18" charset="0"/>
              </a:rPr>
              <a:t>(the same requirement in terms of missed ACK/NACK probability as in Rel-10 applies)</a:t>
            </a:r>
          </a:p>
          <a:p>
            <a:pPr lvl="1">
              <a:spcAft>
                <a:spcPts val="900"/>
              </a:spcAft>
            </a:pPr>
            <a:r>
              <a:rPr lang="en-GB" sz="2000" dirty="0" smtClean="0">
                <a:cs typeface="Times New Roman" pitchFamily="18" charset="0"/>
              </a:rPr>
              <a:t>Otherwise, </a:t>
            </a:r>
            <a:r>
              <a:rPr lang="en-US" sz="2000" dirty="0">
                <a:cs typeface="Times New Roman" pitchFamily="18" charset="0"/>
              </a:rPr>
              <a:t>the </a:t>
            </a:r>
            <a:r>
              <a:rPr lang="en-US" sz="2000" dirty="0" smtClean="0">
                <a:cs typeface="Times New Roman" pitchFamily="18" charset="0"/>
              </a:rPr>
              <a:t>UE applies Rel-10 UE </a:t>
            </a:r>
            <a:r>
              <a:rPr lang="en-US" sz="2000" dirty="0" err="1" smtClean="0">
                <a:cs typeface="Times New Roman" pitchFamily="18" charset="0"/>
              </a:rPr>
              <a:t>behaviour</a:t>
            </a:r>
            <a:endParaRPr lang="en-US" altLang="zh-CN" sz="2000" dirty="0" smtClean="0"/>
          </a:p>
          <a:p>
            <a:pPr>
              <a:lnSpc>
                <a:spcPct val="70000"/>
              </a:lnSpc>
              <a:buFont typeface="Arial" pitchFamily="34" charset="0"/>
              <a:buChar char="•"/>
              <a:defRPr/>
            </a:pPr>
            <a:r>
              <a:rPr lang="fi-FI" altLang="zh-CN" sz="2400" dirty="0"/>
              <a:t>Introduce a Rel-11 UE capability for the UEs who need the interruptions </a:t>
            </a:r>
            <a:r>
              <a:rPr lang="en-GB" sz="2400" dirty="0">
                <a:cs typeface="Times New Roman" pitchFamily="18" charset="0"/>
              </a:rPr>
              <a:t>for </a:t>
            </a:r>
            <a:r>
              <a:rPr lang="en-GB" sz="2400" i="1" dirty="0" err="1"/>
              <a:t>measCycleSCells</a:t>
            </a:r>
            <a:r>
              <a:rPr lang="en-GB" sz="2400" i="1" dirty="0"/>
              <a:t> </a:t>
            </a:r>
            <a:r>
              <a:rPr lang="en-GB" sz="2400" dirty="0"/>
              <a:t>shorter than 640ms </a:t>
            </a:r>
            <a:r>
              <a:rPr lang="en-US" altLang="zh-CN" sz="2400" dirty="0"/>
              <a:t>to inform the network whether the UE needs interruptions</a:t>
            </a:r>
          </a:p>
          <a:p>
            <a:pPr lvl="1">
              <a:lnSpc>
                <a:spcPct val="70000"/>
              </a:lnSpc>
              <a:buFont typeface="Arial" pitchFamily="34" charset="0"/>
              <a:buChar char="•"/>
              <a:defRPr/>
            </a:pPr>
            <a:r>
              <a:rPr lang="en-US" altLang="zh-CN" sz="2000" dirty="0"/>
              <a:t>The capability will be per UE</a:t>
            </a:r>
          </a:p>
          <a:p>
            <a:pPr marL="0" lvl="1" indent="0">
              <a:buFont typeface="Arial" charset="0"/>
              <a:buNone/>
              <a:defRPr/>
            </a:pPr>
            <a:endParaRPr lang="en-GB" altLang="en-US" sz="20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2041</TotalTime>
  <Words>139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Office Theme</vt:lpstr>
      <vt:lpstr>Way Forward on Interruptions for CA</vt:lpstr>
      <vt:lpstr>Way Forward on Interruptions for CA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WFOnRS-SINR</dc:title>
  <dc:creator>Qualcomm User</dc:creator>
  <cp:lastModifiedBy>Gheorghiu, Valentin</cp:lastModifiedBy>
  <cp:revision>125</cp:revision>
  <dcterms:created xsi:type="dcterms:W3CDTF">2013-01-30T08:06:48Z</dcterms:created>
  <dcterms:modified xsi:type="dcterms:W3CDTF">2014-09-12T08:05:50Z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(3)w4Amf/dx2qcyidKlnDpYFIJexwtb3OQH/X3oGhKykSMf5c67rp0o+KJeTFjfyJtryXSGk2XA_x000d_
oeHyaGbVgmKHl23Xz4R3zufDlY5VWdeevwV5katipxcakggSNekLY36gqqY61tRwlEdDsjeW_x000d_
5cfQOL+lQoElGwqBmsyP3qxu74l6qS49osdjiBh8nyRC/npb1VxEAZ2bk8GzUKgOtSOhXeuR_x000d_
fEBcm1GT1CFRi5pgU0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H+XH5LHLD150R/dStumo07T73/nnH+56uuUJWGY5VFgVumUtjSO2l+_x000d_
UxiavxuaE7ewlwiNbZ4JF3cEH/JPr2+4Pfx2jcKfSlX1FxEY86fNGvz4HvYdWWHBBn6Fmiv/_x000d_
Pp6xRb1r+8ENbx6CEbhRD8soonoV92GxqGAabf+OCah+R41D58QVDm2A9QOQnNRKctUdKzWe_x000d_
AnN7pQYvU7+UpL/n25FBxe1uAiP2D53QcUNN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eMlHFoG4k0Azn4Cy6O+qCLfo6H04yh9ZvF7X_x000d_
/CCIkmfubZuE/kAlQpE/o2+xqUjT/AgL1FQxP2CbPfXzkOFfnLT7kDiFbz7JTmcHSfxsAg44_x000d_
</vt:lpwstr>
  </property>
  <property fmtid="{D5CDD505-2E9C-101B-9397-08002B2CF9AE}" pid="7" name="_new_ms_pID_725432_00">
    <vt:lpwstr>_new_ms_pID_725432</vt:lpwstr>
  </property>
  <property fmtid="{D5CDD505-2E9C-101B-9397-08002B2CF9AE}" pid="8" name="sflag">
    <vt:lpwstr>1396547876</vt:lpwstr>
  </property>
  <property fmtid="{D5CDD505-2E9C-101B-9397-08002B2CF9AE}" pid="9" name="_NewReviewCycle">
    <vt:lpwstr/>
  </property>
  <property fmtid="{D5CDD505-2E9C-101B-9397-08002B2CF9AE}" pid="10" name="_AdHocReviewCycleID">
    <vt:i4>22705388</vt:i4>
  </property>
  <property fmtid="{D5CDD505-2E9C-101B-9397-08002B2CF9AE}" pid="11" name="_EmailSubject">
    <vt:lpwstr>[PCell interruptions, RAN#65] Rel-11 CR drafts for introducing PCell interruptions</vt:lpwstr>
  </property>
  <property fmtid="{D5CDD505-2E9C-101B-9397-08002B2CF9AE}" pid="12" name="_AuthorEmail">
    <vt:lpwstr>ren.da@alcatel-lucent.com</vt:lpwstr>
  </property>
  <property fmtid="{D5CDD505-2E9C-101B-9397-08002B2CF9AE}" pid="13" name="_AuthorEmailDisplayName">
    <vt:lpwstr>Da, Ren (Ren)</vt:lpwstr>
  </property>
  <property fmtid="{D5CDD505-2E9C-101B-9397-08002B2CF9AE}" pid="14" name="_PreviousAdHocReviewCycleID">
    <vt:i4>-916769906</vt:i4>
  </property>
</Properties>
</file>