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5.xml" ContentType="application/vnd.openxmlformats-officedocument.theme+xml"/>
  <Override PartName="/ppt/slideLayouts/slideLayout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8.xml" ContentType="application/vnd.openxmlformats-officedocument.theme+xml"/>
  <Override PartName="/ppt/slideLayouts/slideLayout13.xml" ContentType="application/vnd.openxmlformats-officedocument.presentationml.slideLayout+xml"/>
  <Override PartName="/ppt/theme/theme9.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10.xml" ContentType="application/vnd.openxmlformats-officedocument.theme+xml"/>
  <Override PartName="/ppt/slideLayouts/slideLayout18.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13.xml" ContentType="application/vnd.openxmlformats-officedocument.theme+xml"/>
  <Override PartName="/ppt/slideLayouts/slideLayout22.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818" r:id="rId1"/>
    <p:sldMasterId id="2147483797" r:id="rId2"/>
    <p:sldMasterId id="2147483816" r:id="rId3"/>
    <p:sldMasterId id="2147483683" r:id="rId4"/>
    <p:sldMasterId id="2147483892" r:id="rId5"/>
    <p:sldMasterId id="2147483912" r:id="rId6"/>
    <p:sldMasterId id="2147483915" r:id="rId7"/>
    <p:sldMasterId id="2147483917" r:id="rId8"/>
    <p:sldMasterId id="2147483922" r:id="rId9"/>
    <p:sldMasterId id="2147483925" r:id="rId10"/>
    <p:sldMasterId id="2147483931" r:id="rId11"/>
    <p:sldMasterId id="2147483934" r:id="rId12"/>
    <p:sldMasterId id="2147483936" r:id="rId13"/>
    <p:sldMasterId id="2147483941" r:id="rId14"/>
    <p:sldMasterId id="2147483943" r:id="rId15"/>
  </p:sldMasterIdLst>
  <p:notesMasterIdLst>
    <p:notesMasterId r:id="rId19"/>
  </p:notesMasterIdLst>
  <p:handoutMasterIdLst>
    <p:handoutMasterId r:id="rId20"/>
  </p:handoutMasterIdLst>
  <p:sldIdLst>
    <p:sldId id="2147483518" r:id="rId16"/>
    <p:sldId id="2147483519" r:id="rId17"/>
    <p:sldId id="2147483503" r:id="rId18"/>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CCF571D-FCD0-4BC0-84B9-61CDAC5FADD6}">
          <p14:sldIdLst>
            <p14:sldId id="2147483518"/>
            <p14:sldId id="2147483519"/>
            <p14:sldId id="2147483503"/>
          </p14:sldIdLst>
        </p14:section>
      </p14:sectionLst>
    </p:ext>
    <p:ext uri="{EFAFB233-063F-42B5-8137-9DF3F51BA10A}">
      <p15:sldGuideLst xmlns:p15="http://schemas.microsoft.com/office/powerpoint/2012/main">
        <p15:guide id="5" pos="3701" userDrawn="1">
          <p15:clr>
            <a:srgbClr val="A4A3A4"/>
          </p15:clr>
        </p15:guide>
        <p15:guide id="6" orient="horz" pos="2159" userDrawn="1">
          <p15:clr>
            <a:srgbClr val="A4A3A4"/>
          </p15:clr>
        </p15:guide>
        <p15:guide id="7" pos="353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8000"/>
    <a:srgbClr val="BC00BC"/>
    <a:srgbClr val="C7000B"/>
    <a:srgbClr val="4D4D4C"/>
    <a:srgbClr val="000000"/>
    <a:srgbClr val="E9002F"/>
    <a:srgbClr val="575756"/>
    <a:srgbClr val="4B4C4B"/>
    <a:srgbClr val="3535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55" autoAdjust="0"/>
    <p:restoredTop sz="95878" autoAdjust="0"/>
  </p:normalViewPr>
  <p:slideViewPr>
    <p:cSldViewPr snapToGrid="0" snapToObjects="1">
      <p:cViewPr varScale="1">
        <p:scale>
          <a:sx n="67" d="100"/>
          <a:sy n="67" d="100"/>
        </p:scale>
        <p:origin x="690" y="102"/>
      </p:cViewPr>
      <p:guideLst>
        <p:guide pos="3701"/>
        <p:guide orient="horz" pos="2159"/>
        <p:guide pos="3539"/>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3.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9/15/2025</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9/14/2025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br>
              <a:rPr lang="en-US" altLang="zh-CN" dirty="0"/>
            </a:br>
            <a:r>
              <a:rPr lang="en-US" altLang="zh-CN" dirty="0">
                <a:latin typeface="Courier"/>
              </a:rPr>
              <a:t>TELEFONICA S.A.</a:t>
            </a:r>
            <a:endParaRPr 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28414676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15:guide id="1" orient="horz" pos="341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5998"/>
            </a:lvl1pPr>
          </a:lstStyle>
          <a:p>
            <a:r>
              <a:rPr lang="zh-CN" altLang="en-US"/>
              <a:t>单击此处编辑母版标题样式</a:t>
            </a:r>
          </a:p>
        </p:txBody>
      </p:sp>
      <p:sp>
        <p:nvSpPr>
          <p:cNvPr id="3" name="副标题 2"/>
          <p:cNvSpPr>
            <a:spLocks noGrp="1"/>
          </p:cNvSpPr>
          <p:nvPr>
            <p:ph type="subTitle" idx="1"/>
          </p:nvPr>
        </p:nvSpPr>
        <p:spPr>
          <a:xfrm>
            <a:off x="1524596" y="3602038"/>
            <a:ext cx="9147572" cy="1655762"/>
          </a:xfrm>
        </p:spPr>
        <p:txBody>
          <a:bodyPr/>
          <a:lstStyle>
            <a:lvl1pPr marL="0" indent="0" algn="ctr">
              <a:buNone/>
              <a:defRPr sz="2399"/>
            </a:lvl1pPr>
            <a:lvl2pPr marL="457017" indent="0" algn="ctr">
              <a:buNone/>
              <a:defRPr sz="1999"/>
            </a:lvl2pPr>
            <a:lvl3pPr marL="914034" indent="0" algn="ctr">
              <a:buNone/>
              <a:defRPr sz="1799"/>
            </a:lvl3pPr>
            <a:lvl4pPr marL="1371051" indent="0" algn="ctr">
              <a:buNone/>
              <a:defRPr sz="1599"/>
            </a:lvl4pPr>
            <a:lvl5pPr marL="1828068" indent="0" algn="ctr">
              <a:buNone/>
              <a:defRPr sz="1599"/>
            </a:lvl5pPr>
            <a:lvl6pPr marL="2285086" indent="0" algn="ctr">
              <a:buNone/>
              <a:defRPr sz="1599"/>
            </a:lvl6pPr>
            <a:lvl7pPr marL="2742103" indent="0" algn="ctr">
              <a:buNone/>
              <a:defRPr sz="1599"/>
            </a:lvl7pPr>
            <a:lvl8pPr marL="3199120" indent="0" algn="ctr">
              <a:buNone/>
              <a:defRPr sz="1599"/>
            </a:lvl8pPr>
            <a:lvl9pPr marL="3656137" indent="0" algn="ctr">
              <a:buNone/>
              <a:defRPr sz="1599"/>
            </a:lvl9pPr>
          </a:lstStyle>
          <a:p>
            <a:r>
              <a:rPr lang="zh-CN" altLang="en-US"/>
              <a:t>单击此处编辑母版副标题样式</a:t>
            </a:r>
          </a:p>
        </p:txBody>
      </p:sp>
      <p:sp>
        <p:nvSpPr>
          <p:cNvPr id="4" name="日期占位符 3"/>
          <p:cNvSpPr>
            <a:spLocks noGrp="1"/>
          </p:cNvSpPr>
          <p:nvPr>
            <p:ph type="dt" sz="half" idx="10"/>
          </p:nvPr>
        </p:nvSpPr>
        <p:spPr/>
        <p:txBody>
          <a:bodyPr/>
          <a:lstStyle/>
          <a:p>
            <a:pPr defTabSz="914112"/>
            <a:fld id="{801A04E9-1A97-4950-BBE1-5BECBF2AF3A1}" type="datetimeFigureOut">
              <a:rPr lang="zh-CN" altLang="en-US" smtClean="0">
                <a:solidFill>
                  <a:prstClr val="black">
                    <a:tint val="75000"/>
                  </a:prstClr>
                </a:solidFill>
              </a:rPr>
              <a:pPr defTabSz="914112"/>
              <a:t>2025/9/14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112"/>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112"/>
            <a:fld id="{940A17E9-A29B-47AC-A00F-741EF28BF381}" type="slidenum">
              <a:rPr lang="zh-CN" altLang="en-US" smtClean="0">
                <a:solidFill>
                  <a:prstClr val="black">
                    <a:tint val="75000"/>
                  </a:prstClr>
                </a:solidFill>
              </a:rPr>
              <a:pPr defTabSz="914112"/>
              <a:t>‹#›</a:t>
            </a:fld>
            <a:endParaRPr lang="zh-CN" altLang="en-US">
              <a:solidFill>
                <a:prstClr val="black">
                  <a:tint val="75000"/>
                </a:prstClr>
              </a:solidFill>
            </a:endParaRPr>
          </a:p>
        </p:txBody>
      </p:sp>
    </p:spTree>
    <p:extLst>
      <p:ext uri="{BB962C8B-B14F-4D97-AF65-F5344CB8AC3E}">
        <p14:creationId xmlns:p14="http://schemas.microsoft.com/office/powerpoint/2010/main" val="475169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内容占位符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0"/>
          <p:cNvSpPr>
            <a:spLocks noGrp="1" noChangeArrowheads="1"/>
          </p:cNvSpPr>
          <p:nvPr>
            <p:ph type="dt" sz="half" idx="10"/>
          </p:nvPr>
        </p:nvSpPr>
        <p:spPr>
          <a:xfrm>
            <a:off x="8484799" y="6489700"/>
            <a:ext cx="2797208" cy="179388"/>
          </a:xfrm>
        </p:spPr>
        <p:txBody>
          <a:bodyPr/>
          <a:lstStyle>
            <a:lvl1pPr>
              <a:defRPr>
                <a:latin typeface="微软雅黑" panose="020B0503020204020204" pitchFamily="34" charset="-122"/>
                <a:ea typeface="微软雅黑" panose="020B0503020204020204" pitchFamily="34" charset="-122"/>
              </a:defRPr>
            </a:lvl1pPr>
          </a:lstStyle>
          <a:p>
            <a:pPr>
              <a:defRPr/>
            </a:pPr>
            <a:r>
              <a:rPr lang="de-DE" altLang="zh-CN">
                <a:solidFill>
                  <a:srgbClr val="000000"/>
                </a:solidFill>
              </a:rPr>
              <a:t>Page </a:t>
            </a:r>
            <a:fld id="{91BEBC14-1BE0-43B3-8776-AFA03C8135CE}" type="slidenum">
              <a:rPr lang="de-DE" altLang="zh-CN" smtClean="0">
                <a:solidFill>
                  <a:srgbClr val="000000"/>
                </a:solidFill>
              </a:rPr>
              <a:pPr>
                <a:defRPr/>
              </a:pPr>
              <a:t>‹#›</a:t>
            </a:fld>
            <a:endParaRPr lang="en-GB" altLang="zh-CN">
              <a:solidFill>
                <a:srgbClr val="000000"/>
              </a:solidFill>
            </a:endParaRPr>
          </a:p>
        </p:txBody>
      </p:sp>
    </p:spTree>
    <p:extLst>
      <p:ext uri="{BB962C8B-B14F-4D97-AF65-F5344CB8AC3E}">
        <p14:creationId xmlns:p14="http://schemas.microsoft.com/office/powerpoint/2010/main" val="27586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226736631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5998"/>
            </a:lvl1pPr>
          </a:lstStyle>
          <a:p>
            <a:r>
              <a:rPr lang="zh-CN" altLang="en-US"/>
              <a:t>单击此处编辑母版标题样式</a:t>
            </a:r>
          </a:p>
        </p:txBody>
      </p:sp>
      <p:sp>
        <p:nvSpPr>
          <p:cNvPr id="3" name="副标题 2"/>
          <p:cNvSpPr>
            <a:spLocks noGrp="1"/>
          </p:cNvSpPr>
          <p:nvPr>
            <p:ph type="subTitle" idx="1"/>
          </p:nvPr>
        </p:nvSpPr>
        <p:spPr>
          <a:xfrm>
            <a:off x="1524596" y="3602038"/>
            <a:ext cx="9147572" cy="1655762"/>
          </a:xfrm>
        </p:spPr>
        <p:txBody>
          <a:bodyPr/>
          <a:lstStyle>
            <a:lvl1pPr marL="0" indent="0" algn="ctr">
              <a:buNone/>
              <a:defRPr sz="2399"/>
            </a:lvl1pPr>
            <a:lvl2pPr marL="457017" indent="0" algn="ctr">
              <a:buNone/>
              <a:defRPr sz="1999"/>
            </a:lvl2pPr>
            <a:lvl3pPr marL="914034" indent="0" algn="ctr">
              <a:buNone/>
              <a:defRPr sz="1799"/>
            </a:lvl3pPr>
            <a:lvl4pPr marL="1371051" indent="0" algn="ctr">
              <a:buNone/>
              <a:defRPr sz="1599"/>
            </a:lvl4pPr>
            <a:lvl5pPr marL="1828068" indent="0" algn="ctr">
              <a:buNone/>
              <a:defRPr sz="1599"/>
            </a:lvl5pPr>
            <a:lvl6pPr marL="2285086" indent="0" algn="ctr">
              <a:buNone/>
              <a:defRPr sz="1599"/>
            </a:lvl6pPr>
            <a:lvl7pPr marL="2742103" indent="0" algn="ctr">
              <a:buNone/>
              <a:defRPr sz="1599"/>
            </a:lvl7pPr>
            <a:lvl8pPr marL="3199120" indent="0" algn="ctr">
              <a:buNone/>
              <a:defRPr sz="1599"/>
            </a:lvl8pPr>
            <a:lvl9pPr marL="3656137" indent="0" algn="ctr">
              <a:buNone/>
              <a:defRPr sz="1599"/>
            </a:lvl9pPr>
          </a:lstStyle>
          <a:p>
            <a:r>
              <a:rPr lang="zh-CN" altLang="en-US"/>
              <a:t>单击此处编辑母版副标题样式</a:t>
            </a:r>
          </a:p>
        </p:txBody>
      </p:sp>
      <p:sp>
        <p:nvSpPr>
          <p:cNvPr id="4" name="日期占位符 3"/>
          <p:cNvSpPr>
            <a:spLocks noGrp="1"/>
          </p:cNvSpPr>
          <p:nvPr>
            <p:ph type="dt" sz="half" idx="10"/>
          </p:nvPr>
        </p:nvSpPr>
        <p:spPr/>
        <p:txBody>
          <a:bodyPr/>
          <a:lstStyle/>
          <a:p>
            <a:pPr defTabSz="914112"/>
            <a:fld id="{801A04E9-1A97-4950-BBE1-5BECBF2AF3A1}" type="datetimeFigureOut">
              <a:rPr lang="zh-CN" altLang="en-US" smtClean="0">
                <a:solidFill>
                  <a:prstClr val="black">
                    <a:tint val="75000"/>
                  </a:prstClr>
                </a:solidFill>
              </a:rPr>
              <a:pPr defTabSz="914112"/>
              <a:t>2025/9/14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112"/>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112"/>
            <a:fld id="{940A17E9-A29B-47AC-A00F-741EF28BF381}" type="slidenum">
              <a:rPr lang="zh-CN" altLang="en-US" smtClean="0">
                <a:solidFill>
                  <a:prstClr val="black">
                    <a:tint val="75000"/>
                  </a:prstClr>
                </a:solidFill>
              </a:rPr>
              <a:pPr defTabSz="914112"/>
              <a:t>‹#›</a:t>
            </a:fld>
            <a:endParaRPr lang="zh-CN" altLang="en-US">
              <a:solidFill>
                <a:prstClr val="black">
                  <a:tint val="75000"/>
                </a:prstClr>
              </a:solidFill>
            </a:endParaRPr>
          </a:p>
        </p:txBody>
      </p:sp>
    </p:spTree>
    <p:extLst>
      <p:ext uri="{BB962C8B-B14F-4D97-AF65-F5344CB8AC3E}">
        <p14:creationId xmlns:p14="http://schemas.microsoft.com/office/powerpoint/2010/main" val="7834154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838527" y="6356352"/>
            <a:ext cx="2744272" cy="365125"/>
          </a:xfrm>
          <a:prstGeom prst="rect">
            <a:avLst/>
          </a:prstGeom>
        </p:spPr>
        <p:txBody>
          <a:bodyPr/>
          <a:lstStyle>
            <a:lvl1pPr>
              <a:defRPr/>
            </a:lvl1pPr>
          </a:lstStyle>
          <a:p>
            <a:pPr defTabSz="914400">
              <a:defRPr/>
            </a:pPr>
            <a:fld id="{74D29996-EE40-40A9-AF7F-191ECA1B2D86}" type="datetimeFigureOut">
              <a:rPr lang="en-US" smtClean="0">
                <a:solidFill>
                  <a:prstClr val="black">
                    <a:tint val="75000"/>
                  </a:prstClr>
                </a:solidFill>
              </a:rPr>
              <a:pPr defTabSz="914400">
                <a:defRPr/>
              </a:pPr>
              <a:t>9/14/2025</a:t>
            </a:fld>
            <a:endParaRPr lang="en-US" dirty="0">
              <a:solidFill>
                <a:prstClr val="black">
                  <a:tint val="75000"/>
                </a:prstClr>
              </a:solidFill>
            </a:endParaRPr>
          </a:p>
        </p:txBody>
      </p:sp>
      <p:sp>
        <p:nvSpPr>
          <p:cNvPr id="3" name="Footer Placeholder 4"/>
          <p:cNvSpPr>
            <a:spLocks noGrp="1"/>
          </p:cNvSpPr>
          <p:nvPr>
            <p:ph type="ftr" sz="quarter" idx="11"/>
          </p:nvPr>
        </p:nvSpPr>
        <p:spPr>
          <a:xfrm>
            <a:off x="4040178" y="6356352"/>
            <a:ext cx="4116408" cy="365125"/>
          </a:xfrm>
          <a:prstGeom prst="rect">
            <a:avLst/>
          </a:prstGeom>
        </p:spPr>
        <p:txBody>
          <a:bodyPr/>
          <a:lstStyle>
            <a:lvl1pPr>
              <a:defRPr/>
            </a:lvl1pPr>
          </a:lstStyle>
          <a:p>
            <a:pPr defTabSz="914400">
              <a:defRPr/>
            </a:pPr>
            <a:endParaRPr lang="en-US">
              <a:solidFill>
                <a:prstClr val="black">
                  <a:tint val="75000"/>
                </a:prstClr>
              </a:solidFill>
            </a:endParaRPr>
          </a:p>
        </p:txBody>
      </p:sp>
      <p:sp>
        <p:nvSpPr>
          <p:cNvPr id="4" name="Slide Number Placeholder 5"/>
          <p:cNvSpPr>
            <a:spLocks noGrp="1"/>
          </p:cNvSpPr>
          <p:nvPr>
            <p:ph type="sldNum" sz="quarter" idx="12"/>
          </p:nvPr>
        </p:nvSpPr>
        <p:spPr>
          <a:xfrm>
            <a:off x="8613964" y="6356352"/>
            <a:ext cx="2744272" cy="365125"/>
          </a:xfrm>
          <a:prstGeom prst="rect">
            <a:avLst/>
          </a:prstGeom>
        </p:spPr>
        <p:txBody>
          <a:bodyPr/>
          <a:lstStyle>
            <a:lvl1pPr>
              <a:defRPr/>
            </a:lvl1pPr>
          </a:lstStyle>
          <a:p>
            <a:pPr defTabSz="914400">
              <a:defRPr/>
            </a:pPr>
            <a:fld id="{4807604E-2459-477B-B353-6AC58CD1FB1D}" type="slidenum">
              <a:rPr lang="en-US" smtClean="0">
                <a:solidFill>
                  <a:prstClr val="black">
                    <a:tint val="75000"/>
                  </a:prstClr>
                </a:solidFill>
              </a:rPr>
              <a:pPr defTabSz="914400">
                <a:defRPr/>
              </a:pPr>
              <a:t>‹#›</a:t>
            </a:fld>
            <a:endParaRPr lang="en-US" dirty="0">
              <a:solidFill>
                <a:prstClr val="black">
                  <a:tint val="75000"/>
                </a:prstClr>
              </a:solidFill>
            </a:endParaRPr>
          </a:p>
        </p:txBody>
      </p:sp>
    </p:spTree>
    <p:extLst>
      <p:ext uri="{BB962C8B-B14F-4D97-AF65-F5344CB8AC3E}">
        <p14:creationId xmlns:p14="http://schemas.microsoft.com/office/powerpoint/2010/main" val="17820383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2876619564"/>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探索">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2"/>
            <a:ext cx="12196763" cy="560226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zh-CN" altLang="en-US" sz="900">
              <a:solidFill>
                <a:srgbClr val="1D1D1A"/>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7" y="907094"/>
            <a:ext cx="6559809"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a:lstStyle>
            <a:lvl1pPr>
              <a:defRPr sz="1399">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581499198"/>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3" y="1512877"/>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1"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4059392229"/>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07737338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5998"/>
            </a:lvl1pPr>
          </a:lstStyle>
          <a:p>
            <a:r>
              <a:rPr lang="zh-CN" altLang="en-US"/>
              <a:t>单击此处编辑母版标题样式</a:t>
            </a:r>
          </a:p>
        </p:txBody>
      </p:sp>
      <p:sp>
        <p:nvSpPr>
          <p:cNvPr id="3" name="副标题 2"/>
          <p:cNvSpPr>
            <a:spLocks noGrp="1"/>
          </p:cNvSpPr>
          <p:nvPr>
            <p:ph type="subTitle" idx="1"/>
          </p:nvPr>
        </p:nvSpPr>
        <p:spPr>
          <a:xfrm>
            <a:off x="1524596" y="3602038"/>
            <a:ext cx="9147572" cy="1655762"/>
          </a:xfrm>
        </p:spPr>
        <p:txBody>
          <a:bodyPr/>
          <a:lstStyle>
            <a:lvl1pPr marL="0" indent="0" algn="ctr">
              <a:buNone/>
              <a:defRPr sz="2399"/>
            </a:lvl1pPr>
            <a:lvl2pPr marL="457017" indent="0" algn="ctr">
              <a:buNone/>
              <a:defRPr sz="1999"/>
            </a:lvl2pPr>
            <a:lvl3pPr marL="914034" indent="0" algn="ctr">
              <a:buNone/>
              <a:defRPr sz="1799"/>
            </a:lvl3pPr>
            <a:lvl4pPr marL="1371051" indent="0" algn="ctr">
              <a:buNone/>
              <a:defRPr sz="1599"/>
            </a:lvl4pPr>
            <a:lvl5pPr marL="1828068" indent="0" algn="ctr">
              <a:buNone/>
              <a:defRPr sz="1599"/>
            </a:lvl5pPr>
            <a:lvl6pPr marL="2285086" indent="0" algn="ctr">
              <a:buNone/>
              <a:defRPr sz="1599"/>
            </a:lvl6pPr>
            <a:lvl7pPr marL="2742103" indent="0" algn="ctr">
              <a:buNone/>
              <a:defRPr sz="1599"/>
            </a:lvl7pPr>
            <a:lvl8pPr marL="3199120" indent="0" algn="ctr">
              <a:buNone/>
              <a:defRPr sz="1599"/>
            </a:lvl8pPr>
            <a:lvl9pPr marL="3656137" indent="0" algn="ctr">
              <a:buNone/>
              <a:defRPr sz="1599"/>
            </a:lvl9pPr>
          </a:lstStyle>
          <a:p>
            <a:r>
              <a:rPr lang="zh-CN" altLang="en-US"/>
              <a:t>单击此处编辑母版副标题样式</a:t>
            </a:r>
          </a:p>
        </p:txBody>
      </p:sp>
      <p:sp>
        <p:nvSpPr>
          <p:cNvPr id="4" name="日期占位符 3"/>
          <p:cNvSpPr>
            <a:spLocks noGrp="1"/>
          </p:cNvSpPr>
          <p:nvPr>
            <p:ph type="dt" sz="half" idx="10"/>
          </p:nvPr>
        </p:nvSpPr>
        <p:spPr/>
        <p:txBody>
          <a:bodyPr/>
          <a:lstStyle/>
          <a:p>
            <a:pPr defTabSz="914112"/>
            <a:fld id="{801A04E9-1A97-4950-BBE1-5BECBF2AF3A1}" type="datetimeFigureOut">
              <a:rPr lang="zh-CN" altLang="en-US" smtClean="0">
                <a:solidFill>
                  <a:prstClr val="black">
                    <a:tint val="75000"/>
                  </a:prstClr>
                </a:solidFill>
              </a:rPr>
              <a:pPr defTabSz="914112"/>
              <a:t>2025/9/14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112"/>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112"/>
            <a:fld id="{940A17E9-A29B-47AC-A00F-741EF28BF381}" type="slidenum">
              <a:rPr lang="zh-CN" altLang="en-US" smtClean="0">
                <a:solidFill>
                  <a:prstClr val="black">
                    <a:tint val="75000"/>
                  </a:prstClr>
                </a:solidFill>
              </a:rPr>
              <a:pPr defTabSz="914112"/>
              <a:t>‹#›</a:t>
            </a:fld>
            <a:endParaRPr lang="zh-CN" altLang="en-US">
              <a:solidFill>
                <a:prstClr val="black">
                  <a:tint val="75000"/>
                </a:prstClr>
              </a:solidFill>
            </a:endParaRPr>
          </a:p>
        </p:txBody>
      </p:sp>
    </p:spTree>
    <p:extLst>
      <p:ext uri="{BB962C8B-B14F-4D97-AF65-F5344CB8AC3E}">
        <p14:creationId xmlns:p14="http://schemas.microsoft.com/office/powerpoint/2010/main" val="4009495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内容占位符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0"/>
          <p:cNvSpPr>
            <a:spLocks noGrp="1" noChangeArrowheads="1"/>
          </p:cNvSpPr>
          <p:nvPr>
            <p:ph type="dt" sz="half" idx="10"/>
          </p:nvPr>
        </p:nvSpPr>
        <p:spPr>
          <a:xfrm>
            <a:off x="8484799" y="6489700"/>
            <a:ext cx="2797208" cy="179388"/>
          </a:xfrm>
        </p:spPr>
        <p:txBody>
          <a:bodyPr/>
          <a:lstStyle>
            <a:lvl1pPr>
              <a:defRPr>
                <a:latin typeface="微软雅黑" panose="020B0503020204020204" pitchFamily="34" charset="-122"/>
                <a:ea typeface="微软雅黑" panose="020B0503020204020204" pitchFamily="34" charset="-122"/>
              </a:defRPr>
            </a:lvl1pPr>
          </a:lstStyle>
          <a:p>
            <a:pPr>
              <a:defRPr/>
            </a:pPr>
            <a:r>
              <a:rPr lang="de-DE" altLang="zh-CN">
                <a:solidFill>
                  <a:srgbClr val="000000"/>
                </a:solidFill>
              </a:rPr>
              <a:t>Page </a:t>
            </a:r>
            <a:fld id="{91BEBC14-1BE0-43B3-8776-AFA03C8135CE}" type="slidenum">
              <a:rPr lang="de-DE" altLang="zh-CN" smtClean="0">
                <a:solidFill>
                  <a:srgbClr val="000000"/>
                </a:solidFill>
              </a:rPr>
              <a:pPr>
                <a:defRPr/>
              </a:pPr>
              <a:t>‹#›</a:t>
            </a:fld>
            <a:endParaRPr lang="en-GB" altLang="zh-CN">
              <a:solidFill>
                <a:srgbClr val="000000"/>
              </a:solidFill>
            </a:endParaRPr>
          </a:p>
        </p:txBody>
      </p:sp>
    </p:spTree>
    <p:extLst>
      <p:ext uri="{BB962C8B-B14F-4D97-AF65-F5344CB8AC3E}">
        <p14:creationId xmlns:p14="http://schemas.microsoft.com/office/powerpoint/2010/main" val="1518473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30640157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5998"/>
            </a:lvl1pPr>
          </a:lstStyle>
          <a:p>
            <a:r>
              <a:rPr lang="zh-CN" altLang="en-US"/>
              <a:t>单击此处编辑母版标题样式</a:t>
            </a:r>
          </a:p>
        </p:txBody>
      </p:sp>
      <p:sp>
        <p:nvSpPr>
          <p:cNvPr id="3" name="副标题 2"/>
          <p:cNvSpPr>
            <a:spLocks noGrp="1"/>
          </p:cNvSpPr>
          <p:nvPr>
            <p:ph type="subTitle" idx="1"/>
          </p:nvPr>
        </p:nvSpPr>
        <p:spPr>
          <a:xfrm>
            <a:off x="1524596" y="3602038"/>
            <a:ext cx="9147572" cy="1655762"/>
          </a:xfrm>
        </p:spPr>
        <p:txBody>
          <a:bodyPr/>
          <a:lstStyle>
            <a:lvl1pPr marL="0" indent="0" algn="ctr">
              <a:buNone/>
              <a:defRPr sz="2399"/>
            </a:lvl1pPr>
            <a:lvl2pPr marL="457017" indent="0" algn="ctr">
              <a:buNone/>
              <a:defRPr sz="1999"/>
            </a:lvl2pPr>
            <a:lvl3pPr marL="914034" indent="0" algn="ctr">
              <a:buNone/>
              <a:defRPr sz="1799"/>
            </a:lvl3pPr>
            <a:lvl4pPr marL="1371051" indent="0" algn="ctr">
              <a:buNone/>
              <a:defRPr sz="1599"/>
            </a:lvl4pPr>
            <a:lvl5pPr marL="1828068" indent="0" algn="ctr">
              <a:buNone/>
              <a:defRPr sz="1599"/>
            </a:lvl5pPr>
            <a:lvl6pPr marL="2285086" indent="0" algn="ctr">
              <a:buNone/>
              <a:defRPr sz="1599"/>
            </a:lvl6pPr>
            <a:lvl7pPr marL="2742103" indent="0" algn="ctr">
              <a:buNone/>
              <a:defRPr sz="1599"/>
            </a:lvl7pPr>
            <a:lvl8pPr marL="3199120" indent="0" algn="ctr">
              <a:buNone/>
              <a:defRPr sz="1599"/>
            </a:lvl8pPr>
            <a:lvl9pPr marL="3656137" indent="0" algn="ctr">
              <a:buNone/>
              <a:defRPr sz="1599"/>
            </a:lvl9pPr>
          </a:lstStyle>
          <a:p>
            <a:r>
              <a:rPr lang="zh-CN" altLang="en-US"/>
              <a:t>单击此处编辑母版副标题样式</a:t>
            </a:r>
          </a:p>
        </p:txBody>
      </p:sp>
      <p:sp>
        <p:nvSpPr>
          <p:cNvPr id="4" name="日期占位符 3"/>
          <p:cNvSpPr>
            <a:spLocks noGrp="1"/>
          </p:cNvSpPr>
          <p:nvPr>
            <p:ph type="dt" sz="half" idx="10"/>
          </p:nvPr>
        </p:nvSpPr>
        <p:spPr/>
        <p:txBody>
          <a:bodyPr/>
          <a:lstStyle/>
          <a:p>
            <a:pPr defTabSz="914112"/>
            <a:fld id="{801A04E9-1A97-4950-BBE1-5BECBF2AF3A1}" type="datetimeFigureOut">
              <a:rPr lang="zh-CN" altLang="en-US" smtClean="0">
                <a:solidFill>
                  <a:prstClr val="black">
                    <a:tint val="75000"/>
                  </a:prstClr>
                </a:solidFill>
              </a:rPr>
              <a:pPr defTabSz="914112"/>
              <a:t>2025/9/14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914112"/>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914112"/>
            <a:fld id="{940A17E9-A29B-47AC-A00F-741EF28BF381}" type="slidenum">
              <a:rPr lang="zh-CN" altLang="en-US" smtClean="0">
                <a:solidFill>
                  <a:prstClr val="black">
                    <a:tint val="75000"/>
                  </a:prstClr>
                </a:solidFill>
              </a:rPr>
              <a:pPr defTabSz="914112"/>
              <a:t>‹#›</a:t>
            </a:fld>
            <a:endParaRPr lang="zh-CN" altLang="en-US">
              <a:solidFill>
                <a:prstClr val="black">
                  <a:tint val="75000"/>
                </a:prstClr>
              </a:solidFill>
            </a:endParaRPr>
          </a:p>
        </p:txBody>
      </p:sp>
    </p:spTree>
    <p:extLst>
      <p:ext uri="{BB962C8B-B14F-4D97-AF65-F5344CB8AC3E}">
        <p14:creationId xmlns:p14="http://schemas.microsoft.com/office/powerpoint/2010/main" val="2541379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a:t>单击此处编辑母版文本样式</a:t>
            </a:r>
          </a:p>
          <a:p>
            <a:pPr lvl="1"/>
            <a:r>
              <a:rPr lang="zh-CN" altLang="en-US"/>
              <a:t>第二级</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15:guide id="1" orient="horz" pos="341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8932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探索">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2"/>
            <a:ext cx="12196763" cy="560226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1D1D1A"/>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7" y="907094"/>
            <a:ext cx="6559809"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a:lstStyle>
            <a:lvl1pPr>
              <a:defRPr sz="1399">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763068808"/>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3" y="1512877"/>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1"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960370840"/>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ext Slide">
    <p:spTree>
      <p:nvGrpSpPr>
        <p:cNvPr id="1" name=""/>
        <p:cNvGrpSpPr/>
        <p:nvPr/>
      </p:nvGrpSpPr>
      <p:grpSpPr>
        <a:xfrm>
          <a:off x="0" y="0"/>
          <a:ext cx="0" cy="0"/>
          <a:chOff x="0" y="0"/>
          <a:chExt cx="0" cy="0"/>
        </a:xfrm>
      </p:grpSpPr>
      <p:sp>
        <p:nvSpPr>
          <p:cNvPr id="10" name="TextBox 4"/>
          <p:cNvSpPr txBox="1"/>
          <p:nvPr userDrawn="1"/>
        </p:nvSpPr>
        <p:spPr>
          <a:xfrm>
            <a:off x="-47642" y="6619131"/>
            <a:ext cx="561301" cy="222487"/>
          </a:xfrm>
          <a:prstGeom prst="rect">
            <a:avLst/>
          </a:prstGeom>
          <a:noFill/>
        </p:spPr>
        <p:txBody>
          <a:bodyPr>
            <a:spAutoFit/>
          </a:bodyPr>
          <a:lstStyle>
            <a:lvl1pPr eaLnBrk="0">
              <a:defRPr sz="3800">
                <a:solidFill>
                  <a:srgbClr val="000000"/>
                </a:solidFill>
                <a:latin typeface="Gill Sans" pitchFamily="-109" charset="0"/>
                <a:ea typeface="ＭＳ Ｐゴシック" panose="020B0600070205080204" pitchFamily="34" charset="-128"/>
                <a:sym typeface="Gill Sans" pitchFamily="-109" charset="0"/>
              </a:defRPr>
            </a:lvl1pPr>
            <a:lvl2pPr marL="742950" indent="-285750" eaLnBrk="0">
              <a:defRPr sz="3800">
                <a:solidFill>
                  <a:srgbClr val="000000"/>
                </a:solidFill>
                <a:latin typeface="Gill Sans" pitchFamily="-109" charset="0"/>
                <a:ea typeface="ＭＳ Ｐゴシック" panose="020B0600070205080204" pitchFamily="34" charset="-128"/>
                <a:sym typeface="Gill Sans" pitchFamily="-109" charset="0"/>
              </a:defRPr>
            </a:lvl2pPr>
            <a:lvl3pPr marL="1143000" indent="-228600" eaLnBrk="0">
              <a:defRPr sz="3800">
                <a:solidFill>
                  <a:srgbClr val="000000"/>
                </a:solidFill>
                <a:latin typeface="Gill Sans" pitchFamily="-109" charset="0"/>
                <a:ea typeface="ＭＳ Ｐゴシック" panose="020B0600070205080204" pitchFamily="34" charset="-128"/>
                <a:sym typeface="Gill Sans" pitchFamily="-109" charset="0"/>
              </a:defRPr>
            </a:lvl3pPr>
            <a:lvl4pPr marL="1600200" indent="-228600" eaLnBrk="0">
              <a:defRPr sz="3800">
                <a:solidFill>
                  <a:srgbClr val="000000"/>
                </a:solidFill>
                <a:latin typeface="Gill Sans" pitchFamily="-109" charset="0"/>
                <a:ea typeface="ＭＳ Ｐゴシック" panose="020B0600070205080204" pitchFamily="34" charset="-128"/>
                <a:sym typeface="Gill Sans" pitchFamily="-109" charset="0"/>
              </a:defRPr>
            </a:lvl4pPr>
            <a:lvl5pPr marL="2057400" indent="-228600" eaLnBrk="0">
              <a:defRPr sz="3800">
                <a:solidFill>
                  <a:srgbClr val="000000"/>
                </a:solidFill>
                <a:latin typeface="Gill Sans" pitchFamily="-109" charset="0"/>
                <a:ea typeface="ＭＳ Ｐゴシック" panose="020B0600070205080204" pitchFamily="34" charset="-128"/>
                <a:sym typeface="Gill Sans" pitchFamily="-109" charset="0"/>
              </a:defRPr>
            </a:lvl5pPr>
            <a:lvl6pPr marL="2514600" indent="-228600" algn="ctr" defTabSz="546100" eaLnBrk="0" fontAlgn="base" hangingPunct="0">
              <a:spcBef>
                <a:spcPct val="0"/>
              </a:spcBef>
              <a:spcAft>
                <a:spcPct val="0"/>
              </a:spcAft>
              <a:defRPr sz="3800">
                <a:solidFill>
                  <a:srgbClr val="000000"/>
                </a:solidFill>
                <a:latin typeface="Gill Sans" pitchFamily="-109" charset="0"/>
                <a:ea typeface="ＭＳ Ｐゴシック" panose="020B0600070205080204" pitchFamily="34" charset="-128"/>
                <a:sym typeface="Gill Sans" pitchFamily="-109" charset="0"/>
              </a:defRPr>
            </a:lvl6pPr>
            <a:lvl7pPr marL="2971800" indent="-228600" algn="ctr" defTabSz="546100" eaLnBrk="0" fontAlgn="base" hangingPunct="0">
              <a:spcBef>
                <a:spcPct val="0"/>
              </a:spcBef>
              <a:spcAft>
                <a:spcPct val="0"/>
              </a:spcAft>
              <a:defRPr sz="3800">
                <a:solidFill>
                  <a:srgbClr val="000000"/>
                </a:solidFill>
                <a:latin typeface="Gill Sans" pitchFamily="-109" charset="0"/>
                <a:ea typeface="ＭＳ Ｐゴシック" panose="020B0600070205080204" pitchFamily="34" charset="-128"/>
                <a:sym typeface="Gill Sans" pitchFamily="-109" charset="0"/>
              </a:defRPr>
            </a:lvl7pPr>
            <a:lvl8pPr marL="3429000" indent="-228600" algn="ctr" defTabSz="546100" eaLnBrk="0" fontAlgn="base" hangingPunct="0">
              <a:spcBef>
                <a:spcPct val="0"/>
              </a:spcBef>
              <a:spcAft>
                <a:spcPct val="0"/>
              </a:spcAft>
              <a:defRPr sz="3800">
                <a:solidFill>
                  <a:srgbClr val="000000"/>
                </a:solidFill>
                <a:latin typeface="Gill Sans" pitchFamily="-109" charset="0"/>
                <a:ea typeface="ＭＳ Ｐゴシック" panose="020B0600070205080204" pitchFamily="34" charset="-128"/>
                <a:sym typeface="Gill Sans" pitchFamily="-109" charset="0"/>
              </a:defRPr>
            </a:lvl8pPr>
            <a:lvl9pPr marL="3886200" indent="-228600" algn="ctr" defTabSz="546100" eaLnBrk="0" fontAlgn="base" hangingPunct="0">
              <a:spcBef>
                <a:spcPct val="0"/>
              </a:spcBef>
              <a:spcAft>
                <a:spcPct val="0"/>
              </a:spcAft>
              <a:defRPr sz="3800">
                <a:solidFill>
                  <a:srgbClr val="000000"/>
                </a:solidFill>
                <a:latin typeface="Gill Sans" pitchFamily="-109" charset="0"/>
                <a:ea typeface="ＭＳ Ｐゴシック" panose="020B0600070205080204" pitchFamily="34" charset="-128"/>
                <a:sym typeface="Gill Sans" pitchFamily="-109" charset="0"/>
              </a:defRPr>
            </a:lvl9pPr>
          </a:lstStyle>
          <a:p>
            <a:pPr eaLnBrk="1"/>
            <a:fld id="{C1411ACA-50B3-46E8-A9A2-860A9BD45DDA}" type="slidenum">
              <a:rPr lang="zh-CN" altLang="en-US" sz="839">
                <a:latin typeface="FrutigerNext LT Medium" panose="020B0603040504020204" pitchFamily="34" charset="0"/>
              </a:rPr>
              <a:pPr eaLnBrk="1"/>
              <a:t>‹#›</a:t>
            </a:fld>
            <a:endParaRPr lang="zh-CN" altLang="en-US" sz="839">
              <a:latin typeface="FrutigerNext LT Medium" panose="020B0603040504020204" pitchFamily="34" charset="0"/>
            </a:endParaRPr>
          </a:p>
        </p:txBody>
      </p:sp>
      <p:sp>
        <p:nvSpPr>
          <p:cNvPr id="14" name="标题 1"/>
          <p:cNvSpPr>
            <a:spLocks noGrp="1"/>
          </p:cNvSpPr>
          <p:nvPr>
            <p:ph type="title" hasCustomPrompt="1"/>
          </p:nvPr>
        </p:nvSpPr>
        <p:spPr>
          <a:xfrm>
            <a:off x="172117" y="68627"/>
            <a:ext cx="10149577" cy="789278"/>
          </a:xfrm>
          <a:prstGeom prst="rect">
            <a:avLst/>
          </a:prstGeom>
        </p:spPr>
        <p:txBody>
          <a:bodyPr/>
          <a:lstStyle>
            <a:lvl1pPr algn="l">
              <a:defRPr sz="3181" b="1">
                <a:solidFill>
                  <a:srgbClr val="C00000"/>
                </a:solidFill>
                <a:latin typeface="微软雅黑" panose="020B0503020204020204" pitchFamily="34" charset="-122"/>
                <a:ea typeface="微软雅黑" panose="020B0503020204020204" pitchFamily="34" charset="-122"/>
              </a:defRPr>
            </a:lvl1pPr>
          </a:lstStyle>
          <a:p>
            <a:r>
              <a:rPr lang="zh-CN" altLang="en-US" dirty="0"/>
              <a:t>标题</a:t>
            </a:r>
          </a:p>
        </p:txBody>
      </p:sp>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80069" y="6168841"/>
            <a:ext cx="450457" cy="461750"/>
          </a:xfrm>
          <a:prstGeom prst="rect">
            <a:avLst/>
          </a:prstGeom>
        </p:spPr>
      </p:pic>
    </p:spTree>
    <p:extLst>
      <p:ext uri="{BB962C8B-B14F-4D97-AF65-F5344CB8AC3E}">
        <p14:creationId xmlns:p14="http://schemas.microsoft.com/office/powerpoint/2010/main" val="38832370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10.xml"/><Relationship Id="rId4" Type="http://schemas.openxmlformats.org/officeDocument/2006/relationships/slideLayout" Target="../slideLayouts/slideLayout17.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8.xml"/></Relationships>
</file>

<file path=ppt/slideMasters/_rels/slideMaster12.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image" Target="../media/image10.jpeg"/><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theme" Target="../theme/theme14.xml"/><Relationship Id="rId1" Type="http://schemas.openxmlformats.org/officeDocument/2006/relationships/slideLayout" Target="../slideLayouts/slideLayout22.xml"/></Relationships>
</file>

<file path=ppt/slideMasters/_rels/slideMaster15.xml.rels><?xml version="1.0" encoding="UTF-8" standalone="yes"?>
<Relationships xmlns="http://schemas.openxmlformats.org/package/2006/relationships"><Relationship Id="rId1" Type="http://schemas.openxmlformats.org/officeDocument/2006/relationships/theme" Target="../theme/theme15.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9.xml"/></Relationships>
</file>

<file path=ppt/slideMasters/_rels/slideMaster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10.jpe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theme" Target="../theme/theme9.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5" name="Picture 4">
            <a:extLst>
              <a:ext uri="{FF2B5EF4-FFF2-40B4-BE49-F238E27FC236}">
                <a16:creationId xmlns:a16="http://schemas.microsoft.com/office/drawing/2014/main" id="{351302CF-E220-7941-9D27-FF64F2FCCB5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9" userDrawn="1">
          <p15:clr>
            <a:srgbClr val="F26B43"/>
          </p15:clr>
        </p15:guide>
        <p15:guide id="2" pos="3841" userDrawn="1">
          <p15:clr>
            <a:srgbClr val="F26B43"/>
          </p15:clr>
        </p15:guide>
        <p15:guide id="3" pos="565" userDrawn="1">
          <p15:clr>
            <a:srgbClr val="F26B43"/>
          </p15:clr>
        </p15:guide>
        <p15:guide id="4" orient="horz" pos="4007" userDrawn="1">
          <p15:clr>
            <a:srgbClr val="F26B43"/>
          </p15:clr>
        </p15:guide>
        <p15:guide id="5" orient="horz" pos="1235" userDrawn="1">
          <p15:clr>
            <a:srgbClr val="F26B43"/>
          </p15:clr>
        </p15:guide>
        <p15:guide id="6" orient="horz" pos="553"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4132" y="6402806"/>
            <a:ext cx="499729" cy="150296"/>
          </a:xfrm>
          <a:prstGeom prst="rect">
            <a:avLst/>
          </a:prstGeom>
          <a:noFill/>
        </p:spPr>
        <p:txBody>
          <a:bodyPr wrap="square" lIns="0" tIns="0" rIns="0" bIns="0" rtlCol="0">
            <a:spAutoFit/>
          </a:bodyPr>
          <a:lstStyle/>
          <a:p>
            <a:pPr defTabSz="890493">
              <a:defRPr/>
            </a:pPr>
            <a:fld id="{C3837181-38C6-AD4F-B8BA-B444770388BB}" type="slidenum">
              <a:rPr lang="en-US" sz="974">
                <a:solidFill>
                  <a:srgbClr val="1D1D1B"/>
                </a:solidFill>
                <a:latin typeface="Arial" panose="020B0604020202020204" pitchFamily="34" charset="0"/>
                <a:cs typeface="Arial" panose="020B0604020202020204" pitchFamily="34" charset="0"/>
              </a:rPr>
              <a:pPr defTabSz="890493">
                <a:defRPr/>
              </a:pPr>
              <a:t>‹#›</a:t>
            </a:fld>
            <a:endParaRPr lang="en-US" sz="974"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0227351"/>
      </p:ext>
    </p:extLst>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Lst>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Tree>
    <p:extLst>
      <p:ext uri="{BB962C8B-B14F-4D97-AF65-F5344CB8AC3E}">
        <p14:creationId xmlns:p14="http://schemas.microsoft.com/office/powerpoint/2010/main" val="223083565"/>
      </p:ext>
    </p:extLst>
  </p:cSld>
  <p:clrMap bg1="lt1" tx1="dk1" bg2="lt2" tx2="dk2" accent1="accent1" accent2="accent2" accent3="accent3" accent4="accent4" accent5="accent5" accent6="accent6" hlink="hlink" folHlink="folHlink"/>
  <p:sldLayoutIdLst>
    <p:sldLayoutId id="2147483932"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30832"/>
          </a:xfrm>
          <a:prstGeom prst="rect">
            <a:avLst/>
          </a:prstGeom>
          <a:noFill/>
        </p:spPr>
        <p:txBody>
          <a:bodyPr wrap="square" rtlCol="0">
            <a:spAutoFit/>
          </a:bodyPr>
          <a:lstStyle/>
          <a:p>
            <a:r>
              <a:rPr lang="en-US" sz="900" b="0" baseline="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pic>
        <p:nvPicPr>
          <p:cNvPr id="48" name="Picture 47">
            <a:extLst>
              <a:ext uri="{FF2B5EF4-FFF2-40B4-BE49-F238E27FC236}">
                <a16:creationId xmlns:a16="http://schemas.microsoft.com/office/drawing/2014/main" id="{892E754B-BEEB-6C43-BDA5-31C1E689F7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120197847"/>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4133" y="6402806"/>
            <a:ext cx="499729" cy="150296"/>
          </a:xfrm>
          <a:prstGeom prst="rect">
            <a:avLst/>
          </a:prstGeom>
          <a:noFill/>
        </p:spPr>
        <p:txBody>
          <a:bodyPr wrap="square" lIns="0" tIns="0" rIns="0" bIns="0" rtlCol="0">
            <a:spAutoFit/>
          </a:bodyPr>
          <a:lstStyle/>
          <a:p>
            <a:pPr defTabSz="890137">
              <a:defRPr/>
            </a:pPr>
            <a:fld id="{C3837181-38C6-AD4F-B8BA-B444770388BB}" type="slidenum">
              <a:rPr lang="en-US" sz="974">
                <a:solidFill>
                  <a:srgbClr val="1D1D1B"/>
                </a:solidFill>
                <a:latin typeface="Arial" panose="020B0604020202020204" pitchFamily="34" charset="0"/>
                <a:cs typeface="Arial" panose="020B0604020202020204" pitchFamily="34" charset="0"/>
              </a:rPr>
              <a:pPr defTabSz="890137">
                <a:defRPr/>
              </a:pPr>
              <a:t>‹#›</a:t>
            </a:fld>
            <a:endParaRPr lang="en-US" sz="974" dirty="0">
              <a:solidFill>
                <a:srgbClr val="1D1D1B"/>
              </a:solidFill>
              <a:latin typeface="Arial" panose="020B0604020202020204" pitchFamily="34" charset="0"/>
              <a:cs typeface="Arial" panose="020B0604020202020204" pitchFamily="34" charset="0"/>
            </a:endParaRPr>
          </a:p>
        </p:txBody>
      </p:sp>
      <p:pic>
        <p:nvPicPr>
          <p:cNvPr id="41" name="图片 4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1582" y="6324679"/>
            <a:ext cx="1285919" cy="281377"/>
          </a:xfrm>
          <a:prstGeom prst="rect">
            <a:avLst/>
          </a:prstGeom>
        </p:spPr>
      </p:pic>
    </p:spTree>
    <p:extLst>
      <p:ext uri="{BB962C8B-B14F-4D97-AF65-F5344CB8AC3E}">
        <p14:creationId xmlns:p14="http://schemas.microsoft.com/office/powerpoint/2010/main" val="3913369800"/>
      </p:ext>
    </p:extLst>
  </p:cSld>
  <p:clrMap bg1="lt1" tx1="dk1" bg2="lt2" tx2="dk2" accent1="accent1" accent2="accent2" accent3="accent3" accent4="accent4" accent5="accent5" accent6="accent6" hlink="hlink" folHlink="folHlink"/>
  <p:sldLayoutIdLst>
    <p:sldLayoutId id="2147483938" r:id="rId1"/>
    <p:sldLayoutId id="2147483939" r:id="rId2"/>
    <p:sldLayoutId id="2147483940" r:id="rId3"/>
  </p:sldLayoutIdLst>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4133" y="6402806"/>
            <a:ext cx="499729" cy="150296"/>
          </a:xfrm>
          <a:prstGeom prst="rect">
            <a:avLst/>
          </a:prstGeom>
          <a:noFill/>
        </p:spPr>
        <p:txBody>
          <a:bodyPr wrap="square" lIns="0" tIns="0" rIns="0" bIns="0" rtlCol="0">
            <a:spAutoFit/>
          </a:bodyPr>
          <a:lstStyle/>
          <a:p>
            <a:pPr defTabSz="890137">
              <a:defRPr/>
            </a:pPr>
            <a:fld id="{C3837181-38C6-AD4F-B8BA-B444770388BB}" type="slidenum">
              <a:rPr lang="en-US" sz="974">
                <a:solidFill>
                  <a:srgbClr val="1D1D1B"/>
                </a:solidFill>
                <a:latin typeface="Arial" panose="020B0604020202020204" pitchFamily="34" charset="0"/>
                <a:cs typeface="Arial" panose="020B0604020202020204" pitchFamily="34" charset="0"/>
              </a:rPr>
              <a:pPr defTabSz="890137">
                <a:defRPr/>
              </a:pPr>
              <a:t>‹#›</a:t>
            </a:fld>
            <a:endParaRPr lang="en-US" sz="974" dirty="0">
              <a:solidFill>
                <a:srgbClr val="1D1D1B"/>
              </a:solidFill>
              <a:latin typeface="Arial" panose="020B0604020202020204" pitchFamily="34" charset="0"/>
              <a:cs typeface="Arial" panose="020B0604020202020204" pitchFamily="34" charset="0"/>
            </a:endParaRPr>
          </a:p>
        </p:txBody>
      </p:sp>
      <p:pic>
        <p:nvPicPr>
          <p:cNvPr id="41" name="图片 4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1582" y="6324679"/>
            <a:ext cx="1285919" cy="281377"/>
          </a:xfrm>
          <a:prstGeom prst="rect">
            <a:avLst/>
          </a:prstGeom>
        </p:spPr>
      </p:pic>
    </p:spTree>
    <p:extLst>
      <p:ext uri="{BB962C8B-B14F-4D97-AF65-F5344CB8AC3E}">
        <p14:creationId xmlns:p14="http://schemas.microsoft.com/office/powerpoint/2010/main" val="1758125353"/>
      </p:ext>
    </p:extLst>
  </p:cSld>
  <p:clrMap bg1="lt1" tx1="dk1" bg2="lt2" tx2="dk2" accent1="accent1" accent2="accent2" accent3="accent3" accent4="accent4" accent5="accent5" accent6="accent6" hlink="hlink" folHlink="folHlink"/>
  <p:sldLayoutIdLst>
    <p:sldLayoutId id="2147483942" r:id="rId1"/>
  </p:sldLayoutIdLst>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319729443"/>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25" userDrawn="1">
          <p15:clr>
            <a:srgbClr val="F26B43"/>
          </p15:clr>
        </p15:guide>
        <p15:guide id="5" orient="horz" pos="410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30832"/>
          </a:xfrm>
          <a:prstGeom prst="rect">
            <a:avLst/>
          </a:prstGeom>
          <a:noFill/>
        </p:spPr>
        <p:txBody>
          <a:bodyPr wrap="square" rtlCol="0">
            <a:spAutoFit/>
          </a:bodyPr>
          <a:lstStyle/>
          <a:p>
            <a:r>
              <a:rPr lang="en-US" sz="900" b="0" baseline="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pic>
        <p:nvPicPr>
          <p:cNvPr id="48" name="Picture 47">
            <a:extLst>
              <a:ext uri="{FF2B5EF4-FFF2-40B4-BE49-F238E27FC236}">
                <a16:creationId xmlns:a16="http://schemas.microsoft.com/office/drawing/2014/main" id="{892E754B-BEEB-6C43-BDA5-31C1E689F7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25" userDrawn="1">
          <p15:clr>
            <a:srgbClr val="F26B43"/>
          </p15:clr>
        </p15:guide>
        <p15:guide id="5" orient="horz" pos="410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 name="Picture 6">
            <a:extLst>
              <a:ext uri="{FF2B5EF4-FFF2-40B4-BE49-F238E27FC236}">
                <a16:creationId xmlns:a16="http://schemas.microsoft.com/office/drawing/2014/main" id="{73FEE128-9041-7B44-89D3-2029C9B0820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16"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101021"/>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Lst>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Tree>
    <p:extLst>
      <p:ext uri="{BB962C8B-B14F-4D97-AF65-F5344CB8AC3E}">
        <p14:creationId xmlns:p14="http://schemas.microsoft.com/office/powerpoint/2010/main" val="1300673326"/>
      </p:ext>
    </p:extLst>
  </p:cSld>
  <p:clrMap bg1="lt1" tx1="dk1" bg2="lt2" tx2="dk2" accent1="accent1" accent2="accent2" accent3="accent3" accent4="accent4" accent5="accent5" accent6="accent6" hlink="hlink" folHlink="folHlink"/>
  <p:sldLayoutIdLst>
    <p:sldLayoutId id="2147483914"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30832"/>
          </a:xfrm>
          <a:prstGeom prst="rect">
            <a:avLst/>
          </a:prstGeom>
          <a:noFill/>
        </p:spPr>
        <p:txBody>
          <a:bodyPr wrap="square" rtlCol="0">
            <a:spAutoFit/>
          </a:bodyPr>
          <a:lstStyle/>
          <a:p>
            <a:r>
              <a:rPr lang="en-US" sz="900" dirty="0">
                <a:solidFill>
                  <a:srgbClr val="1D1D1B"/>
                </a:solidFill>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cs typeface="Arial" panose="020B0604020202020204" pitchFamily="34" charset="0"/>
              </a:rPr>
              <a:pPr defTabSz="890849">
                <a:defRPr/>
              </a:pPr>
              <a:t>‹#›</a:t>
            </a:fld>
            <a:endParaRPr lang="en-US" sz="900" dirty="0">
              <a:solidFill>
                <a:srgbClr val="1D1D1B"/>
              </a:solidFill>
              <a:cs typeface="Arial" panose="020B0604020202020204" pitchFamily="34" charset="0"/>
            </a:endParaRPr>
          </a:p>
        </p:txBody>
      </p:sp>
      <p:pic>
        <p:nvPicPr>
          <p:cNvPr id="48" name="Picture 47">
            <a:extLst>
              <a:ext uri="{FF2B5EF4-FFF2-40B4-BE49-F238E27FC236}">
                <a16:creationId xmlns:a16="http://schemas.microsoft.com/office/drawing/2014/main" id="{892E754B-BEEB-6C43-BDA5-31C1E689F7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70285972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4133" y="6402806"/>
            <a:ext cx="499729" cy="150296"/>
          </a:xfrm>
          <a:prstGeom prst="rect">
            <a:avLst/>
          </a:prstGeom>
          <a:noFill/>
        </p:spPr>
        <p:txBody>
          <a:bodyPr wrap="square" lIns="0" tIns="0" rIns="0" bIns="0" rtlCol="0">
            <a:spAutoFit/>
          </a:bodyPr>
          <a:lstStyle/>
          <a:p>
            <a:pPr defTabSz="890137">
              <a:defRPr/>
            </a:pPr>
            <a:fld id="{C3837181-38C6-AD4F-B8BA-B444770388BB}" type="slidenum">
              <a:rPr lang="en-US" sz="974">
                <a:solidFill>
                  <a:srgbClr val="1D1D1B"/>
                </a:solidFill>
                <a:latin typeface="Arial" panose="020B0604020202020204" pitchFamily="34" charset="0"/>
                <a:cs typeface="Arial" panose="020B0604020202020204" pitchFamily="34" charset="0"/>
              </a:rPr>
              <a:pPr defTabSz="890137">
                <a:defRPr/>
              </a:pPr>
              <a:t>‹#›</a:t>
            </a:fld>
            <a:endParaRPr lang="en-US" sz="974" dirty="0">
              <a:solidFill>
                <a:srgbClr val="1D1D1B"/>
              </a:solidFill>
              <a:latin typeface="Arial" panose="020B0604020202020204" pitchFamily="34" charset="0"/>
              <a:cs typeface="Arial" panose="020B0604020202020204" pitchFamily="34" charset="0"/>
            </a:endParaRPr>
          </a:p>
        </p:txBody>
      </p:sp>
      <p:pic>
        <p:nvPicPr>
          <p:cNvPr id="41" name="图片 4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1582" y="6324679"/>
            <a:ext cx="1285919" cy="281377"/>
          </a:xfrm>
          <a:prstGeom prst="rect">
            <a:avLst/>
          </a:prstGeom>
        </p:spPr>
      </p:pic>
    </p:spTree>
    <p:extLst>
      <p:ext uri="{BB962C8B-B14F-4D97-AF65-F5344CB8AC3E}">
        <p14:creationId xmlns:p14="http://schemas.microsoft.com/office/powerpoint/2010/main" val="1683050317"/>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Lst>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4133" y="6402806"/>
            <a:ext cx="499729" cy="150296"/>
          </a:xfrm>
          <a:prstGeom prst="rect">
            <a:avLst/>
          </a:prstGeom>
          <a:noFill/>
        </p:spPr>
        <p:txBody>
          <a:bodyPr wrap="square" lIns="0" tIns="0" rIns="0" bIns="0" rtlCol="0">
            <a:spAutoFit/>
          </a:bodyPr>
          <a:lstStyle/>
          <a:p>
            <a:pPr defTabSz="890137">
              <a:defRPr/>
            </a:pPr>
            <a:fld id="{C3837181-38C6-AD4F-B8BA-B444770388BB}" type="slidenum">
              <a:rPr lang="en-US" sz="974">
                <a:solidFill>
                  <a:srgbClr val="1D1D1B"/>
                </a:solidFill>
                <a:latin typeface="Arial" panose="020B0604020202020204" pitchFamily="34" charset="0"/>
                <a:cs typeface="Arial" panose="020B0604020202020204" pitchFamily="34" charset="0"/>
              </a:rPr>
              <a:pPr defTabSz="890137">
                <a:defRPr/>
              </a:pPr>
              <a:t>‹#›</a:t>
            </a:fld>
            <a:endParaRPr lang="en-US" sz="974" dirty="0">
              <a:solidFill>
                <a:srgbClr val="1D1D1B"/>
              </a:solidFill>
              <a:latin typeface="Arial" panose="020B0604020202020204" pitchFamily="34" charset="0"/>
              <a:cs typeface="Arial" panose="020B0604020202020204" pitchFamily="34" charset="0"/>
            </a:endParaRPr>
          </a:p>
        </p:txBody>
      </p:sp>
      <p:pic>
        <p:nvPicPr>
          <p:cNvPr id="41" name="图片 4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1582" y="6324679"/>
            <a:ext cx="1285919" cy="281377"/>
          </a:xfrm>
          <a:prstGeom prst="rect">
            <a:avLst/>
          </a:prstGeom>
        </p:spPr>
      </p:pic>
    </p:spTree>
    <p:extLst>
      <p:ext uri="{BB962C8B-B14F-4D97-AF65-F5344CB8AC3E}">
        <p14:creationId xmlns:p14="http://schemas.microsoft.com/office/powerpoint/2010/main" val="4068689377"/>
      </p:ext>
    </p:extLst>
  </p:cSld>
  <p:clrMap bg1="lt1" tx1="dk1" bg2="lt2" tx2="dk2" accent1="accent1" accent2="accent2" accent3="accent3" accent4="accent4" accent5="accent5" accent6="accent6" hlink="hlink" folHlink="folHlink"/>
  <p:sldLayoutIdLst>
    <p:sldLayoutId id="2147483923" r:id="rId1"/>
  </p:sldLayoutIdLst>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3">
            <a:extLst>
              <a:ext uri="{FF2B5EF4-FFF2-40B4-BE49-F238E27FC236}">
                <a16:creationId xmlns:a16="http://schemas.microsoft.com/office/drawing/2014/main" id="{CB1C3212-CF81-4458-8AB6-BB43624E28A3}"/>
              </a:ext>
            </a:extLst>
          </p:cNvPr>
          <p:cNvSpPr txBox="1">
            <a:spLocks/>
          </p:cNvSpPr>
          <p:nvPr/>
        </p:nvSpPr>
        <p:spPr>
          <a:xfrm>
            <a:off x="597529" y="2666252"/>
            <a:ext cx="10948971" cy="1247762"/>
          </a:xfrm>
          <a:prstGeom prst="rect">
            <a:avLst/>
          </a:prstGeom>
        </p:spPr>
        <p:txBody>
          <a:bodyPr lIns="0" tIns="0" rIns="0" bIns="0" anchor="t">
            <a:normAutofit fontScale="47500" lnSpcReduction="20000"/>
          </a:bodyPr>
          <a:lstStyle>
            <a:lvl1pPr marL="0" indent="0" algn="l" defTabSz="914400" rtl="0" eaLnBrk="1" latinLnBrk="0" hangingPunct="1">
              <a:lnSpc>
                <a:spcPts val="3430"/>
              </a:lnSpc>
              <a:spcBef>
                <a:spcPts val="0"/>
              </a:spcBef>
              <a:buFontTx/>
              <a:buNone/>
              <a:defRPr sz="3200" kern="1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defTabSz="914400" rtl="0" eaLnBrk="1" latinLnBrk="0" hangingPunct="1">
              <a:lnSpc>
                <a:spcPct val="90000"/>
              </a:lnSpc>
              <a:spcBef>
                <a:spcPts val="500"/>
              </a:spcBef>
              <a:buFontTx/>
              <a:buNone/>
              <a:defRPr sz="2598" kern="1200">
                <a:solidFill>
                  <a:schemeClr val="tx1"/>
                </a:solidFill>
                <a:latin typeface="Arial" panose="020B0604020202020204" pitchFamily="34" charset="0"/>
                <a:ea typeface="+mn-ea"/>
                <a:cs typeface="Arial" panose="020B0604020202020204" pitchFamily="34" charset="0"/>
              </a:defRPr>
            </a:lvl2pPr>
            <a:lvl3pPr marL="1187798" indent="0" algn="ctr" defTabSz="914400" rtl="0" eaLnBrk="1" latinLnBrk="0" hangingPunct="1">
              <a:lnSpc>
                <a:spcPct val="90000"/>
              </a:lnSpc>
              <a:spcBef>
                <a:spcPts val="500"/>
              </a:spcBef>
              <a:buFontTx/>
              <a:buNone/>
              <a:defRPr sz="2338" kern="1200">
                <a:solidFill>
                  <a:schemeClr val="tx1"/>
                </a:solidFill>
                <a:latin typeface="Arial" panose="020B0604020202020204" pitchFamily="34" charset="0"/>
                <a:ea typeface="+mn-ea"/>
                <a:cs typeface="Arial" panose="020B0604020202020204" pitchFamily="34" charset="0"/>
              </a:defRPr>
            </a:lvl3pPr>
            <a:lvl4pPr marL="1781699" indent="0" algn="ctr" defTabSz="914400" rtl="0" eaLnBrk="1" latinLnBrk="0" hangingPunct="1">
              <a:lnSpc>
                <a:spcPct val="90000"/>
              </a:lnSpc>
              <a:spcBef>
                <a:spcPts val="500"/>
              </a:spcBef>
              <a:buFontTx/>
              <a:buNone/>
              <a:defRPr sz="2079" kern="1200">
                <a:solidFill>
                  <a:schemeClr val="tx1"/>
                </a:solidFill>
                <a:latin typeface="Arial" panose="020B0604020202020204" pitchFamily="34" charset="0"/>
                <a:ea typeface="+mn-ea"/>
                <a:cs typeface="Arial" panose="020B0604020202020204" pitchFamily="34" charset="0"/>
              </a:defRPr>
            </a:lvl4pPr>
            <a:lvl5pPr marL="2375598" indent="0" algn="ctr" defTabSz="914400" rtl="0" eaLnBrk="1" latinLnBrk="0" hangingPunct="1">
              <a:lnSpc>
                <a:spcPct val="90000"/>
              </a:lnSpc>
              <a:spcBef>
                <a:spcPts val="500"/>
              </a:spcBef>
              <a:buFontTx/>
              <a:buNone/>
              <a:defRPr sz="2079" kern="1200">
                <a:solidFill>
                  <a:schemeClr val="tx1"/>
                </a:solidFill>
                <a:latin typeface="Arial" panose="020B0604020202020204" pitchFamily="34" charset="0"/>
                <a:ea typeface="+mn-ea"/>
                <a:cs typeface="Arial" panose="020B0604020202020204" pitchFamily="34" charset="0"/>
              </a:defRPr>
            </a:lvl5pPr>
            <a:lvl6pPr marL="2969497" indent="0" algn="ctr" defTabSz="914400" rtl="0" eaLnBrk="1" latinLnBrk="0" hangingPunct="1">
              <a:lnSpc>
                <a:spcPct val="90000"/>
              </a:lnSpc>
              <a:spcBef>
                <a:spcPts val="500"/>
              </a:spcBef>
              <a:buFont typeface="Arial" panose="020B0604020202020204" pitchFamily="34" charset="0"/>
              <a:buNone/>
              <a:defRPr sz="2079" kern="1200">
                <a:solidFill>
                  <a:schemeClr val="tx1"/>
                </a:solidFill>
                <a:latin typeface="+mn-lt"/>
                <a:ea typeface="+mn-ea"/>
                <a:cs typeface="+mn-cs"/>
              </a:defRPr>
            </a:lvl6pPr>
            <a:lvl7pPr marL="3563396" indent="0" algn="ctr" defTabSz="914400" rtl="0" eaLnBrk="1" latinLnBrk="0" hangingPunct="1">
              <a:lnSpc>
                <a:spcPct val="90000"/>
              </a:lnSpc>
              <a:spcBef>
                <a:spcPts val="500"/>
              </a:spcBef>
              <a:buFont typeface="Arial" panose="020B0604020202020204" pitchFamily="34" charset="0"/>
              <a:buNone/>
              <a:defRPr sz="2079" kern="1200">
                <a:solidFill>
                  <a:schemeClr val="tx1"/>
                </a:solidFill>
                <a:latin typeface="+mn-lt"/>
                <a:ea typeface="+mn-ea"/>
                <a:cs typeface="+mn-cs"/>
              </a:defRPr>
            </a:lvl7pPr>
            <a:lvl8pPr marL="4157297" indent="0" algn="ctr" defTabSz="914400" rtl="0" eaLnBrk="1" latinLnBrk="0" hangingPunct="1">
              <a:lnSpc>
                <a:spcPct val="90000"/>
              </a:lnSpc>
              <a:spcBef>
                <a:spcPts val="500"/>
              </a:spcBef>
              <a:buFont typeface="Arial" panose="020B0604020202020204" pitchFamily="34" charset="0"/>
              <a:buNone/>
              <a:defRPr sz="2079" kern="1200">
                <a:solidFill>
                  <a:schemeClr val="tx1"/>
                </a:solidFill>
                <a:latin typeface="+mn-lt"/>
                <a:ea typeface="+mn-ea"/>
                <a:cs typeface="+mn-cs"/>
              </a:defRPr>
            </a:lvl8pPr>
            <a:lvl9pPr marL="4751195" indent="0" algn="ctr" defTabSz="914400" rtl="0" eaLnBrk="1" latinLnBrk="0" hangingPunct="1">
              <a:lnSpc>
                <a:spcPct val="90000"/>
              </a:lnSpc>
              <a:spcBef>
                <a:spcPts val="500"/>
              </a:spcBef>
              <a:buFont typeface="Arial" panose="020B0604020202020204" pitchFamily="34" charset="0"/>
              <a:buNone/>
              <a:defRPr sz="2079"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panose="020B0604020202020204" pitchFamily="34" charset="0"/>
              </a:rPr>
              <a:t>R20 proposals for power enhancement with relaxed UE Tx EVM and advanced BS receiver</a:t>
            </a:r>
            <a:endParaRPr kumimoji="0" lang="zh-CN" altLang="en-US" sz="3200" b="0" i="0" u="none" strike="noStrike" kern="1200" cap="none" spc="0" normalizeH="0" baseline="0" noProof="0" dirty="0">
              <a:ln>
                <a:noFill/>
              </a:ln>
              <a:solidFill>
                <a:srgbClr val="1D1D1A"/>
              </a:solidFill>
              <a:effectLst/>
              <a:uLnTx/>
              <a:uFillTx/>
              <a:latin typeface="Arial" panose="020B0604020202020204" pitchFamily="34" charset="0"/>
              <a:ea typeface="Microsoft YaHei" panose="020B0503020204020204" pitchFamily="34" charset="-122"/>
              <a:cs typeface="Arial" panose="020B0604020202020204" pitchFamily="34" charset="0"/>
            </a:endParaRPr>
          </a:p>
        </p:txBody>
      </p:sp>
      <p:sp>
        <p:nvSpPr>
          <p:cNvPr id="6" name="文本占位符 2">
            <a:extLst>
              <a:ext uri="{FF2B5EF4-FFF2-40B4-BE49-F238E27FC236}">
                <a16:creationId xmlns:a16="http://schemas.microsoft.com/office/drawing/2014/main" id="{C1DE695D-2C74-4F7F-B784-2465422BF1DD}"/>
              </a:ext>
            </a:extLst>
          </p:cNvPr>
          <p:cNvSpPr txBox="1">
            <a:spLocks/>
          </p:cNvSpPr>
          <p:nvPr/>
        </p:nvSpPr>
        <p:spPr>
          <a:xfrm>
            <a:off x="597529" y="4269961"/>
            <a:ext cx="11021107" cy="1937407"/>
          </a:xfrm>
          <a:prstGeom prst="rect">
            <a:avLst/>
          </a:prstGeom>
        </p:spPr>
        <p:txBody>
          <a:bodyPr lIns="0" tIns="0" rIns="0" bIns="0"/>
          <a:lstStyle>
            <a:lvl1pPr marL="0" indent="0" algn="l" defTabSz="914400" rtl="0" eaLnBrk="1" latinLnBrk="0" hangingPunct="1">
              <a:lnSpc>
                <a:spcPct val="100000"/>
              </a:lnSpc>
              <a:spcBef>
                <a:spcPts val="0"/>
              </a:spcBef>
              <a:buFontTx/>
              <a:buNone/>
              <a:defRPr sz="140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dirty="0">
                <a:latin typeface="微软雅黑" panose="020B0503020204020204" pitchFamily="34" charset="-122"/>
                <a:ea typeface="微软雅黑" panose="020B0503020204020204" pitchFamily="34" charset="-122"/>
              </a:rPr>
              <a:t>Huawei, HiSilicon, CBN, Charter Communications, China Broadnet, China Telecom, China Unicom, CHTTL, CMCC, Deutsche Telekom AG, OPPO, Samsung, SK Telecom, Spark NZ, </a:t>
            </a:r>
            <a:r>
              <a:rPr lang="en-US" altLang="zh-CN" sz="2400" dirty="0" err="1">
                <a:latin typeface="微软雅黑" panose="020B0503020204020204" pitchFamily="34" charset="-122"/>
                <a:ea typeface="微软雅黑" panose="020B0503020204020204" pitchFamily="34" charset="-122"/>
              </a:rPr>
              <a:t>Spreadtrum</a:t>
            </a:r>
            <a:r>
              <a:rPr lang="en-US" altLang="zh-CN" sz="2400" dirty="0">
                <a:latin typeface="微软雅黑" panose="020B0503020204020204" pitchFamily="34" charset="-122"/>
                <a:ea typeface="微软雅黑" panose="020B0503020204020204" pitchFamily="34" charset="-122"/>
              </a:rPr>
              <a:t>, Telefónica, </a:t>
            </a:r>
            <a:r>
              <a:rPr lang="en-US" altLang="zh-CN" sz="2400" dirty="0" err="1">
                <a:latin typeface="微软雅黑" panose="020B0503020204020204" pitchFamily="34" charset="-122"/>
                <a:ea typeface="微软雅黑" panose="020B0503020204020204" pitchFamily="34" charset="-122"/>
              </a:rPr>
              <a:t>Telia</a:t>
            </a:r>
            <a:r>
              <a:rPr lang="en-US" altLang="zh-CN" sz="2400" dirty="0">
                <a:latin typeface="微软雅黑" panose="020B0503020204020204" pitchFamily="34" charset="-122"/>
                <a:ea typeface="微软雅黑" panose="020B0503020204020204" pitchFamily="34" charset="-122"/>
              </a:rPr>
              <a:t> Company, </a:t>
            </a:r>
            <a:r>
              <a:rPr lang="en-US" altLang="zh-CN" sz="2400" dirty="0" err="1">
                <a:latin typeface="微软雅黑" panose="020B0503020204020204" pitchFamily="34" charset="-122"/>
                <a:ea typeface="微软雅黑" panose="020B0503020204020204" pitchFamily="34" charset="-122"/>
              </a:rPr>
              <a:t>Telus</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Türk</a:t>
            </a:r>
            <a:r>
              <a:rPr lang="en-US" altLang="zh-CN" sz="2400" dirty="0">
                <a:latin typeface="微软雅黑" panose="020B0503020204020204" pitchFamily="34" charset="-122"/>
                <a:ea typeface="微软雅黑" panose="020B0503020204020204" pitchFamily="34" charset="-122"/>
              </a:rPr>
              <a:t> Telekom, Verizon, vivo, Xiaomi, Bell Mobility, KPN, LG </a:t>
            </a:r>
            <a:r>
              <a:rPr lang="en-US" altLang="zh-CN" sz="2400" dirty="0" err="1">
                <a:latin typeface="微软雅黑" panose="020B0503020204020204" pitchFamily="34" charset="-122"/>
                <a:ea typeface="微软雅黑" panose="020B0503020204020204" pitchFamily="34" charset="-122"/>
              </a:rPr>
              <a:t>Uplus</a:t>
            </a:r>
            <a:r>
              <a:rPr lang="en-US" altLang="zh-CN" sz="2400" dirty="0">
                <a:latin typeface="微软雅黑" panose="020B0503020204020204" pitchFamily="34" charset="-122"/>
                <a:ea typeface="微软雅黑" panose="020B0503020204020204" pitchFamily="34" charset="-122"/>
              </a:rPr>
              <a:t>, KT Corp, Vodafone, Telstra, Telecom Italia,</a:t>
            </a: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Reliance </a:t>
            </a:r>
            <a:r>
              <a:rPr lang="en-US" altLang="zh-CN" sz="2400" dirty="0" err="1">
                <a:latin typeface="微软雅黑" panose="020B0503020204020204" pitchFamily="34" charset="-122"/>
                <a:ea typeface="微软雅黑" panose="020B0503020204020204" pitchFamily="34" charset="-122"/>
              </a:rPr>
              <a:t>Jio</a:t>
            </a:r>
            <a:endParaRPr lang="zh-CN" altLang="zh-CN" sz="2400" dirty="0"/>
          </a:p>
        </p:txBody>
      </p:sp>
      <p:sp>
        <p:nvSpPr>
          <p:cNvPr id="7" name="矩形 6"/>
          <p:cNvSpPr/>
          <p:nvPr/>
        </p:nvSpPr>
        <p:spPr>
          <a:xfrm>
            <a:off x="160338" y="147935"/>
            <a:ext cx="6096000" cy="646331"/>
          </a:xfrm>
          <a:prstGeom prst="rect">
            <a:avLst/>
          </a:prstGeom>
        </p:spPr>
        <p:txBody>
          <a:bodyPr>
            <a:spAutoFit/>
          </a:bodyPr>
          <a:lstStyle/>
          <a:p>
            <a:r>
              <a:rPr lang="en-GB" altLang="zh-CN" b="1" dirty="0">
                <a:latin typeface="微软雅黑" panose="020B0503020204020204" pitchFamily="34" charset="-122"/>
                <a:ea typeface="微软雅黑" panose="020B0503020204020204" pitchFamily="34" charset="-122"/>
              </a:rPr>
              <a:t>3GPP TSG RAN Meeting #109		</a:t>
            </a:r>
          </a:p>
          <a:p>
            <a:r>
              <a:rPr lang="en-GB" altLang="zh-CN" b="1" dirty="0">
                <a:latin typeface="微软雅黑" panose="020B0503020204020204" pitchFamily="34" charset="-122"/>
                <a:ea typeface="微软雅黑" panose="020B0503020204020204" pitchFamily="34" charset="-122"/>
              </a:rPr>
              <a:t>Beijing, China, September 15-18, 2025</a:t>
            </a:r>
            <a:endParaRPr lang="zh-CN" altLang="zh-CN" sz="1100" dirty="0">
              <a:effectLst/>
              <a:latin typeface="微软雅黑" panose="020B0503020204020204" pitchFamily="34" charset="-122"/>
              <a:ea typeface="微软雅黑" panose="020B0503020204020204" pitchFamily="34" charset="-122"/>
            </a:endParaRPr>
          </a:p>
        </p:txBody>
      </p:sp>
      <p:sp>
        <p:nvSpPr>
          <p:cNvPr id="8" name="矩形 7"/>
          <p:cNvSpPr/>
          <p:nvPr/>
        </p:nvSpPr>
        <p:spPr>
          <a:xfrm>
            <a:off x="10194848" y="147935"/>
            <a:ext cx="1455848" cy="369332"/>
          </a:xfrm>
          <a:prstGeom prst="rect">
            <a:avLst/>
          </a:prstGeom>
        </p:spPr>
        <p:txBody>
          <a:bodyPr wrap="none">
            <a:spAutoFit/>
          </a:bodyPr>
          <a:lstStyle/>
          <a:p>
            <a:r>
              <a:rPr lang="en-GB" altLang="zh-CN" b="1" dirty="0">
                <a:latin typeface="微软雅黑" panose="020B0503020204020204" pitchFamily="34" charset="-122"/>
                <a:ea typeface="微软雅黑" panose="020B0503020204020204" pitchFamily="34" charset="-122"/>
              </a:rPr>
              <a:t>RP-252827</a:t>
            </a:r>
            <a:endParaRPr lang="zh-CN" altLang="zh-CN"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8908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2">
            <a:extLst>
              <a:ext uri="{FF2B5EF4-FFF2-40B4-BE49-F238E27FC236}">
                <a16:creationId xmlns:a16="http://schemas.microsoft.com/office/drawing/2014/main" id="{F0292C15-E64D-4902-8FD6-7DB13E9E8DB1}"/>
              </a:ext>
            </a:extLst>
          </p:cNvPr>
          <p:cNvSpPr>
            <a:spLocks noGrp="1"/>
          </p:cNvSpPr>
          <p:nvPr>
            <p:ph type="subTitle" idx="1"/>
          </p:nvPr>
        </p:nvSpPr>
        <p:spPr>
          <a:xfrm>
            <a:off x="400048" y="266537"/>
            <a:ext cx="11630968" cy="616886"/>
          </a:xfrm>
        </p:spPr>
        <p:txBody>
          <a:bodyPr>
            <a:noAutofit/>
          </a:bodyPr>
          <a:lstStyle/>
          <a:p>
            <a:pPr>
              <a:lnSpc>
                <a:spcPct val="100000"/>
              </a:lnSpc>
            </a:pPr>
            <a:r>
              <a:rPr lang="en-US" altLang="zh-CN" sz="2400" b="1" dirty="0">
                <a:solidFill>
                  <a:srgbClr val="C00000"/>
                </a:solidFill>
                <a:latin typeface="微软雅黑" panose="020B0503020204020204" pitchFamily="34" charset="-122"/>
                <a:ea typeface="微软雅黑" panose="020B0503020204020204" pitchFamily="34" charset="-122"/>
              </a:rPr>
              <a:t>Background</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41C19532-8205-4558-B9BA-931B21C5470C}"/>
              </a:ext>
            </a:extLst>
          </p:cNvPr>
          <p:cNvSpPr txBox="1"/>
          <p:nvPr/>
        </p:nvSpPr>
        <p:spPr>
          <a:xfrm>
            <a:off x="400048" y="711863"/>
            <a:ext cx="11396667" cy="6017032"/>
          </a:xfrm>
          <a:prstGeom prst="rect">
            <a:avLst/>
          </a:prstGeom>
          <a:noFill/>
        </p:spPr>
        <p:txBody>
          <a:bodyPr wrap="square">
            <a:spAutoFit/>
          </a:bodyPr>
          <a:lstStyle/>
          <a:p>
            <a:pPr marL="285750" lvl="1" indent="-285750">
              <a:spcAft>
                <a:spcPts val="600"/>
              </a:spcAft>
              <a:buFont typeface="Wingdings" panose="05000000000000000000" pitchFamily="2" charset="2"/>
              <a:buChar char="n"/>
              <a:defRPr/>
            </a:pPr>
            <a:r>
              <a:rPr lang="en-US" altLang="zh-CN" sz="1400" b="1" dirty="0">
                <a:latin typeface="微软雅黑" panose="020B0503020204020204" pitchFamily="34" charset="-122"/>
                <a:ea typeface="微软雅黑" panose="020B0503020204020204" pitchFamily="34" charset="-122"/>
              </a:rPr>
              <a:t>In RAN#108 meeting, the joint contribution of 23 companies named as </a:t>
            </a:r>
            <a:r>
              <a:rPr lang="en-US" altLang="zh-CN" sz="1400" b="1" i="1" dirty="0">
                <a:latin typeface="微软雅黑" panose="020B0503020204020204" pitchFamily="34" charset="-122"/>
                <a:ea typeface="微软雅黑" panose="020B0503020204020204" pitchFamily="34" charset="-122"/>
              </a:rPr>
              <a:t>R20 proposals for power enhancement with relaxed UE Tx EVM and advanced BS receiver</a:t>
            </a:r>
            <a:r>
              <a:rPr lang="en-US" altLang="zh-CN" sz="1400" b="1" dirty="0">
                <a:latin typeface="微软雅黑" panose="020B0503020204020204" pitchFamily="34" charset="-122"/>
                <a:ea typeface="微软雅黑" panose="020B0503020204020204" pitchFamily="34" charset="-122"/>
              </a:rPr>
              <a:t>  was submitted and discussed.</a:t>
            </a:r>
          </a:p>
          <a:p>
            <a:pPr marL="742988" lvl="2" indent="-285750">
              <a:spcAft>
                <a:spcPts val="600"/>
              </a:spcAft>
              <a:buFont typeface="Wingdings" panose="05000000000000000000" pitchFamily="2" charset="2"/>
              <a:buChar char="l"/>
              <a:defRPr/>
            </a:pPr>
            <a:r>
              <a:rPr lang="en-US" altLang="zh-CN" sz="1200" dirty="0">
                <a:latin typeface="微软雅黑" panose="020B0503020204020204" pitchFamily="34" charset="-122"/>
                <a:ea typeface="微软雅黑" panose="020B0503020204020204" pitchFamily="34" charset="-122"/>
              </a:rPr>
              <a:t>It is proposed to reduce UE MPR values with the relaxed Tx EVM requirements for higher modulation orders, i.e., 64QAM and 256QAM. The intention is to enhance the transmission power for 64QAM/256QAM and then to improve the uplink spectrum efficiency.</a:t>
            </a:r>
          </a:p>
          <a:p>
            <a:pPr marL="742988" lvl="2" indent="-285750">
              <a:spcAft>
                <a:spcPts val="600"/>
              </a:spcAft>
              <a:buFont typeface="Wingdings" panose="05000000000000000000" pitchFamily="2" charset="2"/>
              <a:buChar char="l"/>
              <a:defRPr/>
            </a:pPr>
            <a:r>
              <a:rPr lang="en-US" altLang="zh-CN" sz="1200" dirty="0">
                <a:latin typeface="微软雅黑" panose="020B0503020204020204" pitchFamily="34" charset="-122"/>
                <a:ea typeface="微软雅黑" panose="020B0503020204020204" pitchFamily="34" charset="-122"/>
              </a:rPr>
              <a:t>Uplink performance becomes more and more important for commercialization.</a:t>
            </a:r>
          </a:p>
          <a:p>
            <a:pPr marL="285750" lvl="1" indent="-285750">
              <a:spcAft>
                <a:spcPts val="600"/>
              </a:spcAft>
              <a:buFont typeface="Wingdings" panose="05000000000000000000" pitchFamily="2" charset="2"/>
              <a:buChar char="n"/>
              <a:defRPr/>
            </a:pPr>
            <a:r>
              <a:rPr lang="en-US" altLang="zh-CN" sz="1400" b="1" dirty="0">
                <a:latin typeface="微软雅黑" panose="020B0503020204020204" pitchFamily="34" charset="-122"/>
                <a:ea typeface="微软雅黑" panose="020B0503020204020204" pitchFamily="34" charset="-122"/>
              </a:rPr>
              <a:t>After online and offline discussions, the way forward on RAN4 R20 package was endorsed in RP-251879 with the following compromised agreement of potential objective for UE Tx EVM relaxation in R20</a:t>
            </a:r>
          </a:p>
          <a:p>
            <a:pPr marL="742988" lvl="2" indent="-285750">
              <a:spcAft>
                <a:spcPts val="600"/>
              </a:spcAft>
              <a:buFont typeface="Wingdings" panose="05000000000000000000" pitchFamily="2" charset="2"/>
              <a:buChar char="l"/>
              <a:defRPr/>
            </a:pPr>
            <a:endParaRPr lang="en-US" altLang="zh-CN" sz="1200" dirty="0">
              <a:latin typeface="微软雅黑" panose="020B0503020204020204" pitchFamily="34" charset="-122"/>
              <a:ea typeface="微软雅黑" panose="020B0503020204020204" pitchFamily="34" charset="-122"/>
            </a:endParaRPr>
          </a:p>
          <a:p>
            <a:pPr marL="0" lvl="1">
              <a:spcAft>
                <a:spcPts val="600"/>
              </a:spcAft>
              <a:defRPr/>
            </a:pPr>
            <a:endParaRPr lang="en-US" altLang="zh-CN" sz="1400" dirty="0">
              <a:latin typeface="微软雅黑" panose="020B0503020204020204" pitchFamily="34" charset="-122"/>
              <a:ea typeface="微软雅黑" panose="020B0503020204020204" pitchFamily="34" charset="-122"/>
            </a:endParaRPr>
          </a:p>
          <a:p>
            <a:pPr marL="0" lvl="1">
              <a:spcAft>
                <a:spcPts val="600"/>
              </a:spcAft>
              <a:defRPr/>
            </a:pPr>
            <a:endParaRPr lang="en-US" altLang="zh-CN" sz="1400" dirty="0">
              <a:latin typeface="微软雅黑" panose="020B0503020204020204" pitchFamily="34" charset="-122"/>
              <a:ea typeface="微软雅黑" panose="020B0503020204020204" pitchFamily="34" charset="-122"/>
            </a:endParaRPr>
          </a:p>
          <a:p>
            <a:pPr marL="0" lvl="1">
              <a:spcAft>
                <a:spcPts val="600"/>
              </a:spcAft>
              <a:defRPr/>
            </a:pPr>
            <a:endParaRPr lang="en-US" altLang="zh-CN" sz="1400" dirty="0">
              <a:latin typeface="微软雅黑" panose="020B0503020204020204" pitchFamily="34" charset="-122"/>
              <a:ea typeface="微软雅黑" panose="020B0503020204020204" pitchFamily="34" charset="-122"/>
            </a:endParaRPr>
          </a:p>
          <a:p>
            <a:pPr marL="0" lvl="1">
              <a:spcAft>
                <a:spcPts val="600"/>
              </a:spcAft>
              <a:defRPr/>
            </a:pPr>
            <a:endParaRPr lang="en-US" altLang="zh-CN" sz="1400" dirty="0">
              <a:latin typeface="微软雅黑" panose="020B0503020204020204" pitchFamily="34" charset="-122"/>
              <a:ea typeface="微软雅黑" panose="020B0503020204020204" pitchFamily="34" charset="-122"/>
            </a:endParaRPr>
          </a:p>
          <a:p>
            <a:pPr marL="285750" lvl="1" indent="-285750">
              <a:spcAft>
                <a:spcPts val="600"/>
              </a:spcAft>
              <a:buFont typeface="Wingdings" panose="05000000000000000000" pitchFamily="2" charset="2"/>
              <a:buChar char="n"/>
              <a:defRPr/>
            </a:pPr>
            <a:endParaRPr lang="en-US" altLang="zh-CN" sz="1400" b="1" dirty="0">
              <a:latin typeface="微软雅黑" panose="020B0503020204020204" pitchFamily="34" charset="-122"/>
              <a:ea typeface="微软雅黑" panose="020B0503020204020204" pitchFamily="34" charset="-122"/>
            </a:endParaRPr>
          </a:p>
          <a:p>
            <a:pPr marL="285750" lvl="1" indent="-285750">
              <a:spcAft>
                <a:spcPts val="600"/>
              </a:spcAft>
              <a:buFont typeface="Wingdings" panose="05000000000000000000" pitchFamily="2" charset="2"/>
              <a:buChar char="n"/>
              <a:defRPr/>
            </a:pPr>
            <a:endParaRPr lang="en-US" altLang="zh-CN" sz="1400" b="1" dirty="0">
              <a:latin typeface="微软雅黑" panose="020B0503020204020204" pitchFamily="34" charset="-122"/>
              <a:ea typeface="微软雅黑" panose="020B0503020204020204" pitchFamily="34" charset="-122"/>
            </a:endParaRPr>
          </a:p>
          <a:p>
            <a:pPr marL="285750" lvl="1" indent="-285750">
              <a:spcAft>
                <a:spcPts val="600"/>
              </a:spcAft>
              <a:buFont typeface="Wingdings" panose="05000000000000000000" pitchFamily="2" charset="2"/>
              <a:buChar char="n"/>
              <a:defRPr/>
            </a:pPr>
            <a:endParaRPr lang="en-US" altLang="zh-CN" sz="1400" b="1" dirty="0">
              <a:latin typeface="微软雅黑" panose="020B0503020204020204" pitchFamily="34" charset="-122"/>
              <a:ea typeface="微软雅黑" panose="020B0503020204020204" pitchFamily="34" charset="-122"/>
            </a:endParaRPr>
          </a:p>
          <a:p>
            <a:pPr marL="285750" lvl="1" indent="-285750">
              <a:spcAft>
                <a:spcPts val="600"/>
              </a:spcAft>
              <a:buFont typeface="Wingdings" panose="05000000000000000000" pitchFamily="2" charset="2"/>
              <a:buChar char="n"/>
              <a:defRPr/>
            </a:pPr>
            <a:endParaRPr lang="en-US" altLang="zh-CN" sz="1400" b="1" dirty="0">
              <a:latin typeface="微软雅黑" panose="020B0503020204020204" pitchFamily="34" charset="-122"/>
              <a:ea typeface="微软雅黑" panose="020B0503020204020204" pitchFamily="34" charset="-122"/>
            </a:endParaRPr>
          </a:p>
          <a:p>
            <a:pPr marL="285750" lvl="1" indent="-285750">
              <a:spcAft>
                <a:spcPts val="600"/>
              </a:spcAft>
              <a:buFont typeface="Wingdings" panose="05000000000000000000" pitchFamily="2" charset="2"/>
              <a:buChar char="n"/>
              <a:defRPr/>
            </a:pPr>
            <a:endParaRPr lang="en-US" altLang="zh-CN" sz="1400" b="1" dirty="0">
              <a:latin typeface="微软雅黑" panose="020B0503020204020204" pitchFamily="34" charset="-122"/>
              <a:ea typeface="微软雅黑" panose="020B0503020204020204" pitchFamily="34" charset="-122"/>
            </a:endParaRPr>
          </a:p>
          <a:p>
            <a:pPr marL="285750" lvl="1" indent="-285750">
              <a:spcAft>
                <a:spcPts val="600"/>
              </a:spcAft>
              <a:buFont typeface="Wingdings" panose="05000000000000000000" pitchFamily="2" charset="2"/>
              <a:buChar char="n"/>
              <a:defRPr/>
            </a:pPr>
            <a:endParaRPr lang="en-US" altLang="zh-CN" sz="1400" b="1" dirty="0">
              <a:latin typeface="微软雅黑" panose="020B0503020204020204" pitchFamily="34" charset="-122"/>
              <a:ea typeface="微软雅黑" panose="020B0503020204020204" pitchFamily="34" charset="-122"/>
            </a:endParaRPr>
          </a:p>
          <a:p>
            <a:pPr marL="285750" lvl="1" indent="-285750">
              <a:spcAft>
                <a:spcPts val="600"/>
              </a:spcAft>
              <a:buFont typeface="Wingdings" panose="05000000000000000000" pitchFamily="2" charset="2"/>
              <a:buChar char="n"/>
              <a:defRPr/>
            </a:pPr>
            <a:endParaRPr lang="en-US" altLang="zh-CN" sz="1400" b="1" dirty="0">
              <a:latin typeface="微软雅黑" panose="020B0503020204020204" pitchFamily="34" charset="-122"/>
              <a:ea typeface="微软雅黑" panose="020B0503020204020204" pitchFamily="34" charset="-122"/>
            </a:endParaRPr>
          </a:p>
          <a:p>
            <a:pPr marL="285750" lvl="1" indent="-285750">
              <a:spcAft>
                <a:spcPts val="600"/>
              </a:spcAft>
              <a:buFont typeface="Wingdings" panose="05000000000000000000" pitchFamily="2" charset="2"/>
              <a:buChar char="n"/>
              <a:defRPr/>
            </a:pPr>
            <a:endParaRPr lang="en-US" altLang="zh-CN" sz="1400" b="1" dirty="0">
              <a:latin typeface="微软雅黑" panose="020B0503020204020204" pitchFamily="34" charset="-122"/>
              <a:ea typeface="微软雅黑" panose="020B0503020204020204" pitchFamily="34" charset="-122"/>
            </a:endParaRPr>
          </a:p>
          <a:p>
            <a:pPr marL="285750" lvl="1" indent="-285750">
              <a:spcAft>
                <a:spcPts val="600"/>
              </a:spcAft>
              <a:buFont typeface="Wingdings" panose="05000000000000000000" pitchFamily="2" charset="2"/>
              <a:buChar char="n"/>
              <a:defRPr/>
            </a:pPr>
            <a:r>
              <a:rPr lang="en-US" altLang="zh-CN" sz="1400" b="1" dirty="0">
                <a:latin typeface="微软雅黑" panose="020B0503020204020204" pitchFamily="34" charset="-122"/>
                <a:ea typeface="微软雅黑" panose="020B0503020204020204" pitchFamily="34" charset="-122"/>
              </a:rPr>
              <a:t>In this joint contribution, we would like to further propose the potential objective of power enhancement with relaxed UE Tx EVM and advanced BS receiver for RAN4 R20 package.</a:t>
            </a:r>
          </a:p>
        </p:txBody>
      </p:sp>
      <p:grpSp>
        <p:nvGrpSpPr>
          <p:cNvPr id="2" name="组合 1">
            <a:extLst>
              <a:ext uri="{FF2B5EF4-FFF2-40B4-BE49-F238E27FC236}">
                <a16:creationId xmlns:a16="http://schemas.microsoft.com/office/drawing/2014/main" id="{6C78C1EA-3F3C-49C5-88E7-1008E3ED34DE}"/>
              </a:ext>
            </a:extLst>
          </p:cNvPr>
          <p:cNvGrpSpPr/>
          <p:nvPr/>
        </p:nvGrpSpPr>
        <p:grpSpPr>
          <a:xfrm>
            <a:off x="1234440" y="2542032"/>
            <a:ext cx="8366760" cy="3483864"/>
            <a:chOff x="1234440" y="2258568"/>
            <a:chExt cx="8366760" cy="3483864"/>
          </a:xfrm>
        </p:grpSpPr>
        <p:pic>
          <p:nvPicPr>
            <p:cNvPr id="3" name="图片 2">
              <a:extLst>
                <a:ext uri="{FF2B5EF4-FFF2-40B4-BE49-F238E27FC236}">
                  <a16:creationId xmlns:a16="http://schemas.microsoft.com/office/drawing/2014/main" id="{31B4C6ED-BBF3-413C-8BFB-8662BBFD0689}"/>
                </a:ext>
              </a:extLst>
            </p:cNvPr>
            <p:cNvPicPr>
              <a:picLocks noChangeAspect="1"/>
            </p:cNvPicPr>
            <p:nvPr/>
          </p:nvPicPr>
          <p:blipFill>
            <a:blip r:embed="rId2"/>
            <a:stretch>
              <a:fillRect/>
            </a:stretch>
          </p:blipFill>
          <p:spPr>
            <a:xfrm>
              <a:off x="1712881" y="2338673"/>
              <a:ext cx="5855411" cy="3323654"/>
            </a:xfrm>
            <a:prstGeom prst="rect">
              <a:avLst/>
            </a:prstGeom>
          </p:spPr>
        </p:pic>
        <p:sp>
          <p:nvSpPr>
            <p:cNvPr id="5" name="矩形 4">
              <a:extLst>
                <a:ext uri="{FF2B5EF4-FFF2-40B4-BE49-F238E27FC236}">
                  <a16:creationId xmlns:a16="http://schemas.microsoft.com/office/drawing/2014/main" id="{52CD8484-B573-4A3C-B5C1-9C84DCDE8AC6}"/>
                </a:ext>
              </a:extLst>
            </p:cNvPr>
            <p:cNvSpPr/>
            <p:nvPr/>
          </p:nvSpPr>
          <p:spPr>
            <a:xfrm>
              <a:off x="1234440" y="2258568"/>
              <a:ext cx="8366760" cy="3483864"/>
            </a:xfrm>
            <a:prstGeom prst="rect">
              <a:avLst/>
            </a:prstGeom>
            <a:no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18854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2">
            <a:extLst>
              <a:ext uri="{FF2B5EF4-FFF2-40B4-BE49-F238E27FC236}">
                <a16:creationId xmlns:a16="http://schemas.microsoft.com/office/drawing/2014/main" id="{F0292C15-E64D-4902-8FD6-7DB13E9E8DB1}"/>
              </a:ext>
            </a:extLst>
          </p:cNvPr>
          <p:cNvSpPr>
            <a:spLocks noGrp="1"/>
          </p:cNvSpPr>
          <p:nvPr>
            <p:ph type="subTitle" idx="1"/>
          </p:nvPr>
        </p:nvSpPr>
        <p:spPr>
          <a:xfrm>
            <a:off x="400048" y="266537"/>
            <a:ext cx="11630968" cy="616886"/>
          </a:xfrm>
        </p:spPr>
        <p:txBody>
          <a:bodyPr>
            <a:noAutofit/>
          </a:bodyPr>
          <a:lstStyle/>
          <a:p>
            <a:pPr>
              <a:lnSpc>
                <a:spcPct val="100000"/>
              </a:lnSpc>
            </a:pPr>
            <a:r>
              <a:rPr lang="en-US" altLang="zh-CN" sz="2400" b="1" dirty="0">
                <a:solidFill>
                  <a:srgbClr val="C00000"/>
                </a:solidFill>
                <a:latin typeface="微软雅黑" panose="020B0503020204020204" pitchFamily="34" charset="-122"/>
                <a:ea typeface="微软雅黑" panose="020B0503020204020204" pitchFamily="34" charset="-122"/>
              </a:rPr>
              <a:t>Proposals: </a:t>
            </a:r>
            <a:r>
              <a:rPr lang="en-US" altLang="zh-CN" sz="2000" b="1" dirty="0">
                <a:solidFill>
                  <a:srgbClr val="C00000"/>
                </a:solidFill>
                <a:latin typeface="微软雅黑" panose="020B0503020204020204" pitchFamily="34" charset="-122"/>
                <a:ea typeface="微软雅黑" panose="020B0503020204020204" pitchFamily="34" charset="-122"/>
              </a:rPr>
              <a:t>Power enhancement with relaxed UE Tx EVM and advanced BS receiver</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41C19532-8205-4558-B9BA-931B21C5470C}"/>
              </a:ext>
            </a:extLst>
          </p:cNvPr>
          <p:cNvSpPr txBox="1"/>
          <p:nvPr/>
        </p:nvSpPr>
        <p:spPr>
          <a:xfrm>
            <a:off x="400048" y="711863"/>
            <a:ext cx="11396667" cy="5509200"/>
          </a:xfrm>
          <a:prstGeom prst="rect">
            <a:avLst/>
          </a:prstGeom>
          <a:noFill/>
        </p:spPr>
        <p:txBody>
          <a:bodyPr wrap="square">
            <a:spAutoFit/>
          </a:bodyPr>
          <a:lstStyle/>
          <a:p>
            <a:pPr marL="285750" lvl="1" indent="-285750">
              <a:spcAft>
                <a:spcPts val="600"/>
              </a:spcAft>
              <a:buFont typeface="Wingdings" panose="05000000000000000000" pitchFamily="2" charset="2"/>
              <a:buChar char="n"/>
              <a:defRPr/>
            </a:pPr>
            <a:r>
              <a:rPr lang="en-US" altLang="zh-CN" sz="1400" b="1" dirty="0">
                <a:latin typeface="微软雅黑" panose="020B0503020204020204" pitchFamily="34" charset="-122"/>
                <a:ea typeface="微软雅黑" panose="020B0503020204020204" pitchFamily="34" charset="-122"/>
              </a:rPr>
              <a:t>Motivation </a:t>
            </a:r>
          </a:p>
          <a:p>
            <a:pPr marL="742988" lvl="2" indent="-285750">
              <a:spcAft>
                <a:spcPts val="600"/>
              </a:spcAft>
              <a:buFont typeface="Wingdings" panose="05000000000000000000" pitchFamily="2" charset="2"/>
              <a:buChar char="l"/>
              <a:defRPr/>
            </a:pPr>
            <a:r>
              <a:rPr lang="en-US" altLang="zh-CN" sz="1200" dirty="0">
                <a:latin typeface="微软雅黑" panose="020B0503020204020204" pitchFamily="34" charset="-122"/>
                <a:ea typeface="微软雅黑" panose="020B0503020204020204" pitchFamily="34" charset="-122"/>
              </a:rPr>
              <a:t>For uplink transmission in dense urban area, it is observed that BS schedules more than 50% transmissions with high modulation orders, i.e., 64QAM/256QAM and high output power (&gt;20dBm) according to our field data and system simulation results.</a:t>
            </a:r>
          </a:p>
          <a:p>
            <a:pPr marL="742988" lvl="2" indent="-285750">
              <a:spcAft>
                <a:spcPts val="600"/>
              </a:spcAft>
              <a:buFont typeface="Wingdings" panose="05000000000000000000" pitchFamily="2" charset="2"/>
              <a:buChar char="l"/>
              <a:defRPr/>
            </a:pPr>
            <a:r>
              <a:rPr lang="en-US" altLang="zh-CN" sz="1200" dirty="0">
                <a:latin typeface="微软雅黑" panose="020B0503020204020204" pitchFamily="34" charset="-122"/>
                <a:ea typeface="微软雅黑" panose="020B0503020204020204" pitchFamily="34" charset="-122"/>
              </a:rPr>
              <a:t>Around 1dB enhancement of the UE output power for 64QAM/256QAM can improve the uplink UPT by 30% for user population at 50% CDF, and overall can improve the uplink spectrum efficiency. </a:t>
            </a:r>
          </a:p>
          <a:p>
            <a:pPr marL="742988" lvl="2" indent="-285750">
              <a:spcAft>
                <a:spcPts val="600"/>
              </a:spcAft>
              <a:buFont typeface="Wingdings" panose="05000000000000000000" pitchFamily="2" charset="2"/>
              <a:buChar char="l"/>
              <a:defRPr/>
            </a:pPr>
            <a:r>
              <a:rPr lang="en-US" altLang="zh-CN" sz="1200" dirty="0">
                <a:latin typeface="微软雅黑" panose="020B0503020204020204" pitchFamily="34" charset="-122"/>
                <a:ea typeface="微软雅黑" panose="020B0503020204020204" pitchFamily="34" charset="-122"/>
              </a:rPr>
              <a:t>Since the transmission power for 64QAM and 256QAM is mainly limited by Tx EVM requirements, the 6dB relaxation of Tx EVM requirements for 64QAM and 256QAM can</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achieve the goal of 1dB power enhancement for 64QAM and 256QAM according to our analysis. </a:t>
            </a:r>
          </a:p>
          <a:p>
            <a:pPr marL="1200228" lvl="3" indent="-285750">
              <a:spcAft>
                <a:spcPts val="600"/>
              </a:spcAft>
              <a:buFont typeface="Arial" panose="020B0604020202020204" pitchFamily="34" charset="0"/>
              <a:buChar char="•"/>
              <a:defRPr/>
            </a:pPr>
            <a:r>
              <a:rPr lang="en-US" altLang="zh-CN" sz="1200" dirty="0">
                <a:latin typeface="微软雅黑" panose="020B0503020204020204" pitchFamily="34" charset="-122"/>
                <a:ea typeface="微软雅黑" panose="020B0503020204020204" pitchFamily="34" charset="-122"/>
              </a:rPr>
              <a:t>UE transmits the signals with higher power than that following the existing Tx EVM requirement, which makes the transmitted signals being composed with more non-linearity components.</a:t>
            </a:r>
          </a:p>
          <a:p>
            <a:pPr marL="1200228" lvl="3" indent="-285750">
              <a:spcAft>
                <a:spcPts val="600"/>
              </a:spcAft>
              <a:buFont typeface="Arial" panose="020B0604020202020204" pitchFamily="34" charset="0"/>
              <a:buChar char="•"/>
              <a:defRPr/>
            </a:pPr>
            <a:r>
              <a:rPr lang="en-US" altLang="zh-CN" sz="1200" dirty="0">
                <a:latin typeface="微软雅黑" panose="020B0503020204020204" pitchFamily="34" charset="-122"/>
                <a:ea typeface="微软雅黑" panose="020B0503020204020204" pitchFamily="34" charset="-122"/>
              </a:rPr>
              <a:t>BS estimates the non-linearity via uplink DMRS and compensate the received signals by using advanced receiver.</a:t>
            </a:r>
          </a:p>
          <a:p>
            <a:pPr marL="742988" lvl="2" indent="-285750">
              <a:spcAft>
                <a:spcPts val="600"/>
              </a:spcAft>
              <a:buFont typeface="Wingdings" panose="05000000000000000000" pitchFamily="2" charset="2"/>
              <a:buChar char="l"/>
              <a:defRPr/>
            </a:pPr>
            <a:r>
              <a:rPr lang="en-US" altLang="zh-CN" sz="1200" dirty="0">
                <a:latin typeface="微软雅黑" panose="020B0503020204020204" pitchFamily="34" charset="-122"/>
                <a:ea typeface="微软雅黑" panose="020B0503020204020204" pitchFamily="34" charset="-122"/>
              </a:rPr>
              <a:t>Besides, with the relaxed Tx EVM requirements, UE can save around 10% transmission power for a given output power.</a:t>
            </a:r>
          </a:p>
          <a:p>
            <a:pPr marL="285750" lvl="1" indent="-285750">
              <a:spcAft>
                <a:spcPts val="600"/>
              </a:spcAft>
              <a:buFont typeface="Wingdings" panose="05000000000000000000" pitchFamily="2" charset="2"/>
              <a:buChar char="n"/>
              <a:defRPr/>
            </a:pPr>
            <a:endParaRPr lang="en-US" altLang="zh-CN" sz="1400" dirty="0">
              <a:latin typeface="微软雅黑" panose="020B0503020204020204" pitchFamily="34" charset="-122"/>
              <a:ea typeface="微软雅黑" panose="020B0503020204020204" pitchFamily="34" charset="-122"/>
            </a:endParaRPr>
          </a:p>
          <a:p>
            <a:pPr marL="285750" lvl="1" indent="-285750">
              <a:spcAft>
                <a:spcPts val="600"/>
              </a:spcAft>
              <a:buFont typeface="Wingdings" panose="05000000000000000000" pitchFamily="2" charset="2"/>
              <a:buChar char="n"/>
              <a:defRPr/>
            </a:pPr>
            <a:r>
              <a:rPr lang="en-US" altLang="zh-CN" sz="1400" b="1" dirty="0">
                <a:latin typeface="微软雅黑" panose="020B0503020204020204" pitchFamily="34" charset="-122"/>
                <a:ea typeface="微软雅黑" panose="020B0503020204020204" pitchFamily="34" charset="-122"/>
              </a:rPr>
              <a:t>Objectives for 5G-A UE RF</a:t>
            </a:r>
          </a:p>
          <a:p>
            <a:pPr marL="742988" lvl="2" indent="-285750">
              <a:spcAft>
                <a:spcPts val="600"/>
              </a:spcAft>
              <a:buFont typeface="Wingdings" panose="05000000000000000000" pitchFamily="2" charset="2"/>
              <a:buChar char="l"/>
              <a:defRPr/>
            </a:pPr>
            <a:r>
              <a:rPr lang="en-US" altLang="zh-CN" sz="1200" dirty="0">
                <a:latin typeface="微软雅黑" panose="020B0503020204020204" pitchFamily="34" charset="-122"/>
                <a:ea typeface="微软雅黑" panose="020B0503020204020204" pitchFamily="34" charset="-122"/>
              </a:rPr>
              <a:t>Study and, if feasible, reduce UE MPR values with the relaxed Tx EVM requirement for 5G NR higher modulation orders, i.e., 64QAM , 256QAM and enable/disable it under network control</a:t>
            </a:r>
          </a:p>
          <a:p>
            <a:pPr marL="1200228" lvl="3" indent="-285750">
              <a:spcAft>
                <a:spcPts val="600"/>
              </a:spcAft>
              <a:buFont typeface="Arial" panose="020B0604020202020204" pitchFamily="34" charset="0"/>
              <a:buChar char="•"/>
              <a:defRPr/>
            </a:pPr>
            <a:r>
              <a:rPr lang="en-US" altLang="zh-CN" sz="1200" dirty="0">
                <a:latin typeface="微软雅黑" panose="020B0503020204020204" pitchFamily="34" charset="-122"/>
                <a:ea typeface="微软雅黑" panose="020B0503020204020204" pitchFamily="34" charset="-122"/>
              </a:rPr>
              <a:t>BS </a:t>
            </a:r>
            <a:r>
              <a:rPr lang="en-US" altLang="zh-CN" sz="1200" dirty="0" err="1">
                <a:latin typeface="微软雅黑" panose="020B0503020204020204" pitchFamily="34" charset="-122"/>
                <a:ea typeface="微软雅黑" panose="020B0503020204020204" pitchFamily="34" charset="-122"/>
              </a:rPr>
              <a:t>demod</a:t>
            </a:r>
            <a:r>
              <a:rPr lang="en-US" altLang="zh-CN" sz="1200" dirty="0">
                <a:latin typeface="微软雅黑" panose="020B0503020204020204" pitchFamily="34" charset="-122"/>
                <a:ea typeface="微软雅黑" panose="020B0503020204020204" pitchFamily="34" charset="-122"/>
              </a:rPr>
              <a:t> scope is included.</a:t>
            </a:r>
          </a:p>
          <a:p>
            <a:pPr marL="1200228" lvl="3" indent="-285750">
              <a:spcAft>
                <a:spcPts val="600"/>
              </a:spcAft>
              <a:buFont typeface="Arial" panose="020B0604020202020204" pitchFamily="34" charset="0"/>
              <a:buChar char="•"/>
              <a:defRPr/>
            </a:pPr>
            <a:r>
              <a:rPr lang="en-US" altLang="zh-CN" sz="1200" dirty="0">
                <a:latin typeface="微软雅黑" panose="020B0503020204020204" pitchFamily="34" charset="-122"/>
                <a:ea typeface="微软雅黑" panose="020B0503020204020204" pitchFamily="34" charset="-122"/>
              </a:rPr>
              <a:t>The study is performed based on non-AI-based approach at BS receiver as baseline and without RAN1 impact</a:t>
            </a:r>
          </a:p>
          <a:p>
            <a:pPr marL="1200228" lvl="3" indent="-285750">
              <a:spcAft>
                <a:spcPts val="600"/>
              </a:spcAft>
              <a:buFont typeface="Arial" panose="020B0604020202020204" pitchFamily="34" charset="0"/>
              <a:buChar char="•"/>
              <a:defRPr/>
            </a:pPr>
            <a:r>
              <a:rPr lang="en-US" altLang="zh-CN" sz="1200" dirty="0">
                <a:latin typeface="微软雅黑" panose="020B0503020204020204" pitchFamily="34" charset="-122"/>
                <a:ea typeface="微软雅黑" panose="020B0503020204020204" pitchFamily="34" charset="-122"/>
              </a:rPr>
              <a:t>Note 1: This work will be started in Q1’26. If the similar scope (The examples include the enhancements enabled by BS advanced receiver and UE Tx signal modifications. It is noted that referring to these examples in this WF should not be deemed as taking these examples as the baseline or starting point in 6G study) is agreed by RAN4 to be studied in 6G, it will be removed from 5G-A package. In this case, it is possible that 6G related conclusion can be applied to 5G.</a:t>
            </a:r>
          </a:p>
          <a:p>
            <a:pPr marL="1200228" lvl="3" indent="-285750">
              <a:spcAft>
                <a:spcPts val="600"/>
              </a:spcAft>
              <a:buFont typeface="Arial" panose="020B0604020202020204" pitchFamily="34" charset="0"/>
              <a:buChar char="•"/>
              <a:defRPr/>
            </a:pPr>
            <a:r>
              <a:rPr lang="en-US" altLang="zh-CN" sz="1200" dirty="0">
                <a:latin typeface="微软雅黑" panose="020B0503020204020204" pitchFamily="34" charset="-122"/>
                <a:ea typeface="微软雅黑" panose="020B0503020204020204" pitchFamily="34" charset="-122"/>
              </a:rPr>
              <a:t>Note 2: No RAN1/2 scope is expected</a:t>
            </a:r>
          </a:p>
          <a:p>
            <a:pPr marL="1200228" lvl="3" indent="-285750">
              <a:spcAft>
                <a:spcPts val="600"/>
              </a:spcAft>
              <a:buFont typeface="Arial" panose="020B0604020202020204" pitchFamily="34" charset="0"/>
              <a:buChar char="•"/>
              <a:defRPr/>
            </a:pPr>
            <a:r>
              <a:rPr lang="en-US" altLang="zh-CN" sz="1200" dirty="0">
                <a:latin typeface="微软雅黑" panose="020B0503020204020204" pitchFamily="34" charset="-122"/>
                <a:ea typeface="微软雅黑" panose="020B0503020204020204" pitchFamily="34" charset="-122"/>
              </a:rPr>
              <a:t>Note 3: the proper TU can follow the agreement in RP-251879</a:t>
            </a:r>
          </a:p>
        </p:txBody>
      </p:sp>
    </p:spTree>
    <p:extLst>
      <p:ext uri="{BB962C8B-B14F-4D97-AF65-F5344CB8AC3E}">
        <p14:creationId xmlns:p14="http://schemas.microsoft.com/office/powerpoint/2010/main" val="2944885433"/>
      </p:ext>
    </p:extLst>
  </p:cSld>
  <p:clrMapOvr>
    <a:masterClrMapping/>
  </p:clrMapOvr>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PPT template_White_16_9" id="{BDFD6F5B-4BC7-4C81-9FD3-41A2F4B78F42}" vid="{210C7350-4248-4334-97EB-025EA8D71AD8}"/>
    </a:ext>
  </a:extLst>
</a:theme>
</file>

<file path=ppt/theme/theme10.xml><?xml version="1.0" encoding="utf-8"?>
<a:theme xmlns:a="http://schemas.openxmlformats.org/drawingml/2006/main" name="5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template.pptx" id="{A938B27E-E6BA-4AA8-AFAF-DCBE627D2269}" vid="{25E5B6ED-E80F-43C9-8249-F002A1803116}"/>
    </a:ext>
  </a:extLst>
</a:theme>
</file>

<file path=ppt/theme/theme11.xml><?xml version="1.0" encoding="utf-8"?>
<a:theme xmlns:a="http://schemas.openxmlformats.org/drawingml/2006/main" name="2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PPT template_White_16_9" id="{BDFD6F5B-4BC7-4C81-9FD3-41A2F4B78F42}" vid="{3C27F64E-6550-4998-BCA3-2F68D6823AB9}"/>
    </a:ext>
  </a:extLst>
</a:theme>
</file>

<file path=ppt/theme/theme12.xml><?xml version="1.0" encoding="utf-8"?>
<a:theme xmlns:a="http://schemas.openxmlformats.org/drawingml/2006/main" name="3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PPT template_White_16_9" id="{BDFD6F5B-4BC7-4C81-9FD3-41A2F4B78F42}" vid="{3C27F64E-6550-4998-BCA3-2F68D6823AB9}"/>
    </a:ext>
  </a:extLst>
</a:theme>
</file>

<file path=ppt/theme/theme13.xml><?xml version="1.0" encoding="utf-8"?>
<a:theme xmlns:a="http://schemas.openxmlformats.org/drawingml/2006/main" name="7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template.pptx" id="{A938B27E-E6BA-4AA8-AFAF-DCBE627D2269}" vid="{25E5B6ED-E80F-43C9-8249-F002A1803116}"/>
    </a:ext>
  </a:extLst>
</a:theme>
</file>

<file path=ppt/theme/theme14.xml><?xml version="1.0" encoding="utf-8"?>
<a:theme xmlns:a="http://schemas.openxmlformats.org/drawingml/2006/main" name="10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template.pptx" id="{A938B27E-E6BA-4AA8-AFAF-DCBE627D2269}" vid="{25E5B6ED-E80F-43C9-8249-F002A1803116}"/>
    </a:ext>
  </a:extLst>
</a:theme>
</file>

<file path=ppt/theme/theme15.xml><?xml version="1.0" encoding="utf-8"?>
<a:theme xmlns:a="http://schemas.openxmlformats.org/drawingml/2006/main" name="4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PPT template_White_16_9" id="{BDFD6F5B-4BC7-4C81-9FD3-41A2F4B78F42}" vid="{3C27F64E-6550-4998-BCA3-2F68D6823AB9}"/>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PPT template_White_16_9" id="{BDFD6F5B-4BC7-4C81-9FD3-41A2F4B78F42}" vid="{2CBAAE0D-8E59-4540-9078-0690DAC0D68E}"/>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PPT template_White_16_9" id="{BDFD6F5B-4BC7-4C81-9FD3-41A2F4B78F42}" vid="{3C27F64E-6550-4998-BCA3-2F68D6823AB9}"/>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PPT template_White_16_9" id="{BDFD6F5B-4BC7-4C81-9FD3-41A2F4B78F42}" vid="{00515C43-B946-43FC-9D73-340FC06EA727}"/>
    </a:ext>
  </a:extLst>
</a:theme>
</file>

<file path=ppt/theme/theme5.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template.pptx" id="{A938B27E-E6BA-4AA8-AFAF-DCBE627D2269}" vid="{25E5B6ED-E80F-43C9-8249-F002A1803116}"/>
    </a:ext>
  </a:extLst>
</a:theme>
</file>

<file path=ppt/theme/theme6.xml><?xml version="1.0" encoding="utf-8"?>
<a:theme xmlns:a="http://schemas.openxmlformats.org/drawingml/2006/main" name="1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PPT template_White_16_9" id="{BDFD6F5B-4BC7-4C81-9FD3-41A2F4B78F42}" vid="{3C27F64E-6550-4998-BCA3-2F68D6823AB9}"/>
    </a:ext>
  </a:extLst>
</a:theme>
</file>

<file path=ppt/theme/theme7.xml><?xml version="1.0" encoding="utf-8"?>
<a:theme xmlns:a="http://schemas.openxmlformats.org/drawingml/2006/main" name="9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PPT template_White_16_9" id="{BDFD6F5B-4BC7-4C81-9FD3-41A2F4B78F42}" vid="{3C27F64E-6550-4998-BCA3-2F68D6823AB9}"/>
    </a:ext>
  </a:extLst>
</a:theme>
</file>

<file path=ppt/theme/theme8.xml><?xml version="1.0" encoding="utf-8"?>
<a:theme xmlns:a="http://schemas.openxmlformats.org/drawingml/2006/main" name="6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template.pptx" id="{A938B27E-E6BA-4AA8-AFAF-DCBE627D2269}" vid="{25E5B6ED-E80F-43C9-8249-F002A1803116}"/>
    </a:ext>
  </a:extLst>
</a:theme>
</file>

<file path=ppt/theme/theme9.xml><?xml version="1.0" encoding="utf-8"?>
<a:theme xmlns:a="http://schemas.openxmlformats.org/drawingml/2006/main" name="9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template.pptx" id="{A938B27E-E6BA-4AA8-AFAF-DCBE627D2269}" vid="{25E5B6ED-E80F-43C9-8249-F002A1803116}"/>
    </a:ext>
  </a:extLst>
</a:theme>
</file>

<file path=docProps/app.xml><?xml version="1.0" encoding="utf-8"?>
<Properties xmlns="http://schemas.openxmlformats.org/officeDocument/2006/extended-properties" xmlns:vt="http://schemas.openxmlformats.org/officeDocument/2006/docPropsVTypes">
  <Template>blank</Template>
  <TotalTime>60725</TotalTime>
  <Words>660</Words>
  <Application>Microsoft Office PowerPoint</Application>
  <PresentationFormat>Custom</PresentationFormat>
  <Paragraphs>42</Paragraphs>
  <Slides>3</Slides>
  <Notes>1</Notes>
  <HiddenSlides>0</HiddenSlides>
  <MMClips>0</MMClips>
  <ScaleCrop>false</ScaleCrop>
  <HeadingPairs>
    <vt:vector size="6" baseType="variant">
      <vt:variant>
        <vt:lpstr>Fonts Used</vt:lpstr>
      </vt:variant>
      <vt:variant>
        <vt:i4>6</vt:i4>
      </vt:variant>
      <vt:variant>
        <vt:lpstr>Theme</vt:lpstr>
      </vt:variant>
      <vt:variant>
        <vt:i4>15</vt:i4>
      </vt:variant>
      <vt:variant>
        <vt:lpstr>Slide Titles</vt:lpstr>
      </vt:variant>
      <vt:variant>
        <vt:i4>3</vt:i4>
      </vt:variant>
    </vt:vector>
  </HeadingPairs>
  <TitlesOfParts>
    <vt:vector size="24" baseType="lpstr">
      <vt:lpstr>Courier</vt:lpstr>
      <vt:lpstr>Microsoft YaHei</vt:lpstr>
      <vt:lpstr>Microsoft YaHei</vt:lpstr>
      <vt:lpstr>Arial</vt:lpstr>
      <vt:lpstr>Calibri</vt:lpstr>
      <vt:lpstr>Wingdings</vt:lpstr>
      <vt:lpstr>Cover page_Image version</vt:lpstr>
      <vt:lpstr>Contents page</vt:lpstr>
      <vt:lpstr>Chapter page</vt:lpstr>
      <vt:lpstr>End page</vt:lpstr>
      <vt:lpstr>4_Chart page</vt:lpstr>
      <vt:lpstr>1_Chapter page</vt:lpstr>
      <vt:lpstr>9_Chapter page</vt:lpstr>
      <vt:lpstr>6_Chart page</vt:lpstr>
      <vt:lpstr>9_Chart page</vt:lpstr>
      <vt:lpstr>5_Chart page</vt:lpstr>
      <vt:lpstr>2_Chapter page</vt:lpstr>
      <vt:lpstr>3_Chapter page</vt:lpstr>
      <vt:lpstr>7_Chart page</vt:lpstr>
      <vt:lpstr>10_Chart page</vt:lpstr>
      <vt:lpstr>4_Chapter page</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Liujianghua (Jianghua)</dc:creator>
  <cp:lastModifiedBy>Umeda Hiromasa</cp:lastModifiedBy>
  <cp:revision>1081</cp:revision>
  <dcterms:created xsi:type="dcterms:W3CDTF">2021-11-17T03:25:49Z</dcterms:created>
  <dcterms:modified xsi:type="dcterms:W3CDTF">2025-09-15T00:44:33Z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(3)WHKnmchSaHVekNTP7jIRi1Q7nWltzDy7wr7dC9ulE+Hh8u236E9npFX8lIrpkwaENYlc8IPa
Lyn/IC2rCGEm3Zh2120ZG9poU/QtsOyrgl8KybWQQbzFqqa32cXDp4Wom3bca3KWucIUwWKi
DxuqyPtO1ttMBRuRER0Jlz5zhj9Tg4YvrLmauOxJdh2hjUXZYqd4UBKi5y2vRw6vAxU63+WI
AEamZ1U7miSPMNGTag</vt:lpwstr>
  </property>
  <property fmtid="{D5CDD505-2E9C-101B-9397-08002B2CF9AE}" pid="3" name="_2015_ms_pID_7253431">
    <vt:lpwstr>0gNldW8mbE670teyt6ZFzc2Ab1Ky19DIStUk/l481grjHfZTpM4oAY
wj5gn70TYo2vvUDXoHy8QTWUa8Vio6Z7yipZxgseaw0TaXj33vOjSksuuwanL/QN7tvsDNgp
xSRdmoCV2NlE4Y/tDJo+7607q0r2Vihx2hdlzWSwQMLAP9PPj7vxB6qs41BreGNHS5wc6mtq
mtHzuW11Dgm7v2g7QCO+otZOY2Shrkc+5XY6</vt:lpwstr>
  </property>
  <property fmtid="{D5CDD505-2E9C-101B-9397-08002B2CF9AE}" pid="4" name="_2015_ms_pID_7253432">
    <vt:lpwstr>Dg==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1757686511</vt:lpwstr>
  </property>
</Properties>
</file>