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82" d="100"/>
          <a:sy n="82" d="100"/>
        </p:scale>
        <p:origin x="27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Moderator summary related to NTZ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#104	</a:t>
            </a:r>
            <a:r>
              <a:rPr lang="en-GB" sz="16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   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RP-241658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 16 – 20,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NTZ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The RAN network should not be involved in the process of informing the UE on Non Transmit Zone(s)</a:t>
            </a:r>
          </a:p>
          <a:p>
            <a:r>
              <a:rPr lang="en-US" sz="2800" dirty="0"/>
              <a:t>The RAN network should not be involved in the process of enforcing UE behavior when it is located within the NTZ(s).   </a:t>
            </a:r>
          </a:p>
          <a:p>
            <a:r>
              <a:rPr lang="en-US" sz="2800" dirty="0"/>
              <a:t>The UE is responsible of following any applicable the NTZ(s) regulations.   </a:t>
            </a:r>
          </a:p>
          <a:p>
            <a:r>
              <a:rPr lang="en-US" sz="2800" dirty="0"/>
              <a:t>The RAN network should not receive the NTZ(s) information.</a:t>
            </a:r>
          </a:p>
          <a:p>
            <a:r>
              <a:rPr lang="en-US" sz="2800" dirty="0"/>
              <a:t>Any solution that breaks the above principles should be excluded from SA2 discussions. </a:t>
            </a:r>
          </a:p>
          <a:p>
            <a:r>
              <a:rPr lang="en-US" sz="2800" dirty="0"/>
              <a:t>Send a reply LS to capture this way forward</a:t>
            </a:r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85714</TotalTime>
  <Words>127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Moderator summary related to NTZ  RAN2 chair (InterDigital)</vt:lpstr>
      <vt:lpstr>Way Forward on NTZ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959</cp:revision>
  <cp:lastPrinted>2023-08-02T08:25:48Z</cp:lastPrinted>
  <dcterms:created xsi:type="dcterms:W3CDTF">2018-05-24T11:49:12Z</dcterms:created>
  <dcterms:modified xsi:type="dcterms:W3CDTF">2024-06-19T04:16:45Z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