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90" r:id="rId2"/>
    <p:sldId id="292" r:id="rId3"/>
    <p:sldId id="261" r:id="rId4"/>
  </p:sldIdLst>
  <p:sldSz cx="12192000" cy="6858000"/>
  <p:notesSz cx="6858000" cy="9144000"/>
  <p:embeddedFontLst>
    <p:embeddedFont>
      <p:font typeface="Ericsson Hilda" panose="00000500000000000000" pitchFamily="2" charset="0"/>
      <p:regular r:id="rId7"/>
      <p:bold r:id="rId8"/>
    </p:embeddedFont>
    <p:embeddedFont>
      <p:font typeface="Ericsson Hilda Light" panose="00000400000000000000" pitchFamily="2" charset="0"/>
      <p:regular r:id="rId9"/>
    </p:embeddedFont>
    <p:embeddedFont>
      <p:font typeface="Ericsson Technical Icons" panose="00000500000000000000" pitchFamily="2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79" autoAdjust="0"/>
    <p:restoredTop sz="95268" autoAdjust="0"/>
  </p:normalViewPr>
  <p:slideViewPr>
    <p:cSldViewPr snapToGrid="0" snapToObjects="1" showGuides="1">
      <p:cViewPr varScale="1">
        <p:scale>
          <a:sx n="85" d="100"/>
          <a:sy n="85" d="100"/>
        </p:scale>
        <p:origin x="53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x-none" dirty="0"/>
              <a:t>D</a:t>
            </a:r>
            <a:r>
              <a:rPr lang="en-US" dirty="0"/>
              <a:t>i</a:t>
            </a:r>
            <a:r>
              <a:rPr lang="x-none" dirty="0"/>
              <a:t>s</a:t>
            </a:r>
            <a:r>
              <a:rPr lang="en-US" dirty="0"/>
              <a:t>t</a:t>
            </a:r>
            <a:r>
              <a:rPr lang="x-none" dirty="0"/>
              <a:t>r</a:t>
            </a:r>
            <a:r>
              <a:rPr lang="en-US" dirty="0"/>
              <a:t>i</a:t>
            </a:r>
            <a:r>
              <a:rPr lang="x-none" dirty="0"/>
              <a:t>b</a:t>
            </a:r>
            <a:r>
              <a:rPr lang="en-US" dirty="0"/>
              <a:t>u</a:t>
            </a:r>
            <a:r>
              <a:rPr lang="x-none" dirty="0"/>
              <a:t>t</a:t>
            </a:r>
            <a:r>
              <a:rPr lang="en-US" dirty="0"/>
              <a:t>i</a:t>
            </a:r>
            <a:r>
              <a:rPr lang="x-none" dirty="0"/>
              <a:t>o</a:t>
            </a:r>
            <a:r>
              <a:rPr lang="en-US" dirty="0"/>
              <a:t>n Media Architecture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F18C8E-3B88-4269-93E3-5A118C441B56}"/>
              </a:ext>
            </a:extLst>
          </p:cNvPr>
          <p:cNvSpPr/>
          <p:nvPr/>
        </p:nvSpPr>
        <p:spPr bwMode="auto">
          <a:xfrm>
            <a:off x="1053506" y="3002005"/>
            <a:ext cx="1744980" cy="225815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F890C0-C607-47F0-BBFA-01662F918A31}"/>
              </a:ext>
            </a:extLst>
          </p:cNvPr>
          <p:cNvSpPr txBox="1"/>
          <p:nvPr/>
        </p:nvSpPr>
        <p:spPr bwMode="auto">
          <a:xfrm>
            <a:off x="2306144" y="4971824"/>
            <a:ext cx="372593" cy="2887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EDCC47-352F-467D-8AA7-E9B6B3F849E7}"/>
              </a:ext>
            </a:extLst>
          </p:cNvPr>
          <p:cNvSpPr/>
          <p:nvPr/>
        </p:nvSpPr>
        <p:spPr bwMode="auto">
          <a:xfrm>
            <a:off x="1278952" y="3195363"/>
            <a:ext cx="1253490" cy="71515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E</a:t>
            </a:r>
            <a:r>
              <a:rPr lang="en-US" sz="1100" dirty="0"/>
              <a:t>x</a:t>
            </a:r>
            <a:r>
              <a:rPr lang="LID4096" sz="1100" dirty="0"/>
              <a:t>t</a:t>
            </a:r>
            <a:r>
              <a:rPr lang="en-US" sz="1100" dirty="0"/>
              <a:t>e</a:t>
            </a:r>
            <a:r>
              <a:rPr lang="LID4096" sz="1100" dirty="0"/>
              <a:t>r</a:t>
            </a:r>
            <a:r>
              <a:rPr lang="en-US" sz="1100" dirty="0"/>
              <a:t>n</a:t>
            </a:r>
            <a:r>
              <a:rPr lang="LID4096" sz="1100" dirty="0"/>
              <a:t>a</a:t>
            </a:r>
            <a:r>
              <a:rPr lang="en-US" sz="1100" dirty="0"/>
              <a:t>l</a:t>
            </a:r>
            <a:br>
              <a:rPr lang="en-US" sz="1100" dirty="0"/>
            </a:br>
            <a:r>
              <a:rPr lang="LID4096" sz="1100" dirty="0"/>
              <a:t>Me</a:t>
            </a:r>
            <a:r>
              <a:rPr lang="en-US" sz="1100" dirty="0"/>
              <a:t>d</a:t>
            </a:r>
            <a:r>
              <a:rPr lang="LID4096" sz="1100" dirty="0"/>
              <a:t>i</a:t>
            </a:r>
            <a:r>
              <a:rPr lang="en-US" sz="1100" dirty="0"/>
              <a:t>a</a:t>
            </a:r>
            <a:r>
              <a:rPr lang="LID4096" sz="1100" dirty="0"/>
              <a:t> </a:t>
            </a:r>
            <a:r>
              <a:rPr lang="en-US" sz="1100" dirty="0"/>
              <a:t>F</a:t>
            </a:r>
            <a:r>
              <a:rPr lang="LID4096" sz="1100" dirty="0"/>
              <a:t>u</a:t>
            </a:r>
            <a:r>
              <a:rPr lang="en-US" sz="1100" dirty="0"/>
              <a:t>n</a:t>
            </a:r>
            <a:r>
              <a:rPr lang="LID4096" sz="1100" dirty="0"/>
              <a:t>c</a:t>
            </a:r>
            <a:r>
              <a:rPr lang="en-US" sz="1100" dirty="0"/>
              <a:t>t</a:t>
            </a:r>
            <a:r>
              <a:rPr lang="LID4096" sz="1100" dirty="0"/>
              <a:t>i</a:t>
            </a:r>
            <a:r>
              <a:rPr lang="en-US" sz="1100" dirty="0"/>
              <a:t>o</a:t>
            </a:r>
            <a:r>
              <a:rPr lang="LID4096" sz="1100" dirty="0"/>
              <a:t>n</a:t>
            </a:r>
            <a:r>
              <a:rPr lang="en-US" sz="1100" dirty="0"/>
              <a:t>s</a:t>
            </a:r>
            <a:br>
              <a:rPr lang="en-US" sz="1100" dirty="0"/>
            </a:br>
            <a:r>
              <a:rPr lang="LID4096" sz="1100" dirty="0"/>
              <a:t>(</a:t>
            </a:r>
            <a:r>
              <a:rPr lang="en-US" sz="1100" dirty="0"/>
              <a:t>e</a:t>
            </a:r>
            <a:r>
              <a:rPr lang="LID4096" sz="1100" dirty="0"/>
              <a:t>.</a:t>
            </a:r>
            <a:r>
              <a:rPr lang="en-US" sz="1100" dirty="0"/>
              <a:t>g</a:t>
            </a:r>
            <a:r>
              <a:rPr lang="LID4096" sz="1100" dirty="0"/>
              <a:t>.</a:t>
            </a:r>
            <a:r>
              <a:rPr lang="en-US" sz="1100" dirty="0"/>
              <a:t> a</a:t>
            </a:r>
            <a:r>
              <a:rPr lang="LID4096" sz="1100" dirty="0"/>
              <a:t>n</a:t>
            </a:r>
            <a:r>
              <a:rPr lang="en-US" sz="1100" dirty="0"/>
              <a:t> </a:t>
            </a:r>
            <a:r>
              <a:rPr lang="LID4096" sz="1100" dirty="0"/>
              <a:t>A</a:t>
            </a:r>
            <a:r>
              <a:rPr lang="en-US" sz="1100" dirty="0"/>
              <a:t>p</a:t>
            </a:r>
            <a:r>
              <a:rPr lang="LID4096" sz="1100" dirty="0"/>
              <a:t>p</a:t>
            </a:r>
            <a:r>
              <a:rPr lang="en-US" sz="1100" dirty="0"/>
              <a:t>)</a:t>
            </a:r>
            <a:endParaRPr lang="LID4096" sz="1100" dirty="0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7B2B6FA-1AEF-42CF-9CC4-05AE8F887B0C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 bwMode="auto">
          <a:xfrm>
            <a:off x="1905697" y="3910520"/>
            <a:ext cx="0" cy="20830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AB824BD-E3B2-42E8-9918-6198143E975F}"/>
              </a:ext>
            </a:extLst>
          </p:cNvPr>
          <p:cNvSpPr/>
          <p:nvPr/>
        </p:nvSpPr>
        <p:spPr bwMode="auto">
          <a:xfrm>
            <a:off x="2430363" y="4204169"/>
            <a:ext cx="98269" cy="17121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39A9D63-B1FB-492F-BDF2-F2E2CD297067}"/>
              </a:ext>
            </a:extLst>
          </p:cNvPr>
          <p:cNvSpPr/>
          <p:nvPr/>
        </p:nvSpPr>
        <p:spPr bwMode="auto">
          <a:xfrm>
            <a:off x="2425098" y="4339586"/>
            <a:ext cx="98269" cy="17121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7EEC91-B3CC-49EB-BE3C-11A3692B6373}"/>
              </a:ext>
            </a:extLst>
          </p:cNvPr>
          <p:cNvSpPr/>
          <p:nvPr/>
        </p:nvSpPr>
        <p:spPr bwMode="auto">
          <a:xfrm>
            <a:off x="1278952" y="4118822"/>
            <a:ext cx="1253490" cy="595664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5</a:t>
            </a:r>
            <a:r>
              <a:rPr lang="en-US" sz="1100" dirty="0"/>
              <a:t>G</a:t>
            </a:r>
            <a:r>
              <a:rPr lang="LID4096" sz="1100" dirty="0"/>
              <a:t> </a:t>
            </a:r>
            <a:r>
              <a:rPr lang="en-US" sz="1100" dirty="0"/>
              <a:t>Media </a:t>
            </a:r>
            <a:br>
              <a:rPr lang="en-US" sz="1100" dirty="0"/>
            </a:br>
            <a:r>
              <a:rPr lang="en-US" sz="1100" dirty="0"/>
              <a:t>F</a:t>
            </a:r>
            <a:r>
              <a:rPr lang="LID4096" sz="1100" dirty="0"/>
              <a:t>u</a:t>
            </a:r>
            <a:r>
              <a:rPr lang="en-US" sz="1100" dirty="0"/>
              <a:t>n</a:t>
            </a:r>
            <a:r>
              <a:rPr lang="LID4096" sz="1100" dirty="0"/>
              <a:t>c</a:t>
            </a:r>
            <a:r>
              <a:rPr lang="en-US" sz="1100" dirty="0"/>
              <a:t>t</a:t>
            </a:r>
            <a:r>
              <a:rPr lang="LID4096" sz="1100" dirty="0"/>
              <a:t>i</a:t>
            </a:r>
            <a:r>
              <a:rPr lang="en-US" sz="1100" dirty="0"/>
              <a:t>o</a:t>
            </a:r>
            <a:r>
              <a:rPr lang="LID4096" sz="1100" dirty="0"/>
              <a:t>n</a:t>
            </a:r>
            <a:r>
              <a:rPr lang="en-US" sz="1100" dirty="0"/>
              <a:t>s</a:t>
            </a:r>
            <a:br>
              <a:rPr lang="LID4096" sz="1100" dirty="0"/>
            </a:br>
            <a:r>
              <a:rPr lang="en-US" sz="1100" dirty="0"/>
              <a:t>(</a:t>
            </a:r>
            <a:r>
              <a:rPr lang="LID4096" sz="1100" dirty="0"/>
              <a:t>T</a:t>
            </a:r>
            <a:r>
              <a:rPr lang="en-US" sz="1100" dirty="0"/>
              <a:t>r</a:t>
            </a:r>
            <a:r>
              <a:rPr lang="LID4096" sz="1100" dirty="0"/>
              <a:t>u</a:t>
            </a:r>
            <a:r>
              <a:rPr lang="en-US" sz="1100" dirty="0"/>
              <a:t>s</a:t>
            </a:r>
            <a:r>
              <a:rPr lang="LID4096" sz="1100" dirty="0"/>
              <a:t>t</a:t>
            </a:r>
            <a:r>
              <a:rPr lang="en-US" sz="1100" dirty="0"/>
              <a:t>e</a:t>
            </a:r>
            <a:r>
              <a:rPr lang="LID4096" sz="1100" dirty="0"/>
              <a:t>d</a:t>
            </a:r>
            <a:r>
              <a:rPr lang="en-US" sz="1100" dirty="0"/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7E5529-6D65-470A-BB10-96DBC8EEB565}"/>
              </a:ext>
            </a:extLst>
          </p:cNvPr>
          <p:cNvSpPr txBox="1"/>
          <p:nvPr/>
        </p:nvSpPr>
        <p:spPr bwMode="auto">
          <a:xfrm>
            <a:off x="2425098" y="211580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US" sz="2000" dirty="0" err="1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6B7AE93E-B20D-43D0-AAEF-D2509B5B82A5}"/>
              </a:ext>
            </a:extLst>
          </p:cNvPr>
          <p:cNvCxnSpPr>
            <a:cxnSpLocks/>
            <a:stCxn id="77" idx="0"/>
            <a:endCxn id="5" idx="0"/>
          </p:cNvCxnSpPr>
          <p:nvPr/>
        </p:nvCxnSpPr>
        <p:spPr bwMode="auto">
          <a:xfrm rot="16200000" flipH="1" flipV="1">
            <a:off x="5817323" y="-922079"/>
            <a:ext cx="205815" cy="8029067"/>
          </a:xfrm>
          <a:prstGeom prst="bentConnector3">
            <a:avLst>
              <a:gd name="adj1" fmla="val -111071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32C3D603-11D6-419B-BD5C-7A166483F19E}"/>
              </a:ext>
            </a:extLst>
          </p:cNvPr>
          <p:cNvSpPr/>
          <p:nvPr/>
        </p:nvSpPr>
        <p:spPr bwMode="auto">
          <a:xfrm>
            <a:off x="5733773" y="2989548"/>
            <a:ext cx="2222371" cy="2293889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en-US" sz="1100" dirty="0" err="1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261AA07-8FC8-4237-A124-279403D0CE06}"/>
              </a:ext>
            </a:extLst>
          </p:cNvPr>
          <p:cNvSpPr txBox="1"/>
          <p:nvPr/>
        </p:nvSpPr>
        <p:spPr bwMode="auto">
          <a:xfrm>
            <a:off x="5747932" y="4809600"/>
            <a:ext cx="2028960" cy="33689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dirty="0"/>
              <a:t>T</a:t>
            </a:r>
            <a:r>
              <a:rPr lang="LID4096"/>
              <a:t>r</a:t>
            </a:r>
            <a:r>
              <a:rPr lang="en-US"/>
              <a:t>u</a:t>
            </a:r>
            <a:r>
              <a:rPr lang="LID4096"/>
              <a:t>s</a:t>
            </a:r>
            <a:r>
              <a:rPr lang="en-US"/>
              <a:t>t</a:t>
            </a:r>
            <a:r>
              <a:rPr lang="LID4096"/>
              <a:t>e</a:t>
            </a:r>
            <a:r>
              <a:rPr lang="en-US"/>
              <a:t>d</a:t>
            </a:r>
            <a:r>
              <a:rPr lang="LID4096"/>
              <a:t> </a:t>
            </a:r>
            <a:r>
              <a:rPr lang="en-US"/>
              <a:t>M</a:t>
            </a:r>
            <a:r>
              <a:rPr lang="LID4096"/>
              <a:t>e</a:t>
            </a:r>
            <a:r>
              <a:rPr lang="en-US"/>
              <a:t>d</a:t>
            </a:r>
            <a:r>
              <a:rPr lang="LID4096"/>
              <a:t>i</a:t>
            </a:r>
            <a:r>
              <a:rPr lang="en-US"/>
              <a:t>a</a:t>
            </a:r>
            <a:r>
              <a:rPr lang="LID4096"/>
              <a:t> </a:t>
            </a:r>
            <a:r>
              <a:rPr lang="en-US"/>
              <a:t>F</a:t>
            </a:r>
            <a:r>
              <a:rPr lang="LID4096"/>
              <a:t>u</a:t>
            </a:r>
            <a:r>
              <a:rPr lang="en-US"/>
              <a:t>n</a:t>
            </a:r>
            <a:r>
              <a:rPr lang="LID4096"/>
              <a:t>c</a:t>
            </a:r>
            <a:r>
              <a:rPr lang="en-US"/>
              <a:t>t</a:t>
            </a:r>
            <a:r>
              <a:rPr lang="LID4096"/>
              <a:t>i</a:t>
            </a:r>
            <a:r>
              <a:rPr lang="en-US"/>
              <a:t>o</a:t>
            </a:r>
            <a:r>
              <a:rPr lang="LID4096"/>
              <a:t>n</a:t>
            </a:r>
            <a:r>
              <a:rPr lang="en-US"/>
              <a:t>s</a:t>
            </a:r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F132B70-0246-4F02-A6D7-3BFE36257F05}"/>
              </a:ext>
            </a:extLst>
          </p:cNvPr>
          <p:cNvSpPr/>
          <p:nvPr/>
        </p:nvSpPr>
        <p:spPr bwMode="auto">
          <a:xfrm>
            <a:off x="4432274" y="3677774"/>
            <a:ext cx="688060" cy="33689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P</a:t>
            </a:r>
            <a:r>
              <a:rPr lang="en-US" sz="1100" dirty="0"/>
              <a:t>C</a:t>
            </a:r>
            <a:r>
              <a:rPr lang="LID4096" sz="1100" dirty="0"/>
              <a:t>F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981BF26A-30E7-45B9-8CD7-75A0C43C5AAB}"/>
              </a:ext>
            </a:extLst>
          </p:cNvPr>
          <p:cNvCxnSpPr>
            <a:cxnSpLocks/>
            <a:stCxn id="57" idx="3"/>
            <a:endCxn id="140" idx="2"/>
          </p:cNvCxnSpPr>
          <p:nvPr/>
        </p:nvCxnSpPr>
        <p:spPr bwMode="auto">
          <a:xfrm flipV="1">
            <a:off x="5120334" y="3483934"/>
            <a:ext cx="1271883" cy="36228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dashDot"/>
            <a:round/>
            <a:headEnd type="none" w="med" len="med"/>
            <a:tailEnd type="none"/>
          </a:ln>
          <a:effectLst/>
        </p:spPr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5FF160B5-A784-443A-A5E4-96C929087238}"/>
              </a:ext>
            </a:extLst>
          </p:cNvPr>
          <p:cNvSpPr/>
          <p:nvPr/>
        </p:nvSpPr>
        <p:spPr bwMode="auto">
          <a:xfrm>
            <a:off x="9124114" y="2989548"/>
            <a:ext cx="1621299" cy="229388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BDA7D7-3E8E-4F59-8206-E5AA7F231508}"/>
              </a:ext>
            </a:extLst>
          </p:cNvPr>
          <p:cNvSpPr txBox="1"/>
          <p:nvPr/>
        </p:nvSpPr>
        <p:spPr bwMode="auto">
          <a:xfrm>
            <a:off x="9127481" y="4743205"/>
            <a:ext cx="2028960" cy="50417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dirty="0"/>
              <a:t>E</a:t>
            </a:r>
            <a:r>
              <a:rPr lang="LID4096" dirty="0"/>
              <a:t>x</a:t>
            </a:r>
            <a:r>
              <a:rPr lang="en-US" dirty="0"/>
              <a:t>t</a:t>
            </a:r>
            <a:r>
              <a:rPr lang="LID4096" dirty="0"/>
              <a:t>e</a:t>
            </a:r>
            <a:r>
              <a:rPr lang="en-US" dirty="0"/>
              <a:t>r</a:t>
            </a:r>
            <a:r>
              <a:rPr lang="LID4096" dirty="0"/>
              <a:t>n</a:t>
            </a:r>
            <a:r>
              <a:rPr lang="en-US" dirty="0"/>
              <a:t>a</a:t>
            </a:r>
            <a:r>
              <a:rPr lang="LID4096" dirty="0"/>
              <a:t>l</a:t>
            </a:r>
            <a:r>
              <a:rPr lang="en-US" dirty="0"/>
              <a:t> </a:t>
            </a:r>
            <a:r>
              <a:rPr lang="LID4096" dirty="0"/>
              <a:t>M</a:t>
            </a:r>
            <a:r>
              <a:rPr lang="en-US" dirty="0"/>
              <a:t>e</a:t>
            </a:r>
            <a:r>
              <a:rPr lang="LID4096" dirty="0"/>
              <a:t>d</a:t>
            </a:r>
            <a:r>
              <a:rPr lang="en-US" dirty="0"/>
              <a:t>i</a:t>
            </a:r>
            <a:r>
              <a:rPr lang="LID4096" dirty="0"/>
              <a:t>a</a:t>
            </a:r>
            <a:r>
              <a:rPr lang="en-US" dirty="0"/>
              <a:t> </a:t>
            </a:r>
            <a:r>
              <a:rPr lang="LID4096" dirty="0"/>
              <a:t>Functions</a:t>
            </a:r>
            <a:endParaRPr lang="en-US" dirty="0"/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EEC6836-5E80-4109-A8A3-4796632664C4}"/>
              </a:ext>
            </a:extLst>
          </p:cNvPr>
          <p:cNvCxnSpPr>
            <a:cxnSpLocks/>
            <a:stCxn id="190" idx="3"/>
            <a:endCxn id="77" idx="1"/>
          </p:cNvCxnSpPr>
          <p:nvPr/>
        </p:nvCxnSpPr>
        <p:spPr bwMode="auto">
          <a:xfrm>
            <a:off x="7846018" y="4130731"/>
            <a:ext cx="1278096" cy="57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90" name="Rectangle 89">
            <a:extLst>
              <a:ext uri="{FF2B5EF4-FFF2-40B4-BE49-F238E27FC236}">
                <a16:creationId xmlns:a16="http://schemas.microsoft.com/office/drawing/2014/main" id="{C761CEBC-7E42-455E-970C-CAFBD38FDE41}"/>
              </a:ext>
            </a:extLst>
          </p:cNvPr>
          <p:cNvSpPr/>
          <p:nvPr/>
        </p:nvSpPr>
        <p:spPr bwMode="auto">
          <a:xfrm>
            <a:off x="9151761" y="3372103"/>
            <a:ext cx="688060" cy="336897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LID4096" sz="1100" dirty="0"/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D49DA2B0-64B3-4092-A3B6-1099F2B15A6E}"/>
              </a:ext>
            </a:extLst>
          </p:cNvPr>
          <p:cNvCxnSpPr>
            <a:cxnSpLocks/>
            <a:stCxn id="97" idx="3"/>
            <a:endCxn id="90" idx="1"/>
          </p:cNvCxnSpPr>
          <p:nvPr/>
        </p:nvCxnSpPr>
        <p:spPr bwMode="auto">
          <a:xfrm flipV="1">
            <a:off x="5059374" y="3540552"/>
            <a:ext cx="4092387" cy="2078212"/>
          </a:xfrm>
          <a:prstGeom prst="bentConnector3">
            <a:avLst>
              <a:gd name="adj1" fmla="val 92826"/>
            </a:avLst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dashDot"/>
            <a:round/>
            <a:headEnd type="none" w="med" len="med"/>
            <a:tailEnd type="none"/>
          </a:ln>
          <a:effectLst/>
        </p:spPr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1A9C4761-A2BC-41CA-B17B-0AEFA081D8CD}"/>
              </a:ext>
            </a:extLst>
          </p:cNvPr>
          <p:cNvSpPr/>
          <p:nvPr/>
        </p:nvSpPr>
        <p:spPr bwMode="auto">
          <a:xfrm>
            <a:off x="4371314" y="5450315"/>
            <a:ext cx="688060" cy="33689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1100" dirty="0"/>
              <a:t>N</a:t>
            </a:r>
            <a:r>
              <a:rPr lang="LID4096" sz="1100" dirty="0"/>
              <a:t>E</a:t>
            </a:r>
            <a:r>
              <a:rPr lang="en-US" sz="1100" dirty="0"/>
              <a:t>F</a:t>
            </a:r>
            <a:endParaRPr lang="LID4096" sz="1100" dirty="0"/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FE9B4ADA-38A2-4E9C-9E97-82CCC8AFD673}"/>
              </a:ext>
            </a:extLst>
          </p:cNvPr>
          <p:cNvCxnSpPr/>
          <p:nvPr/>
        </p:nvCxnSpPr>
        <p:spPr bwMode="auto">
          <a:xfrm>
            <a:off x="1630680" y="4006451"/>
            <a:ext cx="58674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07ED6205-60F7-42DB-B07C-3FF3682E4727}"/>
              </a:ext>
            </a:extLst>
          </p:cNvPr>
          <p:cNvCxnSpPr/>
          <p:nvPr/>
        </p:nvCxnSpPr>
        <p:spPr bwMode="auto">
          <a:xfrm>
            <a:off x="3444240" y="4375385"/>
            <a:ext cx="0" cy="1966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418CFE29-5211-4E43-9135-1C96D609EC7A}"/>
              </a:ext>
            </a:extLst>
          </p:cNvPr>
          <p:cNvCxnSpPr>
            <a:cxnSpLocks/>
          </p:cNvCxnSpPr>
          <p:nvPr/>
        </p:nvCxnSpPr>
        <p:spPr bwMode="auto">
          <a:xfrm>
            <a:off x="8482823" y="4052885"/>
            <a:ext cx="0" cy="1874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60B1FE1-DC1F-4A64-8BDE-D8DF9A003799}"/>
              </a:ext>
            </a:extLst>
          </p:cNvPr>
          <p:cNvCxnSpPr/>
          <p:nvPr/>
        </p:nvCxnSpPr>
        <p:spPr bwMode="auto">
          <a:xfrm flipV="1">
            <a:off x="3147060" y="4174899"/>
            <a:ext cx="0" cy="2004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4993F08-A723-4C17-9A61-32034847BD2B}"/>
              </a:ext>
            </a:extLst>
          </p:cNvPr>
          <p:cNvCxnSpPr/>
          <p:nvPr/>
        </p:nvCxnSpPr>
        <p:spPr bwMode="auto">
          <a:xfrm>
            <a:off x="5295900" y="3709000"/>
            <a:ext cx="0" cy="20152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AB64D6C1-64B1-4011-A332-635C36303C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854966" y="4473410"/>
            <a:ext cx="1260109" cy="827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966C08F4-AC48-42F6-82C6-2D8842EC8583}"/>
              </a:ext>
            </a:extLst>
          </p:cNvPr>
          <p:cNvSpPr txBox="1"/>
          <p:nvPr/>
        </p:nvSpPr>
        <p:spPr bwMode="auto">
          <a:xfrm>
            <a:off x="5059374" y="5646226"/>
            <a:ext cx="2536647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D</a:t>
            </a:r>
            <a:r>
              <a:rPr lang="LID4096" sz="900" dirty="0"/>
              <a:t>e</a:t>
            </a:r>
            <a:r>
              <a:rPr lang="en-US" sz="900" dirty="0"/>
              <a:t>f</a:t>
            </a:r>
            <a:r>
              <a:rPr lang="LID4096" sz="900" dirty="0"/>
              <a:t>i</a:t>
            </a:r>
            <a:r>
              <a:rPr lang="en-US" sz="900" dirty="0"/>
              <a:t>n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2</a:t>
            </a:r>
            <a:r>
              <a:rPr lang="en-US" sz="900" dirty="0"/>
              <a:t>,</a:t>
            </a:r>
            <a:r>
              <a:rPr lang="LID4096" sz="900" dirty="0"/>
              <a:t> </a:t>
            </a:r>
            <a:r>
              <a:rPr lang="en-US" sz="900" dirty="0"/>
              <a:t>m</a:t>
            </a:r>
            <a:r>
              <a:rPr lang="LID4096" sz="900" dirty="0"/>
              <a:t>a</a:t>
            </a:r>
            <a:r>
              <a:rPr lang="en-US" sz="900" dirty="0"/>
              <a:t>y</a:t>
            </a:r>
            <a:r>
              <a:rPr lang="LID4096" sz="900" dirty="0"/>
              <a:t>b</a:t>
            </a:r>
            <a:r>
              <a:rPr lang="en-US" sz="900" dirty="0"/>
              <a:t>e</a:t>
            </a:r>
            <a:r>
              <a:rPr lang="LID4096" sz="900" dirty="0"/>
              <a:t> </a:t>
            </a:r>
            <a:r>
              <a:rPr lang="en-US" sz="900" dirty="0"/>
              <a:t>u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g</a:t>
            </a:r>
            <a:r>
              <a:rPr lang="en-US" sz="900" dirty="0"/>
              <a:t>e</a:t>
            </a:r>
            <a:r>
              <a:rPr lang="LID4096" sz="900" dirty="0"/>
              <a:t> </a:t>
            </a:r>
            <a:r>
              <a:rPr lang="en-US" sz="900" dirty="0"/>
              <a:t>g</a:t>
            </a:r>
            <a:r>
              <a:rPr lang="LID4096" sz="900" dirty="0"/>
              <a:t>u</a:t>
            </a:r>
            <a:r>
              <a:rPr lang="en-US" sz="900" dirty="0"/>
              <a:t>i</a:t>
            </a:r>
            <a:r>
              <a:rPr lang="LID4096" sz="900" dirty="0"/>
              <a:t>d</a:t>
            </a:r>
            <a:r>
              <a:rPr lang="en-US" sz="900" dirty="0"/>
              <a:t>e</a:t>
            </a:r>
            <a:r>
              <a:rPr lang="LID4096" sz="900" dirty="0"/>
              <a:t>l</a:t>
            </a:r>
            <a:r>
              <a:rPr lang="en-US" sz="900" dirty="0"/>
              <a:t>i</a:t>
            </a:r>
            <a:r>
              <a:rPr lang="LID4096" sz="900" dirty="0"/>
              <a:t>n</a:t>
            </a:r>
            <a:r>
              <a:rPr lang="en-US" sz="900" dirty="0"/>
              <a:t>e</a:t>
            </a:r>
            <a:r>
              <a:rPr lang="LID4096" sz="900" dirty="0"/>
              <a:t>s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4</a:t>
            </a:r>
            <a:endParaRPr lang="en-US" sz="900" dirty="0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10C762D-04C4-4FDC-A094-CD30494915C2}"/>
              </a:ext>
            </a:extLst>
          </p:cNvPr>
          <p:cNvSpPr txBox="1"/>
          <p:nvPr/>
        </p:nvSpPr>
        <p:spPr bwMode="auto">
          <a:xfrm>
            <a:off x="4318960" y="4626083"/>
            <a:ext cx="1368608" cy="48878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D</a:t>
            </a:r>
            <a:r>
              <a:rPr lang="LID4096" sz="900" dirty="0"/>
              <a:t>e</a:t>
            </a:r>
            <a:r>
              <a:rPr lang="en-US" sz="900" dirty="0"/>
              <a:t>f</a:t>
            </a:r>
            <a:r>
              <a:rPr lang="LID4096" sz="900" dirty="0"/>
              <a:t>i</a:t>
            </a:r>
            <a:r>
              <a:rPr lang="en-US" sz="900" dirty="0"/>
              <a:t>n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2</a:t>
            </a:r>
            <a:r>
              <a:rPr lang="en-US" sz="900" dirty="0"/>
              <a:t>,</a:t>
            </a:r>
            <a:r>
              <a:rPr lang="LID4096" sz="900" dirty="0"/>
              <a:t> </a:t>
            </a:r>
            <a:br>
              <a:rPr lang="en-US" sz="900" dirty="0"/>
            </a:br>
            <a:r>
              <a:rPr lang="en-US" sz="900" dirty="0"/>
              <a:t>m</a:t>
            </a:r>
            <a:r>
              <a:rPr lang="LID4096" sz="900" dirty="0"/>
              <a:t>a</a:t>
            </a:r>
            <a:r>
              <a:rPr lang="en-US" sz="900" dirty="0"/>
              <a:t>y</a:t>
            </a:r>
            <a:r>
              <a:rPr lang="LID4096" sz="900" dirty="0"/>
              <a:t>b</a:t>
            </a:r>
            <a:r>
              <a:rPr lang="en-US" sz="900" dirty="0"/>
              <a:t>e</a:t>
            </a:r>
            <a:r>
              <a:rPr lang="LID4096" sz="900" dirty="0"/>
              <a:t> us</a:t>
            </a:r>
            <a:r>
              <a:rPr lang="en-US" sz="900" dirty="0"/>
              <a:t>a</a:t>
            </a:r>
            <a:r>
              <a:rPr lang="LID4096" sz="900" dirty="0"/>
              <a:t>g</a:t>
            </a:r>
            <a:r>
              <a:rPr lang="en-US" sz="900" dirty="0"/>
              <a:t>e</a:t>
            </a:r>
            <a:br>
              <a:rPr lang="LID4096" sz="900" dirty="0"/>
            </a:br>
            <a:r>
              <a:rPr lang="en-US" sz="900" dirty="0"/>
              <a:t>g</a:t>
            </a:r>
            <a:r>
              <a:rPr lang="LID4096" sz="900" dirty="0"/>
              <a:t>u</a:t>
            </a:r>
            <a:r>
              <a:rPr lang="en-US" sz="900" dirty="0"/>
              <a:t>i</a:t>
            </a:r>
            <a:r>
              <a:rPr lang="LID4096" sz="900" dirty="0"/>
              <a:t>d</a:t>
            </a:r>
            <a:r>
              <a:rPr lang="en-US" sz="900" dirty="0"/>
              <a:t>e</a:t>
            </a:r>
            <a:r>
              <a:rPr lang="LID4096" sz="900" dirty="0"/>
              <a:t>l</a:t>
            </a:r>
            <a:r>
              <a:rPr lang="en-US" sz="900" dirty="0"/>
              <a:t>i</a:t>
            </a:r>
            <a:r>
              <a:rPr lang="LID4096" sz="900" dirty="0"/>
              <a:t>n</a:t>
            </a:r>
            <a:r>
              <a:rPr lang="en-US" sz="900" dirty="0"/>
              <a:t>e</a:t>
            </a:r>
            <a:r>
              <a:rPr lang="LID4096" sz="900" dirty="0"/>
              <a:t>s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4</a:t>
            </a:r>
            <a:endParaRPr lang="en-US" sz="900" dirty="0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09522752-BC67-447C-B46E-75F55D8847AB}"/>
              </a:ext>
            </a:extLst>
          </p:cNvPr>
          <p:cNvCxnSpPr>
            <a:cxnSpLocks/>
            <a:stCxn id="131" idx="0"/>
          </p:cNvCxnSpPr>
          <p:nvPr/>
        </p:nvCxnSpPr>
        <p:spPr bwMode="auto">
          <a:xfrm flipV="1">
            <a:off x="5003264" y="3854505"/>
            <a:ext cx="334721" cy="77157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60A3A6A0-437F-4890-8F30-74EB3CF1F00C}"/>
              </a:ext>
            </a:extLst>
          </p:cNvPr>
          <p:cNvSpPr txBox="1"/>
          <p:nvPr/>
        </p:nvSpPr>
        <p:spPr bwMode="auto">
          <a:xfrm>
            <a:off x="3487606" y="4411189"/>
            <a:ext cx="452744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M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i</a:t>
            </a:r>
            <a:r>
              <a:rPr lang="en-US" sz="900" dirty="0"/>
              <a:t>a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454C8DEE-5345-4C03-A2FA-18C7F3EE4A13}"/>
              </a:ext>
            </a:extLst>
          </p:cNvPr>
          <p:cNvSpPr txBox="1"/>
          <p:nvPr/>
        </p:nvSpPr>
        <p:spPr bwMode="auto">
          <a:xfrm>
            <a:off x="3174498" y="4068623"/>
            <a:ext cx="508848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C</a:t>
            </a:r>
            <a:r>
              <a:rPr lang="LID4096" sz="900" dirty="0"/>
              <a:t>o</a:t>
            </a:r>
            <a:r>
              <a:rPr lang="en-US" sz="900" dirty="0"/>
              <a:t>n</a:t>
            </a:r>
            <a:r>
              <a:rPr lang="LID4096" sz="900" dirty="0"/>
              <a:t>t</a:t>
            </a:r>
            <a:r>
              <a:rPr lang="en-US" sz="900" dirty="0"/>
              <a:t>r</a:t>
            </a:r>
            <a:r>
              <a:rPr lang="LID4096" sz="900" dirty="0"/>
              <a:t>o</a:t>
            </a:r>
            <a:r>
              <a:rPr lang="en-US" sz="900" dirty="0"/>
              <a:t>l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8FC8578-1315-4F00-A367-2E9A4DB56110}"/>
              </a:ext>
            </a:extLst>
          </p:cNvPr>
          <p:cNvSpPr/>
          <p:nvPr/>
        </p:nvSpPr>
        <p:spPr bwMode="auto">
          <a:xfrm>
            <a:off x="5932530" y="3156542"/>
            <a:ext cx="919374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1100" dirty="0"/>
              <a:t>M</a:t>
            </a:r>
            <a:r>
              <a:rPr lang="LID4096" sz="1100" dirty="0"/>
              <a:t>e</a:t>
            </a:r>
            <a:r>
              <a:rPr lang="en-US" sz="1100" dirty="0"/>
              <a:t>d</a:t>
            </a:r>
            <a:r>
              <a:rPr lang="LID4096" sz="1100" dirty="0"/>
              <a:t>i</a:t>
            </a:r>
            <a:r>
              <a:rPr lang="en-US" sz="1100" dirty="0"/>
              <a:t>a</a:t>
            </a:r>
            <a:r>
              <a:rPr lang="LID4096" sz="1100" dirty="0"/>
              <a:t> A</a:t>
            </a:r>
            <a:r>
              <a:rPr lang="en-US" sz="1100" dirty="0"/>
              <a:t>F</a:t>
            </a:r>
            <a:r>
              <a:rPr lang="LID4096" sz="1100" dirty="0"/>
              <a:t> </a:t>
            </a:r>
            <a:br>
              <a:rPr lang="en-US" sz="1100" dirty="0"/>
            </a:br>
            <a:r>
              <a:rPr lang="en-US" sz="1100" dirty="0"/>
              <a:t>(</a:t>
            </a:r>
            <a:r>
              <a:rPr lang="LID4096" sz="1100" dirty="0"/>
              <a:t>e</a:t>
            </a:r>
            <a:r>
              <a:rPr lang="en-US" sz="1100" dirty="0"/>
              <a:t>.</a:t>
            </a:r>
            <a:r>
              <a:rPr lang="LID4096" sz="1100" dirty="0"/>
              <a:t>g</a:t>
            </a:r>
            <a:r>
              <a:rPr lang="en-US" sz="1100" dirty="0"/>
              <a:t>.</a:t>
            </a:r>
            <a:r>
              <a:rPr lang="LID4096" sz="1100" dirty="0"/>
              <a:t> </a:t>
            </a:r>
            <a:r>
              <a:rPr lang="en-US" sz="1100" dirty="0"/>
              <a:t>N</a:t>
            </a:r>
            <a:r>
              <a:rPr lang="LID4096" sz="1100" dirty="0"/>
              <a:t>A</a:t>
            </a:r>
            <a:r>
              <a:rPr lang="en-US" sz="1100" dirty="0"/>
              <a:t> </a:t>
            </a:r>
            <a:r>
              <a:rPr lang="LID4096" sz="1100" dirty="0"/>
              <a:t>AF)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8206F81F-C3E6-471D-BCC4-76D944B75CC4}"/>
              </a:ext>
            </a:extLst>
          </p:cNvPr>
          <p:cNvSpPr/>
          <p:nvPr/>
        </p:nvSpPr>
        <p:spPr bwMode="auto">
          <a:xfrm>
            <a:off x="5932530" y="3982979"/>
            <a:ext cx="919374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1100" dirty="0"/>
              <a:t> </a:t>
            </a:r>
            <a:r>
              <a:rPr lang="LID4096" sz="1100" dirty="0"/>
              <a:t>M</a:t>
            </a:r>
            <a:r>
              <a:rPr lang="en-US" sz="1100" dirty="0"/>
              <a:t>e</a:t>
            </a:r>
            <a:r>
              <a:rPr lang="LID4096" sz="1100" dirty="0"/>
              <a:t>d</a:t>
            </a:r>
            <a:r>
              <a:rPr lang="en-US" sz="1100" dirty="0"/>
              <a:t>i</a:t>
            </a:r>
            <a:r>
              <a:rPr lang="LID4096" sz="1100" dirty="0"/>
              <a:t>a</a:t>
            </a:r>
            <a:r>
              <a:rPr lang="en-US" sz="1100" dirty="0"/>
              <a:t> </a:t>
            </a:r>
            <a:r>
              <a:rPr lang="LID4096" sz="1100" dirty="0"/>
              <a:t>AS </a:t>
            </a:r>
          </a:p>
        </p:txBody>
      </p: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BAADCED3-5901-4B81-B1FB-C9F632D7E964}"/>
              </a:ext>
            </a:extLst>
          </p:cNvPr>
          <p:cNvCxnSpPr>
            <a:stCxn id="140" idx="3"/>
            <a:endCxn id="151" idx="3"/>
          </p:cNvCxnSpPr>
          <p:nvPr/>
        </p:nvCxnSpPr>
        <p:spPr bwMode="auto">
          <a:xfrm>
            <a:off x="6851904" y="3320238"/>
            <a:ext cx="12700" cy="826437"/>
          </a:xfrm>
          <a:prstGeom prst="bentConnector3">
            <a:avLst>
              <a:gd name="adj1" fmla="val 1020000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/>
          </a:ln>
          <a:effectLst/>
        </p:spPr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4D18B198-0197-4425-AE5A-9127FF2E53EF}"/>
              </a:ext>
            </a:extLst>
          </p:cNvPr>
          <p:cNvSpPr txBox="1"/>
          <p:nvPr/>
        </p:nvSpPr>
        <p:spPr bwMode="auto">
          <a:xfrm>
            <a:off x="2948722" y="4928488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DD5D0F50-26B5-4993-80BD-9E6B269EC630}"/>
              </a:ext>
            </a:extLst>
          </p:cNvPr>
          <p:cNvCxnSpPr>
            <a:stCxn id="158" idx="0"/>
          </p:cNvCxnSpPr>
          <p:nvPr/>
        </p:nvCxnSpPr>
        <p:spPr bwMode="auto">
          <a:xfrm flipV="1">
            <a:off x="3367243" y="4595335"/>
            <a:ext cx="51908" cy="333153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808FD25F-6B87-4BF2-BB7D-3C0E34E40131}"/>
              </a:ext>
            </a:extLst>
          </p:cNvPr>
          <p:cNvSpPr txBox="1"/>
          <p:nvPr/>
        </p:nvSpPr>
        <p:spPr bwMode="auto">
          <a:xfrm>
            <a:off x="3054364" y="3531169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56D85026-5EF6-4C1E-A8FE-D53559EF9FE7}"/>
              </a:ext>
            </a:extLst>
          </p:cNvPr>
          <p:cNvCxnSpPr>
            <a:cxnSpLocks/>
            <a:stCxn id="138" idx="1"/>
            <a:endCxn id="161" idx="2"/>
          </p:cNvCxnSpPr>
          <p:nvPr/>
        </p:nvCxnSpPr>
        <p:spPr bwMode="auto">
          <a:xfrm flipV="1">
            <a:off x="3174498" y="3742953"/>
            <a:ext cx="298387" cy="431562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59094CDC-E318-49B0-B47A-F6231E9AFAB0}"/>
              </a:ext>
            </a:extLst>
          </p:cNvPr>
          <p:cNvSpPr txBox="1"/>
          <p:nvPr/>
        </p:nvSpPr>
        <p:spPr bwMode="auto">
          <a:xfrm>
            <a:off x="8212022" y="3079932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DF764256-8D54-4E95-9555-7C1FF8CA6D1F}"/>
              </a:ext>
            </a:extLst>
          </p:cNvPr>
          <p:cNvCxnSpPr>
            <a:cxnSpLocks/>
            <a:endCxn id="165" idx="2"/>
          </p:cNvCxnSpPr>
          <p:nvPr/>
        </p:nvCxnSpPr>
        <p:spPr bwMode="auto">
          <a:xfrm flipV="1">
            <a:off x="8482823" y="3291716"/>
            <a:ext cx="147720" cy="7201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9" name="TextBox 168">
            <a:extLst>
              <a:ext uri="{FF2B5EF4-FFF2-40B4-BE49-F238E27FC236}">
                <a16:creationId xmlns:a16="http://schemas.microsoft.com/office/drawing/2014/main" id="{7A402D5C-0BF4-45A7-829F-B73F73A2FEAF}"/>
              </a:ext>
            </a:extLst>
          </p:cNvPr>
          <p:cNvSpPr txBox="1"/>
          <p:nvPr/>
        </p:nvSpPr>
        <p:spPr bwMode="auto">
          <a:xfrm>
            <a:off x="2901294" y="3318353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A56133AA-B96B-4D52-B912-6B614EFA7E88}"/>
              </a:ext>
            </a:extLst>
          </p:cNvPr>
          <p:cNvCxnSpPr>
            <a:endCxn id="169" idx="1"/>
          </p:cNvCxnSpPr>
          <p:nvPr/>
        </p:nvCxnSpPr>
        <p:spPr bwMode="auto">
          <a:xfrm flipV="1">
            <a:off x="2294243" y="3424245"/>
            <a:ext cx="607051" cy="59042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9EF506BB-6125-4A5F-9433-59E9B1F65A05}"/>
              </a:ext>
            </a:extLst>
          </p:cNvPr>
          <p:cNvCxnSpPr>
            <a:cxnSpLocks/>
            <a:stCxn id="6" idx="3"/>
            <a:endCxn id="140" idx="1"/>
          </p:cNvCxnSpPr>
          <p:nvPr/>
        </p:nvCxnSpPr>
        <p:spPr bwMode="auto">
          <a:xfrm flipV="1">
            <a:off x="2528632" y="3320238"/>
            <a:ext cx="3403898" cy="969539"/>
          </a:xfrm>
          <a:prstGeom prst="bentConnector3">
            <a:avLst>
              <a:gd name="adj1" fmla="val 43732"/>
            </a:avLst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9F5D7F8A-CB0C-4DF5-BC6F-1CA3FC863F07}"/>
              </a:ext>
            </a:extLst>
          </p:cNvPr>
          <p:cNvCxnSpPr>
            <a:cxnSpLocks/>
            <a:stCxn id="151" idx="1"/>
            <a:endCxn id="47" idx="3"/>
          </p:cNvCxnSpPr>
          <p:nvPr/>
        </p:nvCxnSpPr>
        <p:spPr bwMode="auto">
          <a:xfrm rot="10800000" flipV="1">
            <a:off x="2523368" y="4146674"/>
            <a:ext cx="3409163" cy="27851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1357132C-FEA0-4C8D-9AD1-0D50FF6EAA1C}"/>
              </a:ext>
            </a:extLst>
          </p:cNvPr>
          <p:cNvCxnSpPr>
            <a:cxnSpLocks/>
          </p:cNvCxnSpPr>
          <p:nvPr/>
        </p:nvCxnSpPr>
        <p:spPr bwMode="auto">
          <a:xfrm>
            <a:off x="8513303" y="4384591"/>
            <a:ext cx="0" cy="18740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9A6D84C-5838-4B5B-93D3-2C23541C1626}"/>
              </a:ext>
            </a:extLst>
          </p:cNvPr>
          <p:cNvSpPr/>
          <p:nvPr/>
        </p:nvSpPr>
        <p:spPr bwMode="auto">
          <a:xfrm>
            <a:off x="7135405" y="4332818"/>
            <a:ext cx="709401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700" dirty="0"/>
              <a:t> </a:t>
            </a:r>
            <a:r>
              <a:rPr lang="LID4096" sz="700" dirty="0"/>
              <a:t>M</a:t>
            </a:r>
            <a:r>
              <a:rPr lang="en-US" sz="700" dirty="0"/>
              <a:t>e</a:t>
            </a:r>
            <a:r>
              <a:rPr lang="LID4096" sz="700" dirty="0"/>
              <a:t>d</a:t>
            </a:r>
            <a:r>
              <a:rPr lang="en-US" sz="700" dirty="0"/>
              <a:t>i</a:t>
            </a:r>
            <a:r>
              <a:rPr lang="LID4096" sz="700" dirty="0"/>
              <a:t>a</a:t>
            </a:r>
            <a:r>
              <a:rPr lang="en-US" sz="700" dirty="0"/>
              <a:t> </a:t>
            </a:r>
            <a:r>
              <a:rPr lang="LID4096" sz="700" dirty="0"/>
              <a:t>U</a:t>
            </a:r>
            <a:r>
              <a:rPr lang="en-US" sz="700" dirty="0"/>
              <a:t>s</a:t>
            </a:r>
            <a:r>
              <a:rPr lang="LID4096" sz="700" dirty="0"/>
              <a:t>e</a:t>
            </a:r>
            <a:r>
              <a:rPr lang="en-US" sz="700" dirty="0"/>
              <a:t>r</a:t>
            </a:r>
            <a:r>
              <a:rPr lang="LID4096" sz="700" dirty="0"/>
              <a:t> </a:t>
            </a:r>
            <a:r>
              <a:rPr lang="en-US" sz="700" dirty="0"/>
              <a:t>P</a:t>
            </a:r>
            <a:r>
              <a:rPr lang="LID4096" sz="700" dirty="0"/>
              <a:t>l</a:t>
            </a:r>
            <a:r>
              <a:rPr lang="en-US" sz="700" dirty="0"/>
              <a:t>a</a:t>
            </a:r>
            <a:r>
              <a:rPr lang="LID4096" sz="700" dirty="0"/>
              <a:t>n</a:t>
            </a:r>
            <a:r>
              <a:rPr lang="en-US" sz="700" dirty="0"/>
              <a:t>e</a:t>
            </a:r>
            <a:r>
              <a:rPr lang="LID4096" sz="700" dirty="0"/>
              <a:t> </a:t>
            </a:r>
            <a:r>
              <a:rPr lang="en-US" sz="700" dirty="0"/>
              <a:t>A</a:t>
            </a:r>
            <a:r>
              <a:rPr lang="LID4096" sz="700" dirty="0"/>
              <a:t>P</a:t>
            </a:r>
            <a:r>
              <a:rPr lang="en-US" sz="700" dirty="0"/>
              <a:t>I</a:t>
            </a:r>
            <a:endParaRPr lang="LID4096" sz="700" dirty="0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75BBDF05-7701-492A-924F-114D8B67FF23}"/>
              </a:ext>
            </a:extLst>
          </p:cNvPr>
          <p:cNvSpPr/>
          <p:nvPr/>
        </p:nvSpPr>
        <p:spPr bwMode="auto">
          <a:xfrm>
            <a:off x="7135405" y="3967035"/>
            <a:ext cx="710613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700"/>
              <a:t> M</a:t>
            </a:r>
            <a:r>
              <a:rPr lang="LID4096" sz="700"/>
              <a:t>e</a:t>
            </a:r>
            <a:r>
              <a:rPr lang="en-US" sz="700"/>
              <a:t>d</a:t>
            </a:r>
            <a:r>
              <a:rPr lang="LID4096" sz="700"/>
              <a:t>i</a:t>
            </a:r>
            <a:r>
              <a:rPr lang="en-US" sz="700"/>
              <a:t>a</a:t>
            </a:r>
            <a:r>
              <a:rPr lang="LID4096" sz="700"/>
              <a:t> </a:t>
            </a:r>
            <a:r>
              <a:rPr lang="en-US" sz="700"/>
              <a:t>C</a:t>
            </a:r>
            <a:r>
              <a:rPr lang="LID4096" sz="700"/>
              <a:t>o</a:t>
            </a:r>
            <a:r>
              <a:rPr lang="en-US" sz="700"/>
              <a:t>n</a:t>
            </a:r>
            <a:r>
              <a:rPr lang="LID4096" sz="700"/>
              <a:t>t</a:t>
            </a:r>
            <a:r>
              <a:rPr lang="en-US" sz="700"/>
              <a:t>r</a:t>
            </a:r>
            <a:r>
              <a:rPr lang="LID4096" sz="700"/>
              <a:t>o</a:t>
            </a:r>
            <a:r>
              <a:rPr lang="en-US" sz="700"/>
              <a:t>l</a:t>
            </a:r>
            <a:r>
              <a:rPr lang="LID4096" sz="700"/>
              <a:t> </a:t>
            </a:r>
            <a:r>
              <a:rPr lang="en-US" sz="700"/>
              <a:t>P</a:t>
            </a:r>
            <a:r>
              <a:rPr lang="LID4096" sz="700"/>
              <a:t>l</a:t>
            </a:r>
            <a:r>
              <a:rPr lang="en-US" sz="700"/>
              <a:t>a</a:t>
            </a:r>
            <a:r>
              <a:rPr lang="LID4096" sz="700"/>
              <a:t>n</a:t>
            </a:r>
            <a:r>
              <a:rPr lang="en-US" sz="700"/>
              <a:t>e</a:t>
            </a:r>
            <a:r>
              <a:rPr lang="LID4096" sz="700"/>
              <a:t> </a:t>
            </a:r>
            <a:r>
              <a:rPr lang="en-US" sz="700"/>
              <a:t>A</a:t>
            </a:r>
            <a:r>
              <a:rPr lang="LID4096" sz="700"/>
              <a:t>P</a:t>
            </a:r>
            <a:r>
              <a:rPr lang="en-US" sz="700"/>
              <a:t>I</a:t>
            </a:r>
            <a:endParaRPr lang="LID4096" sz="700" dirty="0"/>
          </a:p>
        </p:txBody>
      </p:sp>
      <p:cxnSp>
        <p:nvCxnSpPr>
          <p:cNvPr id="202" name="Connector: Elbow 201">
            <a:extLst>
              <a:ext uri="{FF2B5EF4-FFF2-40B4-BE49-F238E27FC236}">
                <a16:creationId xmlns:a16="http://schemas.microsoft.com/office/drawing/2014/main" id="{BBAC0618-1823-4613-8C85-FCC3FDBAF723}"/>
              </a:ext>
            </a:extLst>
          </p:cNvPr>
          <p:cNvCxnSpPr>
            <a:stCxn id="140" idx="3"/>
            <a:endCxn id="190" idx="0"/>
          </p:cNvCxnSpPr>
          <p:nvPr/>
        </p:nvCxnSpPr>
        <p:spPr bwMode="auto">
          <a:xfrm>
            <a:off x="6851904" y="3320238"/>
            <a:ext cx="638808" cy="646797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/>
          </a:ln>
          <a:effectLst/>
        </p:spPr>
      </p:cxnSp>
      <p:cxnSp>
        <p:nvCxnSpPr>
          <p:cNvPr id="204" name="Connector: Elbow 203">
            <a:extLst>
              <a:ext uri="{FF2B5EF4-FFF2-40B4-BE49-F238E27FC236}">
                <a16:creationId xmlns:a16="http://schemas.microsoft.com/office/drawing/2014/main" id="{14CC72C9-6C24-4CC5-845B-7CBE2006658F}"/>
              </a:ext>
            </a:extLst>
          </p:cNvPr>
          <p:cNvCxnSpPr>
            <a:stCxn id="151" idx="2"/>
            <a:endCxn id="186" idx="1"/>
          </p:cNvCxnSpPr>
          <p:nvPr/>
        </p:nvCxnSpPr>
        <p:spPr bwMode="auto">
          <a:xfrm rot="16200000" flipH="1">
            <a:off x="6670740" y="4031848"/>
            <a:ext cx="186143" cy="74318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2213996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/>
              <a:t>U</a:t>
            </a:r>
            <a:r>
              <a:rPr lang="LID4096" dirty="0"/>
              <a:t>p</a:t>
            </a:r>
            <a:r>
              <a:rPr lang="en-US" dirty="0"/>
              <a:t>l</a:t>
            </a:r>
            <a:r>
              <a:rPr lang="LID4096" dirty="0"/>
              <a:t>i</a:t>
            </a:r>
            <a:r>
              <a:rPr lang="en-US" dirty="0"/>
              <a:t>n</a:t>
            </a:r>
            <a:r>
              <a:rPr lang="LID4096" dirty="0"/>
              <a:t>k</a:t>
            </a:r>
            <a:r>
              <a:rPr lang="en-US" dirty="0"/>
              <a:t> Media Architecture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EF18C8E-3B88-4269-93E3-5A118C441B56}"/>
              </a:ext>
            </a:extLst>
          </p:cNvPr>
          <p:cNvSpPr/>
          <p:nvPr/>
        </p:nvSpPr>
        <p:spPr bwMode="auto">
          <a:xfrm>
            <a:off x="1053506" y="3002005"/>
            <a:ext cx="1744980" cy="225815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F890C0-C607-47F0-BBFA-01662F918A31}"/>
              </a:ext>
            </a:extLst>
          </p:cNvPr>
          <p:cNvSpPr txBox="1"/>
          <p:nvPr/>
        </p:nvSpPr>
        <p:spPr bwMode="auto">
          <a:xfrm>
            <a:off x="2306144" y="4971824"/>
            <a:ext cx="372593" cy="2887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EDCC47-352F-467D-8AA7-E9B6B3F849E7}"/>
              </a:ext>
            </a:extLst>
          </p:cNvPr>
          <p:cNvSpPr/>
          <p:nvPr/>
        </p:nvSpPr>
        <p:spPr bwMode="auto">
          <a:xfrm>
            <a:off x="1278952" y="3195363"/>
            <a:ext cx="1253490" cy="71515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E</a:t>
            </a:r>
            <a:r>
              <a:rPr lang="en-US" sz="1100" dirty="0"/>
              <a:t>x</a:t>
            </a:r>
            <a:r>
              <a:rPr lang="LID4096" sz="1100" dirty="0"/>
              <a:t>t</a:t>
            </a:r>
            <a:r>
              <a:rPr lang="en-US" sz="1100" dirty="0"/>
              <a:t>e</a:t>
            </a:r>
            <a:r>
              <a:rPr lang="LID4096" sz="1100" dirty="0"/>
              <a:t>r</a:t>
            </a:r>
            <a:r>
              <a:rPr lang="en-US" sz="1100" dirty="0"/>
              <a:t>n</a:t>
            </a:r>
            <a:r>
              <a:rPr lang="LID4096" sz="1100" dirty="0"/>
              <a:t>a</a:t>
            </a:r>
            <a:r>
              <a:rPr lang="en-US" sz="1100" dirty="0"/>
              <a:t>l</a:t>
            </a:r>
            <a:r>
              <a:rPr lang="LID4096" sz="1100" dirty="0"/>
              <a:t> </a:t>
            </a:r>
            <a:r>
              <a:rPr lang="en-US" sz="1100" dirty="0"/>
              <a:t>U</a:t>
            </a:r>
            <a:r>
              <a:rPr lang="LID4096" sz="1100" dirty="0"/>
              <a:t>L</a:t>
            </a:r>
            <a:br>
              <a:rPr lang="en-US" sz="1100" dirty="0"/>
            </a:br>
            <a:r>
              <a:rPr lang="LID4096" sz="1100" dirty="0"/>
              <a:t>Me</a:t>
            </a:r>
            <a:r>
              <a:rPr lang="en-US" sz="1100" dirty="0"/>
              <a:t>d</a:t>
            </a:r>
            <a:r>
              <a:rPr lang="LID4096" sz="1100" dirty="0"/>
              <a:t>i</a:t>
            </a:r>
            <a:r>
              <a:rPr lang="en-US" sz="1100" dirty="0"/>
              <a:t>a</a:t>
            </a:r>
            <a:r>
              <a:rPr lang="LID4096" sz="1100" dirty="0"/>
              <a:t> </a:t>
            </a:r>
            <a:r>
              <a:rPr lang="en-US" sz="1100" dirty="0"/>
              <a:t>F</a:t>
            </a:r>
            <a:r>
              <a:rPr lang="LID4096" sz="1100" dirty="0"/>
              <a:t>u</a:t>
            </a:r>
            <a:r>
              <a:rPr lang="en-US" sz="1100" dirty="0"/>
              <a:t>n</a:t>
            </a:r>
            <a:r>
              <a:rPr lang="LID4096" sz="1100" dirty="0"/>
              <a:t>c</a:t>
            </a:r>
            <a:r>
              <a:rPr lang="en-US" sz="1100" dirty="0"/>
              <a:t>t</a:t>
            </a:r>
            <a:r>
              <a:rPr lang="LID4096" sz="1100" dirty="0"/>
              <a:t>i</a:t>
            </a:r>
            <a:r>
              <a:rPr lang="en-US" sz="1100" dirty="0"/>
              <a:t>o</a:t>
            </a:r>
            <a:r>
              <a:rPr lang="LID4096" sz="1100" dirty="0"/>
              <a:t>n</a:t>
            </a:r>
            <a:r>
              <a:rPr lang="en-US" sz="1100" dirty="0"/>
              <a:t>s</a:t>
            </a:r>
            <a:br>
              <a:rPr lang="en-US" sz="1100" dirty="0"/>
            </a:br>
            <a:r>
              <a:rPr lang="LID4096" sz="1100" dirty="0"/>
              <a:t>(</a:t>
            </a:r>
            <a:r>
              <a:rPr lang="en-US" sz="1100" dirty="0"/>
              <a:t>e</a:t>
            </a:r>
            <a:r>
              <a:rPr lang="LID4096" sz="1100" dirty="0"/>
              <a:t>.</a:t>
            </a:r>
            <a:r>
              <a:rPr lang="en-US" sz="1100" dirty="0"/>
              <a:t>g</a:t>
            </a:r>
            <a:r>
              <a:rPr lang="LID4096" sz="1100" dirty="0"/>
              <a:t>.</a:t>
            </a:r>
            <a:r>
              <a:rPr lang="en-US" sz="1100" dirty="0"/>
              <a:t> a</a:t>
            </a:r>
            <a:r>
              <a:rPr lang="LID4096" sz="1100" dirty="0"/>
              <a:t>n</a:t>
            </a:r>
            <a:r>
              <a:rPr lang="en-US" sz="1100" dirty="0"/>
              <a:t> </a:t>
            </a:r>
            <a:r>
              <a:rPr lang="LID4096" sz="1100" dirty="0"/>
              <a:t>A</a:t>
            </a:r>
            <a:r>
              <a:rPr lang="en-US" sz="1100" dirty="0"/>
              <a:t>p</a:t>
            </a:r>
            <a:r>
              <a:rPr lang="LID4096" sz="1100" dirty="0"/>
              <a:t>p</a:t>
            </a:r>
            <a:r>
              <a:rPr lang="en-US" sz="1100" dirty="0"/>
              <a:t>)</a:t>
            </a:r>
            <a:endParaRPr lang="LID4096" sz="1100" dirty="0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7B2B6FA-1AEF-42CF-9CC4-05AE8F887B0C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 bwMode="auto">
          <a:xfrm>
            <a:off x="1905697" y="3910520"/>
            <a:ext cx="542" cy="20830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AB824BD-E3B2-42E8-9918-6198143E975F}"/>
              </a:ext>
            </a:extLst>
          </p:cNvPr>
          <p:cNvSpPr/>
          <p:nvPr/>
        </p:nvSpPr>
        <p:spPr bwMode="auto">
          <a:xfrm>
            <a:off x="2430363" y="4204169"/>
            <a:ext cx="98269" cy="17121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39A9D63-B1FB-492F-BDF2-F2E2CD297067}"/>
              </a:ext>
            </a:extLst>
          </p:cNvPr>
          <p:cNvSpPr/>
          <p:nvPr/>
        </p:nvSpPr>
        <p:spPr bwMode="auto">
          <a:xfrm>
            <a:off x="2425098" y="4339586"/>
            <a:ext cx="98269" cy="17121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7EEC91-B3CC-49EB-BE3C-11A3692B6373}"/>
              </a:ext>
            </a:extLst>
          </p:cNvPr>
          <p:cNvSpPr/>
          <p:nvPr/>
        </p:nvSpPr>
        <p:spPr bwMode="auto">
          <a:xfrm>
            <a:off x="1278951" y="4118822"/>
            <a:ext cx="1254575" cy="767394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5</a:t>
            </a:r>
            <a:r>
              <a:rPr lang="en-US" sz="1100" dirty="0"/>
              <a:t>G</a:t>
            </a:r>
            <a:r>
              <a:rPr lang="LID4096" sz="1100" dirty="0"/>
              <a:t> </a:t>
            </a:r>
            <a:r>
              <a:rPr lang="en-US" sz="1100" dirty="0"/>
              <a:t>U</a:t>
            </a:r>
            <a:r>
              <a:rPr lang="LID4096" sz="1100" dirty="0"/>
              <a:t>L</a:t>
            </a:r>
            <a:r>
              <a:rPr lang="en-US" sz="1100" dirty="0"/>
              <a:t> Media </a:t>
            </a:r>
            <a:br>
              <a:rPr lang="en-US" sz="1100" dirty="0"/>
            </a:br>
            <a:r>
              <a:rPr lang="en-US" sz="1100" dirty="0"/>
              <a:t>F</a:t>
            </a:r>
            <a:r>
              <a:rPr lang="LID4096" sz="1100" dirty="0"/>
              <a:t>u</a:t>
            </a:r>
            <a:r>
              <a:rPr lang="en-US" sz="1100" dirty="0"/>
              <a:t>n</a:t>
            </a:r>
            <a:r>
              <a:rPr lang="LID4096" sz="1100" dirty="0"/>
              <a:t>c</a:t>
            </a:r>
            <a:r>
              <a:rPr lang="en-US" sz="1100" dirty="0"/>
              <a:t>t</a:t>
            </a:r>
            <a:r>
              <a:rPr lang="LID4096" sz="1100" dirty="0"/>
              <a:t>i</a:t>
            </a:r>
            <a:r>
              <a:rPr lang="en-US" sz="1100" dirty="0"/>
              <a:t>o</a:t>
            </a:r>
            <a:r>
              <a:rPr lang="LID4096" sz="1100" dirty="0"/>
              <a:t>n</a:t>
            </a:r>
            <a:r>
              <a:rPr lang="en-US" sz="1100" dirty="0"/>
              <a:t>s</a:t>
            </a:r>
            <a:br>
              <a:rPr lang="LID4096" sz="1100" dirty="0"/>
            </a:br>
            <a:r>
              <a:rPr lang="en-US" sz="1100" dirty="0"/>
              <a:t>(</a:t>
            </a:r>
            <a:r>
              <a:rPr lang="LID4096" sz="1100" dirty="0"/>
              <a:t>T</a:t>
            </a:r>
            <a:r>
              <a:rPr lang="en-US" sz="1100" dirty="0"/>
              <a:t>r</a:t>
            </a:r>
            <a:r>
              <a:rPr lang="LID4096" sz="1100" dirty="0"/>
              <a:t>u</a:t>
            </a:r>
            <a:r>
              <a:rPr lang="en-US" sz="1100" dirty="0"/>
              <a:t>s</a:t>
            </a:r>
            <a:r>
              <a:rPr lang="LID4096" sz="1100" dirty="0"/>
              <a:t>t</a:t>
            </a:r>
            <a:r>
              <a:rPr lang="en-US" sz="1100" dirty="0"/>
              <a:t>e</a:t>
            </a:r>
            <a:r>
              <a:rPr lang="LID4096" sz="1100" dirty="0"/>
              <a:t>d</a:t>
            </a:r>
            <a:r>
              <a:rPr lang="en-US" sz="1100" dirty="0"/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7E5529-6D65-470A-BB10-96DBC8EEB565}"/>
              </a:ext>
            </a:extLst>
          </p:cNvPr>
          <p:cNvSpPr txBox="1"/>
          <p:nvPr/>
        </p:nvSpPr>
        <p:spPr bwMode="auto">
          <a:xfrm>
            <a:off x="2425098" y="211580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US" sz="2000" dirty="0" err="1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6B7AE93E-B20D-43D0-AAEF-D2509B5B82A5}"/>
              </a:ext>
            </a:extLst>
          </p:cNvPr>
          <p:cNvCxnSpPr>
            <a:cxnSpLocks/>
            <a:stCxn id="77" idx="0"/>
            <a:endCxn id="5" idx="0"/>
          </p:cNvCxnSpPr>
          <p:nvPr/>
        </p:nvCxnSpPr>
        <p:spPr bwMode="auto">
          <a:xfrm rot="16200000" flipH="1" flipV="1">
            <a:off x="5817323" y="-922079"/>
            <a:ext cx="205815" cy="8029067"/>
          </a:xfrm>
          <a:prstGeom prst="bentConnector3">
            <a:avLst>
              <a:gd name="adj1" fmla="val -111071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32C3D603-11D6-419B-BD5C-7A166483F19E}"/>
              </a:ext>
            </a:extLst>
          </p:cNvPr>
          <p:cNvSpPr/>
          <p:nvPr/>
        </p:nvSpPr>
        <p:spPr bwMode="auto">
          <a:xfrm>
            <a:off x="5733773" y="2989548"/>
            <a:ext cx="2222371" cy="2293889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en-US" sz="1100" dirty="0" err="1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261AA07-8FC8-4237-A124-279403D0CE06}"/>
              </a:ext>
            </a:extLst>
          </p:cNvPr>
          <p:cNvSpPr txBox="1"/>
          <p:nvPr/>
        </p:nvSpPr>
        <p:spPr bwMode="auto">
          <a:xfrm>
            <a:off x="5747932" y="4809600"/>
            <a:ext cx="2028960" cy="33689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dirty="0"/>
              <a:t>T</a:t>
            </a:r>
            <a:r>
              <a:rPr lang="LID4096" dirty="0"/>
              <a:t>r</a:t>
            </a:r>
            <a:r>
              <a:rPr lang="en-US" dirty="0"/>
              <a:t>u</a:t>
            </a:r>
            <a:r>
              <a:rPr lang="LID4096" dirty="0"/>
              <a:t>s</a:t>
            </a:r>
            <a:r>
              <a:rPr lang="en-US" dirty="0"/>
              <a:t>t</a:t>
            </a:r>
            <a:r>
              <a:rPr lang="LID4096" dirty="0"/>
              <a:t>e</a:t>
            </a:r>
            <a:r>
              <a:rPr lang="en-US" dirty="0"/>
              <a:t>d</a:t>
            </a:r>
            <a:r>
              <a:rPr lang="LID4096" dirty="0"/>
              <a:t> </a:t>
            </a:r>
            <a:r>
              <a:rPr lang="en-US" dirty="0"/>
              <a:t>U</a:t>
            </a:r>
            <a:r>
              <a:rPr lang="LID4096" dirty="0"/>
              <a:t>L</a:t>
            </a:r>
            <a:r>
              <a:rPr lang="en-US" dirty="0"/>
              <a:t> M</a:t>
            </a:r>
            <a:r>
              <a:rPr lang="LID4096" dirty="0"/>
              <a:t>e</a:t>
            </a:r>
            <a:r>
              <a:rPr lang="en-US" dirty="0"/>
              <a:t>d</a:t>
            </a:r>
            <a:r>
              <a:rPr lang="LID4096" dirty="0"/>
              <a:t>i</a:t>
            </a:r>
            <a:r>
              <a:rPr lang="en-US" dirty="0"/>
              <a:t>a</a:t>
            </a:r>
            <a:r>
              <a:rPr lang="LID4096" dirty="0"/>
              <a:t> </a:t>
            </a:r>
            <a:r>
              <a:rPr lang="en-US" dirty="0"/>
              <a:t>F</a:t>
            </a:r>
            <a:r>
              <a:rPr lang="LID4096" dirty="0"/>
              <a:t>u</a:t>
            </a:r>
            <a:r>
              <a:rPr lang="en-US" dirty="0"/>
              <a:t>n</a:t>
            </a:r>
            <a:r>
              <a:rPr lang="LID4096" dirty="0"/>
              <a:t>c</a:t>
            </a:r>
            <a:r>
              <a:rPr lang="en-US" dirty="0"/>
              <a:t>t</a:t>
            </a:r>
            <a:r>
              <a:rPr lang="LID4096" dirty="0"/>
              <a:t>i</a:t>
            </a:r>
            <a:r>
              <a:rPr lang="en-US" dirty="0"/>
              <a:t>o</a:t>
            </a:r>
            <a:r>
              <a:rPr lang="LID4096" dirty="0"/>
              <a:t>n</a:t>
            </a:r>
            <a:r>
              <a:rPr lang="en-US" dirty="0"/>
              <a:t>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F132B70-0246-4F02-A6D7-3BFE36257F05}"/>
              </a:ext>
            </a:extLst>
          </p:cNvPr>
          <p:cNvSpPr/>
          <p:nvPr/>
        </p:nvSpPr>
        <p:spPr bwMode="auto">
          <a:xfrm>
            <a:off x="4432274" y="3677774"/>
            <a:ext cx="688060" cy="33689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P</a:t>
            </a:r>
            <a:r>
              <a:rPr lang="en-US" sz="1100" dirty="0"/>
              <a:t>C</a:t>
            </a:r>
            <a:r>
              <a:rPr lang="LID4096" sz="1100" dirty="0"/>
              <a:t>F</a:t>
            </a:r>
          </a:p>
        </p:txBody>
      </p: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981BF26A-30E7-45B9-8CD7-75A0C43C5AAB}"/>
              </a:ext>
            </a:extLst>
          </p:cNvPr>
          <p:cNvCxnSpPr>
            <a:cxnSpLocks/>
            <a:stCxn id="57" idx="3"/>
            <a:endCxn id="140" idx="2"/>
          </p:cNvCxnSpPr>
          <p:nvPr/>
        </p:nvCxnSpPr>
        <p:spPr bwMode="auto">
          <a:xfrm flipV="1">
            <a:off x="5120334" y="3483934"/>
            <a:ext cx="1271883" cy="36228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dashDot"/>
            <a:round/>
            <a:headEnd type="none" w="med" len="med"/>
            <a:tailEnd type="none"/>
          </a:ln>
          <a:effectLst/>
        </p:spPr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5FF160B5-A784-443A-A5E4-96C929087238}"/>
              </a:ext>
            </a:extLst>
          </p:cNvPr>
          <p:cNvSpPr/>
          <p:nvPr/>
        </p:nvSpPr>
        <p:spPr bwMode="auto">
          <a:xfrm>
            <a:off x="9124114" y="2989548"/>
            <a:ext cx="1621299" cy="229388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BDA7D7-3E8E-4F59-8206-E5AA7F231508}"/>
              </a:ext>
            </a:extLst>
          </p:cNvPr>
          <p:cNvSpPr txBox="1"/>
          <p:nvPr/>
        </p:nvSpPr>
        <p:spPr bwMode="auto">
          <a:xfrm>
            <a:off x="9127481" y="4743205"/>
            <a:ext cx="2028960" cy="504172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dirty="0"/>
              <a:t>E</a:t>
            </a:r>
            <a:r>
              <a:rPr lang="LID4096" dirty="0"/>
              <a:t>x</a:t>
            </a:r>
            <a:r>
              <a:rPr lang="en-US" dirty="0"/>
              <a:t>t</a:t>
            </a:r>
            <a:r>
              <a:rPr lang="LID4096" dirty="0"/>
              <a:t>e</a:t>
            </a:r>
            <a:r>
              <a:rPr lang="en-US" dirty="0"/>
              <a:t>r</a:t>
            </a:r>
            <a:r>
              <a:rPr lang="LID4096" dirty="0"/>
              <a:t>n</a:t>
            </a:r>
            <a:r>
              <a:rPr lang="en-US" dirty="0"/>
              <a:t>a</a:t>
            </a:r>
            <a:r>
              <a:rPr lang="LID4096" dirty="0"/>
              <a:t>l</a:t>
            </a:r>
            <a:r>
              <a:rPr lang="en-US" dirty="0"/>
              <a:t> </a:t>
            </a:r>
            <a:r>
              <a:rPr lang="LID4096" dirty="0"/>
              <a:t>U</a:t>
            </a:r>
            <a:r>
              <a:rPr lang="en-US" dirty="0"/>
              <a:t>L</a:t>
            </a:r>
            <a:r>
              <a:rPr lang="LID4096" dirty="0"/>
              <a:t> M</a:t>
            </a:r>
            <a:r>
              <a:rPr lang="en-US" dirty="0"/>
              <a:t>e</a:t>
            </a:r>
            <a:r>
              <a:rPr lang="LID4096" dirty="0"/>
              <a:t>d</a:t>
            </a:r>
            <a:r>
              <a:rPr lang="en-US" dirty="0"/>
              <a:t>i</a:t>
            </a:r>
            <a:r>
              <a:rPr lang="LID4096" dirty="0"/>
              <a:t>a</a:t>
            </a:r>
            <a:r>
              <a:rPr lang="en-US" dirty="0"/>
              <a:t> </a:t>
            </a:r>
            <a:r>
              <a:rPr lang="LID4096" dirty="0"/>
              <a:t>Functions</a:t>
            </a:r>
            <a:endParaRPr lang="en-US" dirty="0"/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EEC6836-5E80-4109-A8A3-4796632664C4}"/>
              </a:ext>
            </a:extLst>
          </p:cNvPr>
          <p:cNvCxnSpPr>
            <a:cxnSpLocks/>
            <a:stCxn id="190" idx="3"/>
            <a:endCxn id="77" idx="1"/>
          </p:cNvCxnSpPr>
          <p:nvPr/>
        </p:nvCxnSpPr>
        <p:spPr bwMode="auto">
          <a:xfrm>
            <a:off x="7846018" y="4130731"/>
            <a:ext cx="1278096" cy="57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90" name="Rectangle 89">
            <a:extLst>
              <a:ext uri="{FF2B5EF4-FFF2-40B4-BE49-F238E27FC236}">
                <a16:creationId xmlns:a16="http://schemas.microsoft.com/office/drawing/2014/main" id="{C761CEBC-7E42-455E-970C-CAFBD38FDE41}"/>
              </a:ext>
            </a:extLst>
          </p:cNvPr>
          <p:cNvSpPr/>
          <p:nvPr/>
        </p:nvSpPr>
        <p:spPr bwMode="auto">
          <a:xfrm>
            <a:off x="9151761" y="3372103"/>
            <a:ext cx="688060" cy="336897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LID4096" sz="1100" dirty="0"/>
          </a:p>
        </p:txBody>
      </p: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D49DA2B0-64B3-4092-A3B6-1099F2B15A6E}"/>
              </a:ext>
            </a:extLst>
          </p:cNvPr>
          <p:cNvCxnSpPr>
            <a:cxnSpLocks/>
            <a:stCxn id="97" idx="3"/>
            <a:endCxn id="90" idx="1"/>
          </p:cNvCxnSpPr>
          <p:nvPr/>
        </p:nvCxnSpPr>
        <p:spPr bwMode="auto">
          <a:xfrm flipV="1">
            <a:off x="5059374" y="3540552"/>
            <a:ext cx="4092387" cy="2078212"/>
          </a:xfrm>
          <a:prstGeom prst="bentConnector3">
            <a:avLst>
              <a:gd name="adj1" fmla="val 92826"/>
            </a:avLst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dashDot"/>
            <a:round/>
            <a:headEnd type="none" w="med" len="med"/>
            <a:tailEnd type="none"/>
          </a:ln>
          <a:effectLst/>
        </p:spPr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1A9C4761-A2BC-41CA-B17B-0AEFA081D8CD}"/>
              </a:ext>
            </a:extLst>
          </p:cNvPr>
          <p:cNvSpPr/>
          <p:nvPr/>
        </p:nvSpPr>
        <p:spPr bwMode="auto">
          <a:xfrm>
            <a:off x="4371314" y="5450315"/>
            <a:ext cx="688060" cy="33689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1100" dirty="0"/>
              <a:t>N</a:t>
            </a:r>
            <a:r>
              <a:rPr lang="LID4096" sz="1100" dirty="0"/>
              <a:t>E</a:t>
            </a:r>
            <a:r>
              <a:rPr lang="en-US" sz="1100" dirty="0"/>
              <a:t>F</a:t>
            </a:r>
            <a:endParaRPr lang="LID4096" sz="1100" dirty="0"/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FE9B4ADA-38A2-4E9C-9E97-82CCC8AFD673}"/>
              </a:ext>
            </a:extLst>
          </p:cNvPr>
          <p:cNvCxnSpPr/>
          <p:nvPr/>
        </p:nvCxnSpPr>
        <p:spPr bwMode="auto">
          <a:xfrm>
            <a:off x="1630680" y="4006451"/>
            <a:ext cx="58674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07ED6205-60F7-42DB-B07C-3FF3682E4727}"/>
              </a:ext>
            </a:extLst>
          </p:cNvPr>
          <p:cNvCxnSpPr/>
          <p:nvPr/>
        </p:nvCxnSpPr>
        <p:spPr bwMode="auto">
          <a:xfrm>
            <a:off x="3444240" y="4375385"/>
            <a:ext cx="0" cy="19661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60B1FE1-DC1F-4A64-8BDE-D8DF9A003799}"/>
              </a:ext>
            </a:extLst>
          </p:cNvPr>
          <p:cNvCxnSpPr/>
          <p:nvPr/>
        </p:nvCxnSpPr>
        <p:spPr bwMode="auto">
          <a:xfrm flipV="1">
            <a:off x="3147060" y="4174899"/>
            <a:ext cx="0" cy="2004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4993F08-A723-4C17-9A61-32034847BD2B}"/>
              </a:ext>
            </a:extLst>
          </p:cNvPr>
          <p:cNvCxnSpPr/>
          <p:nvPr/>
        </p:nvCxnSpPr>
        <p:spPr bwMode="auto">
          <a:xfrm>
            <a:off x="5295900" y="3709000"/>
            <a:ext cx="0" cy="20152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AB64D6C1-64B1-4011-A332-635C36303C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854966" y="4473410"/>
            <a:ext cx="1260109" cy="827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966C08F4-AC48-42F6-82C6-2D8842EC8583}"/>
              </a:ext>
            </a:extLst>
          </p:cNvPr>
          <p:cNvSpPr txBox="1"/>
          <p:nvPr/>
        </p:nvSpPr>
        <p:spPr bwMode="auto">
          <a:xfrm>
            <a:off x="5059374" y="5646226"/>
            <a:ext cx="2536647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D</a:t>
            </a:r>
            <a:r>
              <a:rPr lang="LID4096" sz="900" dirty="0"/>
              <a:t>e</a:t>
            </a:r>
            <a:r>
              <a:rPr lang="en-US" sz="900" dirty="0"/>
              <a:t>f</a:t>
            </a:r>
            <a:r>
              <a:rPr lang="LID4096" sz="900" dirty="0"/>
              <a:t>i</a:t>
            </a:r>
            <a:r>
              <a:rPr lang="en-US" sz="900" dirty="0"/>
              <a:t>n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2</a:t>
            </a:r>
            <a:r>
              <a:rPr lang="en-US" sz="900" dirty="0"/>
              <a:t>,</a:t>
            </a:r>
            <a:r>
              <a:rPr lang="LID4096" sz="900" dirty="0"/>
              <a:t> </a:t>
            </a:r>
            <a:r>
              <a:rPr lang="en-US" sz="900" dirty="0"/>
              <a:t>m</a:t>
            </a:r>
            <a:r>
              <a:rPr lang="LID4096" sz="900" dirty="0"/>
              <a:t>a</a:t>
            </a:r>
            <a:r>
              <a:rPr lang="en-US" sz="900" dirty="0"/>
              <a:t>y</a:t>
            </a:r>
            <a:r>
              <a:rPr lang="LID4096" sz="900" dirty="0"/>
              <a:t>b</a:t>
            </a:r>
            <a:r>
              <a:rPr lang="en-US" sz="900" dirty="0"/>
              <a:t>e</a:t>
            </a:r>
            <a:r>
              <a:rPr lang="LID4096" sz="900" dirty="0"/>
              <a:t> </a:t>
            </a:r>
            <a:r>
              <a:rPr lang="en-US" sz="900" dirty="0"/>
              <a:t>u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g</a:t>
            </a:r>
            <a:r>
              <a:rPr lang="en-US" sz="900" dirty="0"/>
              <a:t>e</a:t>
            </a:r>
            <a:r>
              <a:rPr lang="LID4096" sz="900" dirty="0"/>
              <a:t> </a:t>
            </a:r>
            <a:r>
              <a:rPr lang="en-US" sz="900" dirty="0"/>
              <a:t>g</a:t>
            </a:r>
            <a:r>
              <a:rPr lang="LID4096" sz="900" dirty="0"/>
              <a:t>u</a:t>
            </a:r>
            <a:r>
              <a:rPr lang="en-US" sz="900" dirty="0"/>
              <a:t>i</a:t>
            </a:r>
            <a:r>
              <a:rPr lang="LID4096" sz="900" dirty="0"/>
              <a:t>d</a:t>
            </a:r>
            <a:r>
              <a:rPr lang="en-US" sz="900" dirty="0"/>
              <a:t>e</a:t>
            </a:r>
            <a:r>
              <a:rPr lang="LID4096" sz="900" dirty="0"/>
              <a:t>l</a:t>
            </a:r>
            <a:r>
              <a:rPr lang="en-US" sz="900" dirty="0"/>
              <a:t>i</a:t>
            </a:r>
            <a:r>
              <a:rPr lang="LID4096" sz="900" dirty="0"/>
              <a:t>n</a:t>
            </a:r>
            <a:r>
              <a:rPr lang="en-US" sz="900" dirty="0"/>
              <a:t>e</a:t>
            </a:r>
            <a:r>
              <a:rPr lang="LID4096" sz="900" dirty="0"/>
              <a:t>s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4</a:t>
            </a:r>
            <a:endParaRPr lang="en-US" sz="900" dirty="0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10C762D-04C4-4FDC-A094-CD30494915C2}"/>
              </a:ext>
            </a:extLst>
          </p:cNvPr>
          <p:cNvSpPr txBox="1"/>
          <p:nvPr/>
        </p:nvSpPr>
        <p:spPr bwMode="auto">
          <a:xfrm>
            <a:off x="4318960" y="4626083"/>
            <a:ext cx="1368608" cy="488783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D</a:t>
            </a:r>
            <a:r>
              <a:rPr lang="LID4096" sz="900" dirty="0"/>
              <a:t>e</a:t>
            </a:r>
            <a:r>
              <a:rPr lang="en-US" sz="900" dirty="0"/>
              <a:t>f</a:t>
            </a:r>
            <a:r>
              <a:rPr lang="LID4096" sz="900" dirty="0"/>
              <a:t>i</a:t>
            </a:r>
            <a:r>
              <a:rPr lang="en-US" sz="900" dirty="0"/>
              <a:t>n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2</a:t>
            </a:r>
            <a:r>
              <a:rPr lang="en-US" sz="900" dirty="0"/>
              <a:t>,</a:t>
            </a:r>
            <a:r>
              <a:rPr lang="LID4096" sz="900" dirty="0"/>
              <a:t> </a:t>
            </a:r>
            <a:br>
              <a:rPr lang="en-US" sz="900" dirty="0"/>
            </a:br>
            <a:r>
              <a:rPr lang="en-US" sz="900" dirty="0"/>
              <a:t>m</a:t>
            </a:r>
            <a:r>
              <a:rPr lang="LID4096" sz="900" dirty="0"/>
              <a:t>a</a:t>
            </a:r>
            <a:r>
              <a:rPr lang="en-US" sz="900" dirty="0"/>
              <a:t>y</a:t>
            </a:r>
            <a:r>
              <a:rPr lang="LID4096" sz="900" dirty="0"/>
              <a:t>b</a:t>
            </a:r>
            <a:r>
              <a:rPr lang="en-US" sz="900" dirty="0"/>
              <a:t>e</a:t>
            </a:r>
            <a:r>
              <a:rPr lang="LID4096" sz="900" dirty="0"/>
              <a:t> us</a:t>
            </a:r>
            <a:r>
              <a:rPr lang="en-US" sz="900" dirty="0"/>
              <a:t>a</a:t>
            </a:r>
            <a:r>
              <a:rPr lang="LID4096" sz="900" dirty="0"/>
              <a:t>g</a:t>
            </a:r>
            <a:r>
              <a:rPr lang="en-US" sz="900" dirty="0"/>
              <a:t>e</a:t>
            </a:r>
            <a:br>
              <a:rPr lang="LID4096" sz="900" dirty="0"/>
            </a:br>
            <a:r>
              <a:rPr lang="en-US" sz="900" dirty="0"/>
              <a:t>g</a:t>
            </a:r>
            <a:r>
              <a:rPr lang="LID4096" sz="900" dirty="0"/>
              <a:t>u</a:t>
            </a:r>
            <a:r>
              <a:rPr lang="en-US" sz="900" dirty="0"/>
              <a:t>i</a:t>
            </a:r>
            <a:r>
              <a:rPr lang="LID4096" sz="900" dirty="0"/>
              <a:t>d</a:t>
            </a:r>
            <a:r>
              <a:rPr lang="en-US" sz="900" dirty="0"/>
              <a:t>e</a:t>
            </a:r>
            <a:r>
              <a:rPr lang="LID4096" sz="900" dirty="0"/>
              <a:t>l</a:t>
            </a:r>
            <a:r>
              <a:rPr lang="en-US" sz="900" dirty="0"/>
              <a:t>i</a:t>
            </a:r>
            <a:r>
              <a:rPr lang="LID4096" sz="900" dirty="0"/>
              <a:t>n</a:t>
            </a:r>
            <a:r>
              <a:rPr lang="en-US" sz="900" dirty="0"/>
              <a:t>e</a:t>
            </a:r>
            <a:r>
              <a:rPr lang="LID4096" sz="900" dirty="0"/>
              <a:t>s </a:t>
            </a:r>
            <a:r>
              <a:rPr lang="en-US" sz="900" dirty="0"/>
              <a:t>b</a:t>
            </a:r>
            <a:r>
              <a:rPr lang="LID4096" sz="900" dirty="0"/>
              <a:t>y</a:t>
            </a:r>
            <a:r>
              <a:rPr lang="en-US" sz="900" dirty="0"/>
              <a:t> </a:t>
            </a:r>
            <a:r>
              <a:rPr lang="LID4096" sz="900" dirty="0"/>
              <a:t>S</a:t>
            </a:r>
            <a:r>
              <a:rPr lang="en-US" sz="900" dirty="0"/>
              <a:t>A</a:t>
            </a:r>
            <a:r>
              <a:rPr lang="LID4096" sz="900" dirty="0"/>
              <a:t>4</a:t>
            </a:r>
            <a:endParaRPr lang="en-US" sz="900" dirty="0"/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09522752-BC67-447C-B46E-75F55D8847AB}"/>
              </a:ext>
            </a:extLst>
          </p:cNvPr>
          <p:cNvCxnSpPr>
            <a:cxnSpLocks/>
            <a:stCxn id="131" idx="0"/>
          </p:cNvCxnSpPr>
          <p:nvPr/>
        </p:nvCxnSpPr>
        <p:spPr bwMode="auto">
          <a:xfrm flipV="1">
            <a:off x="5003264" y="3854505"/>
            <a:ext cx="334721" cy="77157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60A3A6A0-437F-4890-8F30-74EB3CF1F00C}"/>
              </a:ext>
            </a:extLst>
          </p:cNvPr>
          <p:cNvSpPr txBox="1"/>
          <p:nvPr/>
        </p:nvSpPr>
        <p:spPr bwMode="auto">
          <a:xfrm>
            <a:off x="3487606" y="4411189"/>
            <a:ext cx="452744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M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i</a:t>
            </a:r>
            <a:r>
              <a:rPr lang="en-US" sz="900" dirty="0"/>
              <a:t>a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454C8DEE-5345-4C03-A2FA-18C7F3EE4A13}"/>
              </a:ext>
            </a:extLst>
          </p:cNvPr>
          <p:cNvSpPr txBox="1"/>
          <p:nvPr/>
        </p:nvSpPr>
        <p:spPr bwMode="auto">
          <a:xfrm>
            <a:off x="3174498" y="4068623"/>
            <a:ext cx="508848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C</a:t>
            </a:r>
            <a:r>
              <a:rPr lang="LID4096" sz="900" dirty="0"/>
              <a:t>o</a:t>
            </a:r>
            <a:r>
              <a:rPr lang="en-US" sz="900" dirty="0"/>
              <a:t>n</a:t>
            </a:r>
            <a:r>
              <a:rPr lang="LID4096" sz="900" dirty="0"/>
              <a:t>t</a:t>
            </a:r>
            <a:r>
              <a:rPr lang="en-US" sz="900" dirty="0"/>
              <a:t>r</a:t>
            </a:r>
            <a:r>
              <a:rPr lang="LID4096" sz="900" dirty="0"/>
              <a:t>o</a:t>
            </a:r>
            <a:r>
              <a:rPr lang="en-US" sz="900" dirty="0"/>
              <a:t>l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78FC8578-1315-4F00-A367-2E9A4DB56110}"/>
              </a:ext>
            </a:extLst>
          </p:cNvPr>
          <p:cNvSpPr/>
          <p:nvPr/>
        </p:nvSpPr>
        <p:spPr bwMode="auto">
          <a:xfrm>
            <a:off x="5932530" y="3156542"/>
            <a:ext cx="919374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LID4096" sz="1100" dirty="0"/>
              <a:t>U</a:t>
            </a:r>
            <a:r>
              <a:rPr lang="en-US" sz="1100" dirty="0"/>
              <a:t>L</a:t>
            </a:r>
            <a:r>
              <a:rPr lang="LID4096" sz="1100" dirty="0"/>
              <a:t> </a:t>
            </a:r>
            <a:r>
              <a:rPr lang="en-US" sz="1100" dirty="0"/>
              <a:t>M</a:t>
            </a:r>
            <a:r>
              <a:rPr lang="LID4096" sz="1100" dirty="0"/>
              <a:t>e</a:t>
            </a:r>
            <a:r>
              <a:rPr lang="en-US" sz="1100" dirty="0"/>
              <a:t>d</a:t>
            </a:r>
            <a:r>
              <a:rPr lang="LID4096" sz="1100" dirty="0"/>
              <a:t>i</a:t>
            </a:r>
            <a:r>
              <a:rPr lang="en-US" sz="1100" dirty="0"/>
              <a:t>a</a:t>
            </a:r>
            <a:r>
              <a:rPr lang="LID4096" sz="1100" dirty="0"/>
              <a:t> A</a:t>
            </a:r>
            <a:r>
              <a:rPr lang="en-US" sz="1100" dirty="0"/>
              <a:t>F</a:t>
            </a:r>
            <a:r>
              <a:rPr lang="LID4096" sz="1100" dirty="0"/>
              <a:t> </a:t>
            </a:r>
            <a:br>
              <a:rPr lang="en-US" sz="1100" dirty="0"/>
            </a:br>
            <a:r>
              <a:rPr lang="en-US" sz="1100" dirty="0"/>
              <a:t>(</a:t>
            </a:r>
            <a:r>
              <a:rPr lang="LID4096" sz="1100" dirty="0"/>
              <a:t>e</a:t>
            </a:r>
            <a:r>
              <a:rPr lang="en-US" sz="1100" dirty="0"/>
              <a:t>.</a:t>
            </a:r>
            <a:r>
              <a:rPr lang="LID4096" sz="1100" dirty="0"/>
              <a:t>g</a:t>
            </a:r>
            <a:r>
              <a:rPr lang="en-US" sz="1100" dirty="0"/>
              <a:t>.</a:t>
            </a:r>
            <a:r>
              <a:rPr lang="LID4096" sz="1100" dirty="0"/>
              <a:t> </a:t>
            </a:r>
            <a:r>
              <a:rPr lang="en-US" sz="1100" dirty="0"/>
              <a:t>N</a:t>
            </a:r>
            <a:r>
              <a:rPr lang="LID4096" sz="1100" dirty="0"/>
              <a:t>A</a:t>
            </a:r>
            <a:r>
              <a:rPr lang="en-US" sz="1100" dirty="0"/>
              <a:t> </a:t>
            </a:r>
            <a:r>
              <a:rPr lang="LID4096" sz="1100" dirty="0"/>
              <a:t>AF)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8206F81F-C3E6-471D-BCC4-76D944B75CC4}"/>
              </a:ext>
            </a:extLst>
          </p:cNvPr>
          <p:cNvSpPr/>
          <p:nvPr/>
        </p:nvSpPr>
        <p:spPr bwMode="auto">
          <a:xfrm>
            <a:off x="5932530" y="3982979"/>
            <a:ext cx="919374" cy="392406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1100" dirty="0"/>
              <a:t> </a:t>
            </a:r>
            <a:r>
              <a:rPr lang="LID4096" sz="1100" dirty="0"/>
              <a:t>U</a:t>
            </a:r>
            <a:r>
              <a:rPr lang="en-US" sz="1100" dirty="0"/>
              <a:t>L</a:t>
            </a:r>
            <a:r>
              <a:rPr lang="LID4096" sz="1100" dirty="0"/>
              <a:t> M</a:t>
            </a:r>
            <a:r>
              <a:rPr lang="en-US" sz="1100" dirty="0"/>
              <a:t>e</a:t>
            </a:r>
            <a:r>
              <a:rPr lang="LID4096" sz="1100" dirty="0"/>
              <a:t>d</a:t>
            </a:r>
            <a:r>
              <a:rPr lang="en-US" sz="1100" dirty="0"/>
              <a:t>i</a:t>
            </a:r>
            <a:r>
              <a:rPr lang="LID4096" sz="1100" dirty="0"/>
              <a:t>a</a:t>
            </a:r>
            <a:r>
              <a:rPr lang="en-US" sz="1100" dirty="0"/>
              <a:t> </a:t>
            </a:r>
            <a:r>
              <a:rPr lang="LID4096" sz="1100" dirty="0"/>
              <a:t>AS </a:t>
            </a:r>
          </a:p>
        </p:txBody>
      </p: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BAADCED3-5901-4B81-B1FB-C9F632D7E964}"/>
              </a:ext>
            </a:extLst>
          </p:cNvPr>
          <p:cNvCxnSpPr>
            <a:cxnSpLocks/>
            <a:stCxn id="140" idx="3"/>
            <a:endCxn id="151" idx="3"/>
          </p:cNvCxnSpPr>
          <p:nvPr/>
        </p:nvCxnSpPr>
        <p:spPr bwMode="auto">
          <a:xfrm>
            <a:off x="6851904" y="3320238"/>
            <a:ext cx="12700" cy="858944"/>
          </a:xfrm>
          <a:prstGeom prst="bentConnector3">
            <a:avLst>
              <a:gd name="adj1" fmla="val 1320000"/>
            </a:avLst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/>
          </a:ln>
          <a:effectLst/>
        </p:spPr>
      </p:cxnSp>
      <p:sp>
        <p:nvSpPr>
          <p:cNvPr id="158" name="TextBox 157">
            <a:extLst>
              <a:ext uri="{FF2B5EF4-FFF2-40B4-BE49-F238E27FC236}">
                <a16:creationId xmlns:a16="http://schemas.microsoft.com/office/drawing/2014/main" id="{4D18B198-0197-4425-AE5A-9127FF2E53EF}"/>
              </a:ext>
            </a:extLst>
          </p:cNvPr>
          <p:cNvSpPr txBox="1"/>
          <p:nvPr/>
        </p:nvSpPr>
        <p:spPr bwMode="auto">
          <a:xfrm>
            <a:off x="2948722" y="4928488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DD5D0F50-26B5-4993-80BD-9E6B269EC630}"/>
              </a:ext>
            </a:extLst>
          </p:cNvPr>
          <p:cNvCxnSpPr>
            <a:stCxn id="158" idx="0"/>
          </p:cNvCxnSpPr>
          <p:nvPr/>
        </p:nvCxnSpPr>
        <p:spPr bwMode="auto">
          <a:xfrm flipV="1">
            <a:off x="3367243" y="4595335"/>
            <a:ext cx="51908" cy="333153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1" name="TextBox 160">
            <a:extLst>
              <a:ext uri="{FF2B5EF4-FFF2-40B4-BE49-F238E27FC236}">
                <a16:creationId xmlns:a16="http://schemas.microsoft.com/office/drawing/2014/main" id="{808FD25F-6B87-4BF2-BB7D-3C0E34E40131}"/>
              </a:ext>
            </a:extLst>
          </p:cNvPr>
          <p:cNvSpPr txBox="1"/>
          <p:nvPr/>
        </p:nvSpPr>
        <p:spPr bwMode="auto">
          <a:xfrm>
            <a:off x="3054364" y="3531169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56D85026-5EF6-4C1E-A8FE-D53559EF9FE7}"/>
              </a:ext>
            </a:extLst>
          </p:cNvPr>
          <p:cNvCxnSpPr>
            <a:cxnSpLocks/>
            <a:stCxn id="138" idx="1"/>
            <a:endCxn id="161" idx="2"/>
          </p:cNvCxnSpPr>
          <p:nvPr/>
        </p:nvCxnSpPr>
        <p:spPr bwMode="auto">
          <a:xfrm flipV="1">
            <a:off x="3174498" y="3742953"/>
            <a:ext cx="298387" cy="431562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9" name="TextBox 168">
            <a:extLst>
              <a:ext uri="{FF2B5EF4-FFF2-40B4-BE49-F238E27FC236}">
                <a16:creationId xmlns:a16="http://schemas.microsoft.com/office/drawing/2014/main" id="{7A402D5C-0BF4-45A7-829F-B73F73A2FEAF}"/>
              </a:ext>
            </a:extLst>
          </p:cNvPr>
          <p:cNvSpPr txBox="1"/>
          <p:nvPr/>
        </p:nvSpPr>
        <p:spPr bwMode="auto">
          <a:xfrm>
            <a:off x="2901294" y="3318353"/>
            <a:ext cx="837041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</a:p>
        </p:txBody>
      </p: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A56133AA-B96B-4D52-B912-6B614EFA7E88}"/>
              </a:ext>
            </a:extLst>
          </p:cNvPr>
          <p:cNvCxnSpPr>
            <a:endCxn id="169" idx="1"/>
          </p:cNvCxnSpPr>
          <p:nvPr/>
        </p:nvCxnSpPr>
        <p:spPr bwMode="auto">
          <a:xfrm flipV="1">
            <a:off x="2294243" y="3424245"/>
            <a:ext cx="607051" cy="59042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9EF506BB-6125-4A5F-9433-59E9B1F65A05}"/>
              </a:ext>
            </a:extLst>
          </p:cNvPr>
          <p:cNvCxnSpPr>
            <a:cxnSpLocks/>
            <a:stCxn id="75" idx="3"/>
            <a:endCxn id="140" idx="1"/>
          </p:cNvCxnSpPr>
          <p:nvPr/>
        </p:nvCxnSpPr>
        <p:spPr bwMode="auto">
          <a:xfrm flipV="1">
            <a:off x="2462410" y="3320238"/>
            <a:ext cx="3470120" cy="976368"/>
          </a:xfrm>
          <a:prstGeom prst="bentConnector3">
            <a:avLst>
              <a:gd name="adj1" fmla="val 46487"/>
            </a:avLst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9F5D7F8A-CB0C-4DF5-BC6F-1CA3FC863F07}"/>
              </a:ext>
            </a:extLst>
          </p:cNvPr>
          <p:cNvCxnSpPr>
            <a:cxnSpLocks/>
            <a:stCxn id="151" idx="1"/>
            <a:endCxn id="79" idx="3"/>
          </p:cNvCxnSpPr>
          <p:nvPr/>
        </p:nvCxnSpPr>
        <p:spPr bwMode="auto">
          <a:xfrm rot="10800000" flipV="1">
            <a:off x="2463622" y="4179182"/>
            <a:ext cx="3468908" cy="30250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9A6D84C-5838-4B5B-93D3-2C23541C1626}"/>
              </a:ext>
            </a:extLst>
          </p:cNvPr>
          <p:cNvSpPr/>
          <p:nvPr/>
        </p:nvSpPr>
        <p:spPr bwMode="auto">
          <a:xfrm>
            <a:off x="7135405" y="4332818"/>
            <a:ext cx="709401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LID4096" sz="700" dirty="0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75BBDF05-7701-492A-924F-114D8B67FF23}"/>
              </a:ext>
            </a:extLst>
          </p:cNvPr>
          <p:cNvSpPr/>
          <p:nvPr/>
        </p:nvSpPr>
        <p:spPr bwMode="auto">
          <a:xfrm>
            <a:off x="7135405" y="3967035"/>
            <a:ext cx="710613" cy="327392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700" dirty="0"/>
              <a:t> </a:t>
            </a:r>
            <a:r>
              <a:rPr lang="LID4096" sz="700" dirty="0"/>
              <a:t>U</a:t>
            </a:r>
            <a:r>
              <a:rPr lang="en-US" sz="700" dirty="0"/>
              <a:t>L</a:t>
            </a:r>
            <a:r>
              <a:rPr lang="LID4096" sz="700" dirty="0"/>
              <a:t> </a:t>
            </a:r>
            <a:r>
              <a:rPr lang="en-US" sz="700" dirty="0"/>
              <a:t>M</a:t>
            </a:r>
            <a:r>
              <a:rPr lang="LID4096" sz="700" dirty="0"/>
              <a:t>e</a:t>
            </a:r>
            <a:r>
              <a:rPr lang="en-US" sz="700" dirty="0"/>
              <a:t>d</a:t>
            </a:r>
            <a:r>
              <a:rPr lang="LID4096" sz="700" dirty="0"/>
              <a:t>i</a:t>
            </a:r>
            <a:r>
              <a:rPr lang="en-US" sz="700" dirty="0"/>
              <a:t>a</a:t>
            </a:r>
            <a:r>
              <a:rPr lang="LID4096" sz="700" dirty="0"/>
              <a:t> </a:t>
            </a:r>
            <a:r>
              <a:rPr lang="en-US" sz="700" dirty="0"/>
              <a:t>C</a:t>
            </a:r>
            <a:r>
              <a:rPr lang="LID4096" sz="700" dirty="0"/>
              <a:t>o</a:t>
            </a:r>
            <a:r>
              <a:rPr lang="en-US" sz="700" dirty="0"/>
              <a:t>n</a:t>
            </a:r>
            <a:r>
              <a:rPr lang="LID4096" sz="700" dirty="0"/>
              <a:t>t</a:t>
            </a:r>
            <a:r>
              <a:rPr lang="en-US" sz="700" dirty="0"/>
              <a:t>r</a:t>
            </a:r>
            <a:r>
              <a:rPr lang="LID4096" sz="700" dirty="0"/>
              <a:t>o</a:t>
            </a:r>
            <a:r>
              <a:rPr lang="en-US" sz="700" dirty="0"/>
              <a:t>l</a:t>
            </a:r>
            <a:r>
              <a:rPr lang="LID4096" sz="700" dirty="0"/>
              <a:t> </a:t>
            </a:r>
            <a:r>
              <a:rPr lang="en-US" sz="700" dirty="0"/>
              <a:t>P</a:t>
            </a:r>
            <a:r>
              <a:rPr lang="LID4096" sz="700" dirty="0"/>
              <a:t>l</a:t>
            </a:r>
            <a:r>
              <a:rPr lang="en-US" sz="700" dirty="0"/>
              <a:t>a</a:t>
            </a:r>
            <a:r>
              <a:rPr lang="LID4096" sz="700" dirty="0"/>
              <a:t>n</a:t>
            </a:r>
            <a:r>
              <a:rPr lang="en-US" sz="700" dirty="0"/>
              <a:t>e</a:t>
            </a:r>
            <a:r>
              <a:rPr lang="LID4096" sz="700" dirty="0"/>
              <a:t> </a:t>
            </a:r>
            <a:r>
              <a:rPr lang="en-US" sz="700" dirty="0"/>
              <a:t>A</a:t>
            </a:r>
            <a:r>
              <a:rPr lang="LID4096" sz="700" dirty="0"/>
              <a:t>P</a:t>
            </a:r>
            <a:r>
              <a:rPr lang="en-US" sz="700" dirty="0"/>
              <a:t>I</a:t>
            </a:r>
            <a:endParaRPr lang="LID4096" sz="7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E783971-F5B5-4FE3-9AD3-95C4D4BAF7CF}"/>
              </a:ext>
            </a:extLst>
          </p:cNvPr>
          <p:cNvSpPr txBox="1"/>
          <p:nvPr/>
        </p:nvSpPr>
        <p:spPr bwMode="auto">
          <a:xfrm>
            <a:off x="7983791" y="3317873"/>
            <a:ext cx="946849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In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A</a:t>
            </a:r>
            <a:r>
              <a:rPr lang="en-US" sz="900" dirty="0"/>
              <a:t>4</a:t>
            </a:r>
            <a:r>
              <a:rPr lang="LID4096" sz="900" dirty="0"/>
              <a:t> </a:t>
            </a:r>
            <a:r>
              <a:rPr lang="en-US" sz="900" dirty="0"/>
              <a:t>S</a:t>
            </a:r>
            <a:r>
              <a:rPr lang="LID4096" sz="900" dirty="0"/>
              <a:t>c</a:t>
            </a:r>
            <a:r>
              <a:rPr lang="en-US" sz="900" dirty="0"/>
              <a:t>o</a:t>
            </a:r>
            <a:r>
              <a:rPr lang="LID4096" sz="900" dirty="0"/>
              <a:t>p</a:t>
            </a:r>
            <a:r>
              <a:rPr lang="en-US" sz="900" dirty="0"/>
              <a:t>e</a:t>
            </a:r>
            <a:r>
              <a:rPr lang="LID4096" sz="900" dirty="0"/>
              <a:t>?</a:t>
            </a:r>
            <a:endParaRPr lang="en-US" sz="900" dirty="0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465662C-ED4B-4D63-AF55-14131017C8AD}"/>
              </a:ext>
            </a:extLst>
          </p:cNvPr>
          <p:cNvCxnSpPr>
            <a:cxnSpLocks/>
            <a:endCxn id="52" idx="2"/>
          </p:cNvCxnSpPr>
          <p:nvPr/>
        </p:nvCxnSpPr>
        <p:spPr bwMode="auto">
          <a:xfrm flipV="1">
            <a:off x="8149300" y="3529657"/>
            <a:ext cx="307916" cy="58147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F2294DE-20BB-4992-8202-ADE9F34264CC}"/>
              </a:ext>
            </a:extLst>
          </p:cNvPr>
          <p:cNvCxnSpPr>
            <a:stCxn id="190" idx="0"/>
            <a:endCxn id="140" idx="3"/>
          </p:cNvCxnSpPr>
          <p:nvPr/>
        </p:nvCxnSpPr>
        <p:spPr bwMode="auto">
          <a:xfrm rot="16200000" flipV="1">
            <a:off x="6847910" y="3324233"/>
            <a:ext cx="646797" cy="638808"/>
          </a:xfrm>
          <a:prstGeom prst="bentConnector2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/>
          </a:ln>
          <a:effectLst/>
        </p:spPr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77B3E169-D9DA-49A9-8A0C-4569CF955C80}"/>
              </a:ext>
            </a:extLst>
          </p:cNvPr>
          <p:cNvCxnSpPr>
            <a:cxnSpLocks/>
            <a:stCxn id="151" idx="2"/>
            <a:endCxn id="186" idx="1"/>
          </p:cNvCxnSpPr>
          <p:nvPr/>
        </p:nvCxnSpPr>
        <p:spPr bwMode="auto">
          <a:xfrm rot="16200000" flipH="1">
            <a:off x="6703247" y="4064355"/>
            <a:ext cx="121129" cy="743188"/>
          </a:xfrm>
          <a:prstGeom prst="bentConnector2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8A2D65A-CCFD-43EF-9619-C02545664F18}"/>
              </a:ext>
            </a:extLst>
          </p:cNvPr>
          <p:cNvCxnSpPr>
            <a:cxnSpLocks/>
          </p:cNvCxnSpPr>
          <p:nvPr/>
        </p:nvCxnSpPr>
        <p:spPr bwMode="auto">
          <a:xfrm>
            <a:off x="8030109" y="4524210"/>
            <a:ext cx="63862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821B8BC-7917-4F81-A177-5FE96B8E9142}"/>
              </a:ext>
            </a:extLst>
          </p:cNvPr>
          <p:cNvCxnSpPr>
            <a:cxnSpLocks/>
          </p:cNvCxnSpPr>
          <p:nvPr/>
        </p:nvCxnSpPr>
        <p:spPr bwMode="auto">
          <a:xfrm>
            <a:off x="5295900" y="4244570"/>
            <a:ext cx="34598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4675BC31-5068-4AC7-A9F8-A175987CA08B}"/>
              </a:ext>
            </a:extLst>
          </p:cNvPr>
          <p:cNvSpPr txBox="1"/>
          <p:nvPr/>
        </p:nvSpPr>
        <p:spPr bwMode="auto">
          <a:xfrm>
            <a:off x="7932804" y="4532979"/>
            <a:ext cx="922423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M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i</a:t>
            </a:r>
            <a:r>
              <a:rPr lang="en-US" sz="900" dirty="0"/>
              <a:t>a</a:t>
            </a:r>
            <a:r>
              <a:rPr lang="LID4096" sz="900" dirty="0"/>
              <a:t> </a:t>
            </a:r>
            <a:r>
              <a:rPr lang="en-US" sz="900" dirty="0"/>
              <a:t>D</a:t>
            </a:r>
            <a:r>
              <a:rPr lang="LID4096" sz="900" dirty="0"/>
              <a:t>i</a:t>
            </a:r>
            <a:r>
              <a:rPr lang="en-US" sz="900" dirty="0"/>
              <a:t>r</a:t>
            </a:r>
            <a:r>
              <a:rPr lang="LID4096" sz="900" dirty="0"/>
              <a:t>e</a:t>
            </a:r>
            <a:r>
              <a:rPr lang="en-US" sz="900" dirty="0"/>
              <a:t>c</a:t>
            </a:r>
            <a:r>
              <a:rPr lang="LID4096" sz="900" dirty="0"/>
              <a:t>t</a:t>
            </a:r>
            <a:r>
              <a:rPr lang="en-US" sz="900" dirty="0"/>
              <a:t>i</a:t>
            </a:r>
            <a:r>
              <a:rPr lang="LID4096" sz="900" dirty="0"/>
              <a:t>o</a:t>
            </a:r>
            <a:r>
              <a:rPr lang="en-US" sz="900" dirty="0"/>
              <a:t>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EA0A0FD-81C6-4CF2-A768-7EAC8558AB13}"/>
              </a:ext>
            </a:extLst>
          </p:cNvPr>
          <p:cNvSpPr txBox="1"/>
          <p:nvPr/>
        </p:nvSpPr>
        <p:spPr bwMode="auto">
          <a:xfrm>
            <a:off x="5106189" y="4231584"/>
            <a:ext cx="590602" cy="3502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72000" tIns="36000" rIns="73152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M</a:t>
            </a:r>
            <a:r>
              <a:rPr lang="LID4096" sz="900" dirty="0"/>
              <a:t>e</a:t>
            </a:r>
            <a:r>
              <a:rPr lang="en-US" sz="900" dirty="0"/>
              <a:t>d</a:t>
            </a:r>
            <a:r>
              <a:rPr lang="LID4096" sz="900" dirty="0"/>
              <a:t>i</a:t>
            </a:r>
            <a:r>
              <a:rPr lang="en-US" sz="900" dirty="0"/>
              <a:t>a</a:t>
            </a:r>
            <a:r>
              <a:rPr lang="LID4096" sz="900" dirty="0"/>
              <a:t> </a:t>
            </a:r>
            <a:br>
              <a:rPr lang="en-US" sz="900" dirty="0"/>
            </a:br>
            <a:r>
              <a:rPr lang="en-US" sz="900" dirty="0"/>
              <a:t>D</a:t>
            </a:r>
            <a:r>
              <a:rPr lang="LID4096" sz="900" dirty="0"/>
              <a:t>i</a:t>
            </a:r>
            <a:r>
              <a:rPr lang="en-US" sz="900" dirty="0"/>
              <a:t>r</a:t>
            </a:r>
            <a:r>
              <a:rPr lang="LID4096" sz="900" dirty="0"/>
              <a:t>e</a:t>
            </a:r>
            <a:r>
              <a:rPr lang="en-US" sz="900" dirty="0"/>
              <a:t>c</a:t>
            </a:r>
            <a:r>
              <a:rPr lang="LID4096" sz="900" dirty="0"/>
              <a:t>t</a:t>
            </a:r>
            <a:r>
              <a:rPr lang="en-US" sz="900" dirty="0"/>
              <a:t>i</a:t>
            </a:r>
            <a:r>
              <a:rPr lang="LID4096" sz="900" dirty="0"/>
              <a:t>o</a:t>
            </a:r>
            <a:r>
              <a:rPr lang="en-US" sz="900" dirty="0"/>
              <a:t>n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D5273283-F354-4415-8736-4619E5486F42}"/>
              </a:ext>
            </a:extLst>
          </p:cNvPr>
          <p:cNvSpPr/>
          <p:nvPr/>
        </p:nvSpPr>
        <p:spPr bwMode="auto">
          <a:xfrm>
            <a:off x="2178063" y="4226622"/>
            <a:ext cx="284347" cy="139967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en-US" sz="11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BEC0BB5-341A-4C14-A23A-0D6799DB0F67}"/>
              </a:ext>
            </a:extLst>
          </p:cNvPr>
          <p:cNvSpPr/>
          <p:nvPr/>
        </p:nvSpPr>
        <p:spPr bwMode="auto">
          <a:xfrm>
            <a:off x="2179275" y="4411700"/>
            <a:ext cx="284347" cy="139967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</a:pPr>
            <a:endParaRPr lang="en-US" sz="11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ED84CD5-9835-4BDE-942B-435FF99791FD}"/>
              </a:ext>
            </a:extLst>
          </p:cNvPr>
          <p:cNvSpPr/>
          <p:nvPr/>
        </p:nvSpPr>
        <p:spPr bwMode="auto">
          <a:xfrm>
            <a:off x="7833718" y="4023017"/>
            <a:ext cx="65024" cy="215427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53FF2BB4-22CA-4830-A933-22B661CB23B0}"/>
              </a:ext>
            </a:extLst>
          </p:cNvPr>
          <p:cNvSpPr/>
          <p:nvPr/>
        </p:nvSpPr>
        <p:spPr bwMode="auto">
          <a:xfrm>
            <a:off x="5863717" y="4077884"/>
            <a:ext cx="65024" cy="215427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20205113-C5CF-4A7E-A95E-F088376E8E26}"/>
              </a:ext>
            </a:extLst>
          </p:cNvPr>
          <p:cNvSpPr/>
          <p:nvPr/>
        </p:nvSpPr>
        <p:spPr bwMode="auto">
          <a:xfrm>
            <a:off x="5873379" y="3215078"/>
            <a:ext cx="65024" cy="215427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A4070803-B5C1-413B-B710-B2C072C91235}"/>
              </a:ext>
            </a:extLst>
          </p:cNvPr>
          <p:cNvSpPr/>
          <p:nvPr/>
        </p:nvSpPr>
        <p:spPr bwMode="auto">
          <a:xfrm>
            <a:off x="2441170" y="4196273"/>
            <a:ext cx="65024" cy="215427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B5800D6-92E6-43D8-BA33-ABEFC623BBDB}"/>
              </a:ext>
            </a:extLst>
          </p:cNvPr>
          <p:cNvSpPr txBox="1"/>
          <p:nvPr/>
        </p:nvSpPr>
        <p:spPr bwMode="auto">
          <a:xfrm>
            <a:off x="4449699" y="2939160"/>
            <a:ext cx="722314" cy="21178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45720" tIns="36000" rIns="45720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ts val="300"/>
              </a:spcBef>
              <a:spcAft>
                <a:spcPct val="0"/>
              </a:spcAft>
              <a:defRPr sz="1400"/>
            </a:lvl1pPr>
          </a:lstStyle>
          <a:p>
            <a:pPr algn="l"/>
            <a:r>
              <a:rPr lang="en-US" sz="900" dirty="0"/>
              <a:t>A</a:t>
            </a:r>
            <a:r>
              <a:rPr lang="LID4096" sz="900" dirty="0"/>
              <a:t>P</a:t>
            </a:r>
            <a:r>
              <a:rPr lang="en-US" sz="900" dirty="0"/>
              <a:t>I</a:t>
            </a:r>
            <a:r>
              <a:rPr lang="LID4096" sz="900" dirty="0"/>
              <a:t> </a:t>
            </a:r>
            <a:r>
              <a:rPr lang="en-US" sz="900" dirty="0"/>
              <a:t>P</a:t>
            </a:r>
            <a:r>
              <a:rPr lang="LID4096" sz="900" dirty="0"/>
              <a:t>r</a:t>
            </a:r>
            <a:r>
              <a:rPr lang="en-US" sz="900" dirty="0"/>
              <a:t>o</a:t>
            </a:r>
            <a:r>
              <a:rPr lang="LID4096" sz="900" dirty="0"/>
              <a:t>v</a:t>
            </a:r>
            <a:r>
              <a:rPr lang="en-US" sz="900" dirty="0"/>
              <a:t>i</a:t>
            </a:r>
            <a:r>
              <a:rPr lang="LID4096" sz="900" dirty="0"/>
              <a:t>d</a:t>
            </a:r>
            <a:r>
              <a:rPr lang="en-US" sz="900" dirty="0"/>
              <a:t>e</a:t>
            </a:r>
            <a:r>
              <a:rPr lang="LID4096" sz="900" dirty="0"/>
              <a:t>r</a:t>
            </a:r>
            <a:endParaRPr lang="en-US" sz="900" dirty="0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68877C9A-AC36-4540-8669-8A2B0DB07A48}"/>
              </a:ext>
            </a:extLst>
          </p:cNvPr>
          <p:cNvCxnSpPr>
            <a:cxnSpLocks/>
            <a:stCxn id="87" idx="3"/>
            <a:endCxn id="85" idx="0"/>
          </p:cNvCxnSpPr>
          <p:nvPr/>
        </p:nvCxnSpPr>
        <p:spPr bwMode="auto">
          <a:xfrm>
            <a:off x="5172013" y="3045052"/>
            <a:ext cx="733878" cy="17002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3135423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3668</TotalTime>
  <Words>463</Words>
  <Application>Microsoft Office PowerPoint</Application>
  <PresentationFormat>Widescreen</PresentationFormat>
  <Paragraphs>46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Ericsson Hilda</vt:lpstr>
      <vt:lpstr>Ericsson Hilda Light</vt:lpstr>
      <vt:lpstr>Ericsson Technical Icons</vt:lpstr>
      <vt:lpstr>PresentationTemplate2017</vt:lpstr>
      <vt:lpstr>Distribution Media Architecture</vt:lpstr>
      <vt:lpstr>Uplink Media Architecture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start</dc:title>
  <dc:creator>TL5</dc:creator>
  <cp:lastModifiedBy>TL3</cp:lastModifiedBy>
  <cp:revision>268</cp:revision>
  <dcterms:created xsi:type="dcterms:W3CDTF">2018-10-02T09:21:45Z</dcterms:created>
  <dcterms:modified xsi:type="dcterms:W3CDTF">2019-02-01T13:41:10Z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</Properties>
</file>