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Hayes" initials="SH" lastIdx="1" clrIdx="0">
    <p:extLst>
      <p:ext uri="{19B8F6BF-5375-455C-9EA6-DF929625EA0E}">
        <p15:presenceInfo xmlns:p15="http://schemas.microsoft.com/office/powerpoint/2012/main" userId="S::stephen.hayes@ericsson.com::88df143c-9cc8-45b0-a799-19f2c7ac21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E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DFDFC3-0D61-4C8B-BF01-C1CC1177469B}" v="154" dt="2021-12-04T20:40:20.6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0" d="100"/>
          <a:sy n="200" d="100"/>
        </p:scale>
        <p:origin x="-4792" y="-5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Hayes" userId="88df143c-9cc8-45b0-a799-19f2c7ac210c" providerId="ADAL" clId="{53DFDFC3-0D61-4C8B-BF01-C1CC1177469B}"/>
    <pc:docChg chg="undo custSel addSld modSld">
      <pc:chgData name="Stephen Hayes" userId="88df143c-9cc8-45b0-a799-19f2c7ac210c" providerId="ADAL" clId="{53DFDFC3-0D61-4C8B-BF01-C1CC1177469B}" dt="2021-12-04T20:43:37.661" v="1988" actId="1036"/>
      <pc:docMkLst>
        <pc:docMk/>
      </pc:docMkLst>
      <pc:sldChg chg="modSp mod">
        <pc:chgData name="Stephen Hayes" userId="88df143c-9cc8-45b0-a799-19f2c7ac210c" providerId="ADAL" clId="{53DFDFC3-0D61-4C8B-BF01-C1CC1177469B}" dt="2021-12-02T15:39:00.832" v="272" actId="20577"/>
        <pc:sldMkLst>
          <pc:docMk/>
          <pc:sldMk cId="3748801444" sldId="259"/>
        </pc:sldMkLst>
        <pc:spChg chg="mod">
          <ac:chgData name="Stephen Hayes" userId="88df143c-9cc8-45b0-a799-19f2c7ac210c" providerId="ADAL" clId="{53DFDFC3-0D61-4C8B-BF01-C1CC1177469B}" dt="2021-12-02T15:39:00.832" v="272" actId="20577"/>
          <ac:spMkLst>
            <pc:docMk/>
            <pc:sldMk cId="3748801444" sldId="259"/>
            <ac:spMk id="3" creationId="{5395EAB7-FCD3-4066-BA48-FE8BFCA494BD}"/>
          </ac:spMkLst>
        </pc:spChg>
      </pc:sldChg>
      <pc:sldChg chg="addSp delSp modSp mod">
        <pc:chgData name="Stephen Hayes" userId="88df143c-9cc8-45b0-a799-19f2c7ac210c" providerId="ADAL" clId="{53DFDFC3-0D61-4C8B-BF01-C1CC1177469B}" dt="2021-12-04T20:36:19.384" v="1939" actId="14100"/>
        <pc:sldMkLst>
          <pc:docMk/>
          <pc:sldMk cId="1049779328" sldId="261"/>
        </pc:sldMkLst>
        <pc:spChg chg="mod">
          <ac:chgData name="Stephen Hayes" userId="88df143c-9cc8-45b0-a799-19f2c7ac210c" providerId="ADAL" clId="{53DFDFC3-0D61-4C8B-BF01-C1CC1177469B}" dt="2021-12-04T20:20:46.331" v="1207" actId="20577"/>
          <ac:spMkLst>
            <pc:docMk/>
            <pc:sldMk cId="1049779328" sldId="261"/>
            <ac:spMk id="3" creationId="{5395EAB7-FCD3-4066-BA48-FE8BFCA494BD}"/>
          </ac:spMkLst>
        </pc:spChg>
        <pc:spChg chg="add mod">
          <ac:chgData name="Stephen Hayes" userId="88df143c-9cc8-45b0-a799-19f2c7ac210c" providerId="ADAL" clId="{53DFDFC3-0D61-4C8B-BF01-C1CC1177469B}" dt="2021-12-04T20:32:53.833" v="1791" actId="1076"/>
          <ac:spMkLst>
            <pc:docMk/>
            <pc:sldMk cId="1049779328" sldId="261"/>
            <ac:spMk id="4" creationId="{6D2F12CE-52CF-4927-9476-B6B929AB309A}"/>
          </ac:spMkLst>
        </pc:spChg>
        <pc:spChg chg="mod">
          <ac:chgData name="Stephen Hayes" userId="88df143c-9cc8-45b0-a799-19f2c7ac210c" providerId="ADAL" clId="{53DFDFC3-0D61-4C8B-BF01-C1CC1177469B}" dt="2021-12-04T20:32:50.693" v="1790" actId="14100"/>
          <ac:spMkLst>
            <pc:docMk/>
            <pc:sldMk cId="1049779328" sldId="261"/>
            <ac:spMk id="6" creationId="{7B3141F1-FAC9-43F9-8D5E-C54EFC638851}"/>
          </ac:spMkLst>
        </pc:spChg>
        <pc:spChg chg="mod">
          <ac:chgData name="Stephen Hayes" userId="88df143c-9cc8-45b0-a799-19f2c7ac210c" providerId="ADAL" clId="{53DFDFC3-0D61-4C8B-BF01-C1CC1177469B}" dt="2021-12-04T20:19:41.486" v="1193" actId="207"/>
          <ac:spMkLst>
            <pc:docMk/>
            <pc:sldMk cId="1049779328" sldId="261"/>
            <ac:spMk id="7" creationId="{242071F7-DE3F-4150-94ED-ED3F30D8CE51}"/>
          </ac:spMkLst>
        </pc:spChg>
        <pc:spChg chg="mod">
          <ac:chgData name="Stephen Hayes" userId="88df143c-9cc8-45b0-a799-19f2c7ac210c" providerId="ADAL" clId="{53DFDFC3-0D61-4C8B-BF01-C1CC1177469B}" dt="2021-12-04T20:36:19.384" v="1939" actId="14100"/>
          <ac:spMkLst>
            <pc:docMk/>
            <pc:sldMk cId="1049779328" sldId="261"/>
            <ac:spMk id="8" creationId="{1749F6AA-0067-4A16-ADB3-CD93759282D7}"/>
          </ac:spMkLst>
        </pc:spChg>
        <pc:spChg chg="mod ord">
          <ac:chgData name="Stephen Hayes" userId="88df143c-9cc8-45b0-a799-19f2c7ac210c" providerId="ADAL" clId="{53DFDFC3-0D61-4C8B-BF01-C1CC1177469B}" dt="2021-12-02T17:03:54.786" v="382" actId="167"/>
          <ac:spMkLst>
            <pc:docMk/>
            <pc:sldMk cId="1049779328" sldId="261"/>
            <ac:spMk id="9" creationId="{4E41642A-7CD4-40AE-9A8E-B548B80634B7}"/>
          </ac:spMkLst>
        </pc:spChg>
        <pc:spChg chg="add mod">
          <ac:chgData name="Stephen Hayes" userId="88df143c-9cc8-45b0-a799-19f2c7ac210c" providerId="ADAL" clId="{53DFDFC3-0D61-4C8B-BF01-C1CC1177469B}" dt="2021-12-04T20:36:03.043" v="1937" actId="20577"/>
          <ac:spMkLst>
            <pc:docMk/>
            <pc:sldMk cId="1049779328" sldId="261"/>
            <ac:spMk id="11" creationId="{7D561F44-5472-4676-AB46-80A968D7648E}"/>
          </ac:spMkLst>
        </pc:spChg>
        <pc:spChg chg="add mod">
          <ac:chgData name="Stephen Hayes" userId="88df143c-9cc8-45b0-a799-19f2c7ac210c" providerId="ADAL" clId="{53DFDFC3-0D61-4C8B-BF01-C1CC1177469B}" dt="2021-12-02T17:52:43.711" v="505" actId="207"/>
          <ac:spMkLst>
            <pc:docMk/>
            <pc:sldMk cId="1049779328" sldId="261"/>
            <ac:spMk id="17" creationId="{AD266825-53AE-4A4C-AE91-9BFB62BA1F25}"/>
          </ac:spMkLst>
        </pc:spChg>
        <pc:spChg chg="add mod">
          <ac:chgData name="Stephen Hayes" userId="88df143c-9cc8-45b0-a799-19f2c7ac210c" providerId="ADAL" clId="{53DFDFC3-0D61-4C8B-BF01-C1CC1177469B}" dt="2021-12-04T20:33:36.517" v="1877" actId="1038"/>
          <ac:spMkLst>
            <pc:docMk/>
            <pc:sldMk cId="1049779328" sldId="261"/>
            <ac:spMk id="18" creationId="{AFCA18FF-C31E-41A2-B206-5FEBA095CB05}"/>
          </ac:spMkLst>
        </pc:spChg>
        <pc:spChg chg="add mod">
          <ac:chgData name="Stephen Hayes" userId="88df143c-9cc8-45b0-a799-19f2c7ac210c" providerId="ADAL" clId="{53DFDFC3-0D61-4C8B-BF01-C1CC1177469B}" dt="2021-12-04T20:33:36.517" v="1877" actId="1038"/>
          <ac:spMkLst>
            <pc:docMk/>
            <pc:sldMk cId="1049779328" sldId="261"/>
            <ac:spMk id="19" creationId="{284535CF-A93F-4E5A-BD35-BCF19824B292}"/>
          </ac:spMkLst>
        </pc:spChg>
        <pc:spChg chg="add mod">
          <ac:chgData name="Stephen Hayes" userId="88df143c-9cc8-45b0-a799-19f2c7ac210c" providerId="ADAL" clId="{53DFDFC3-0D61-4C8B-BF01-C1CC1177469B}" dt="2021-12-04T20:35:30.217" v="1909" actId="1037"/>
          <ac:spMkLst>
            <pc:docMk/>
            <pc:sldMk cId="1049779328" sldId="261"/>
            <ac:spMk id="20" creationId="{9C5D81CA-A515-4CE6-A0DD-72E54C4CB861}"/>
          </ac:spMkLst>
        </pc:spChg>
        <pc:spChg chg="add del mod">
          <ac:chgData name="Stephen Hayes" userId="88df143c-9cc8-45b0-a799-19f2c7ac210c" providerId="ADAL" clId="{53DFDFC3-0D61-4C8B-BF01-C1CC1177469B}" dt="2021-12-04T20:26:57.453" v="1516" actId="478"/>
          <ac:spMkLst>
            <pc:docMk/>
            <pc:sldMk cId="1049779328" sldId="261"/>
            <ac:spMk id="21" creationId="{C3C8024B-E397-4F44-9DCF-6CA69CC15B99}"/>
          </ac:spMkLst>
        </pc:spChg>
        <pc:spChg chg="add mod">
          <ac:chgData name="Stephen Hayes" userId="88df143c-9cc8-45b0-a799-19f2c7ac210c" providerId="ADAL" clId="{53DFDFC3-0D61-4C8B-BF01-C1CC1177469B}" dt="2021-12-04T20:35:34.966" v="1927" actId="1037"/>
          <ac:spMkLst>
            <pc:docMk/>
            <pc:sldMk cId="1049779328" sldId="261"/>
            <ac:spMk id="22" creationId="{6403BD4E-5E98-436A-AB03-B5C49BD8C9D1}"/>
          </ac:spMkLst>
        </pc:spChg>
        <pc:spChg chg="add mod">
          <ac:chgData name="Stephen Hayes" userId="88df143c-9cc8-45b0-a799-19f2c7ac210c" providerId="ADAL" clId="{53DFDFC3-0D61-4C8B-BF01-C1CC1177469B}" dt="2021-12-04T20:35:34.966" v="1927" actId="1037"/>
          <ac:spMkLst>
            <pc:docMk/>
            <pc:sldMk cId="1049779328" sldId="261"/>
            <ac:spMk id="23" creationId="{B453DC49-CAC4-43CC-99F3-4389AC90D3FC}"/>
          </ac:spMkLst>
        </pc:spChg>
        <pc:spChg chg="add mod">
          <ac:chgData name="Stephen Hayes" userId="88df143c-9cc8-45b0-a799-19f2c7ac210c" providerId="ADAL" clId="{53DFDFC3-0D61-4C8B-BF01-C1CC1177469B}" dt="2021-12-04T20:35:30.217" v="1909" actId="1037"/>
          <ac:spMkLst>
            <pc:docMk/>
            <pc:sldMk cId="1049779328" sldId="261"/>
            <ac:spMk id="24" creationId="{483159CE-D0DA-4A0F-B9A2-2013D204F7FA}"/>
          </ac:spMkLst>
        </pc:spChg>
        <pc:spChg chg="add mod">
          <ac:chgData name="Stephen Hayes" userId="88df143c-9cc8-45b0-a799-19f2c7ac210c" providerId="ADAL" clId="{53DFDFC3-0D61-4C8B-BF01-C1CC1177469B}" dt="2021-12-04T20:34:51.043" v="1884" actId="20577"/>
          <ac:spMkLst>
            <pc:docMk/>
            <pc:sldMk cId="1049779328" sldId="261"/>
            <ac:spMk id="25" creationId="{F7BE4851-D3F7-4D73-BE39-0958B75A06BA}"/>
          </ac:spMkLst>
        </pc:spChg>
        <pc:spChg chg="add mod">
          <ac:chgData name="Stephen Hayes" userId="88df143c-9cc8-45b0-a799-19f2c7ac210c" providerId="ADAL" clId="{53DFDFC3-0D61-4C8B-BF01-C1CC1177469B}" dt="2021-12-04T20:35:30.217" v="1909" actId="1037"/>
          <ac:spMkLst>
            <pc:docMk/>
            <pc:sldMk cId="1049779328" sldId="261"/>
            <ac:spMk id="26" creationId="{D99A705A-6E79-488E-BA37-C18527308788}"/>
          </ac:spMkLst>
        </pc:spChg>
        <pc:spChg chg="add mod">
          <ac:chgData name="Stephen Hayes" userId="88df143c-9cc8-45b0-a799-19f2c7ac210c" providerId="ADAL" clId="{53DFDFC3-0D61-4C8B-BF01-C1CC1177469B}" dt="2021-12-04T20:35:34.966" v="1927" actId="1037"/>
          <ac:spMkLst>
            <pc:docMk/>
            <pc:sldMk cId="1049779328" sldId="261"/>
            <ac:spMk id="27" creationId="{7B8DAEC6-9B84-40E1-8027-C3419C502CE5}"/>
          </ac:spMkLst>
        </pc:spChg>
        <pc:spChg chg="add mod">
          <ac:chgData name="Stephen Hayes" userId="88df143c-9cc8-45b0-a799-19f2c7ac210c" providerId="ADAL" clId="{53DFDFC3-0D61-4C8B-BF01-C1CC1177469B}" dt="2021-12-04T20:35:05.029" v="1890" actId="20577"/>
          <ac:spMkLst>
            <pc:docMk/>
            <pc:sldMk cId="1049779328" sldId="261"/>
            <ac:spMk id="28" creationId="{0A133864-FA17-4A4D-817D-3F1CDC83FAE9}"/>
          </ac:spMkLst>
        </pc:spChg>
        <pc:spChg chg="add mod">
          <ac:chgData name="Stephen Hayes" userId="88df143c-9cc8-45b0-a799-19f2c7ac210c" providerId="ADAL" clId="{53DFDFC3-0D61-4C8B-BF01-C1CC1177469B}" dt="2021-12-04T20:35:17.304" v="1896" actId="20577"/>
          <ac:spMkLst>
            <pc:docMk/>
            <pc:sldMk cId="1049779328" sldId="261"/>
            <ac:spMk id="29" creationId="{ABDF9066-4133-481E-B003-FCAB52F55A0A}"/>
          </ac:spMkLst>
        </pc:spChg>
        <pc:cxnChg chg="add mod">
          <ac:chgData name="Stephen Hayes" userId="88df143c-9cc8-45b0-a799-19f2c7ac210c" providerId="ADAL" clId="{53DFDFC3-0D61-4C8B-BF01-C1CC1177469B}" dt="2021-12-02T17:50:42.591" v="476" actId="1582"/>
          <ac:cxnSpMkLst>
            <pc:docMk/>
            <pc:sldMk cId="1049779328" sldId="261"/>
            <ac:cxnSpMk id="5" creationId="{34FA644E-2F1E-4270-9E90-BA63B8FF2EBF}"/>
          </ac:cxnSpMkLst>
        </pc:cxnChg>
        <pc:cxnChg chg="add del mod">
          <ac:chgData name="Stephen Hayes" userId="88df143c-9cc8-45b0-a799-19f2c7ac210c" providerId="ADAL" clId="{53DFDFC3-0D61-4C8B-BF01-C1CC1177469B}" dt="2021-12-02T17:50:46.886" v="477" actId="478"/>
          <ac:cxnSpMkLst>
            <pc:docMk/>
            <pc:sldMk cId="1049779328" sldId="261"/>
            <ac:cxnSpMk id="11" creationId="{321631CC-F50D-4E27-9043-B1A988EF6A57}"/>
          </ac:cxnSpMkLst>
        </pc:cxnChg>
        <pc:cxnChg chg="add del mod">
          <ac:chgData name="Stephen Hayes" userId="88df143c-9cc8-45b0-a799-19f2c7ac210c" providerId="ADAL" clId="{53DFDFC3-0D61-4C8B-BF01-C1CC1177469B}" dt="2021-12-02T17:50:48.744" v="478" actId="478"/>
          <ac:cxnSpMkLst>
            <pc:docMk/>
            <pc:sldMk cId="1049779328" sldId="261"/>
            <ac:cxnSpMk id="12" creationId="{F13160B7-F31E-493F-A03D-C589425F208B}"/>
          </ac:cxnSpMkLst>
        </pc:cxnChg>
        <pc:cxnChg chg="add del mod">
          <ac:chgData name="Stephen Hayes" userId="88df143c-9cc8-45b0-a799-19f2c7ac210c" providerId="ADAL" clId="{53DFDFC3-0D61-4C8B-BF01-C1CC1177469B}" dt="2021-12-02T17:50:50.563" v="479" actId="478"/>
          <ac:cxnSpMkLst>
            <pc:docMk/>
            <pc:sldMk cId="1049779328" sldId="261"/>
            <ac:cxnSpMk id="13" creationId="{DB88CEAC-7B65-4B8A-9D77-8C11BE25F1F2}"/>
          </ac:cxnSpMkLst>
        </pc:cxnChg>
        <pc:cxnChg chg="add mod">
          <ac:chgData name="Stephen Hayes" userId="88df143c-9cc8-45b0-a799-19f2c7ac210c" providerId="ADAL" clId="{53DFDFC3-0D61-4C8B-BF01-C1CC1177469B}" dt="2021-12-02T17:51:01.634" v="481" actId="1076"/>
          <ac:cxnSpMkLst>
            <pc:docMk/>
            <pc:sldMk cId="1049779328" sldId="261"/>
            <ac:cxnSpMk id="14" creationId="{2A650438-575B-4CC9-B8B9-2D415853C560}"/>
          </ac:cxnSpMkLst>
        </pc:cxnChg>
        <pc:cxnChg chg="add mod">
          <ac:chgData name="Stephen Hayes" userId="88df143c-9cc8-45b0-a799-19f2c7ac210c" providerId="ADAL" clId="{53DFDFC3-0D61-4C8B-BF01-C1CC1177469B}" dt="2021-12-02T17:51:08.465" v="483" actId="1076"/>
          <ac:cxnSpMkLst>
            <pc:docMk/>
            <pc:sldMk cId="1049779328" sldId="261"/>
            <ac:cxnSpMk id="15" creationId="{A2618C61-170C-4AA9-916A-DC98F20E38A4}"/>
          </ac:cxnSpMkLst>
        </pc:cxnChg>
        <pc:cxnChg chg="add mod">
          <ac:chgData name="Stephen Hayes" userId="88df143c-9cc8-45b0-a799-19f2c7ac210c" providerId="ADAL" clId="{53DFDFC3-0D61-4C8B-BF01-C1CC1177469B}" dt="2021-12-02T17:51:23.825" v="485" actId="1076"/>
          <ac:cxnSpMkLst>
            <pc:docMk/>
            <pc:sldMk cId="1049779328" sldId="261"/>
            <ac:cxnSpMk id="16" creationId="{0493665B-EA34-4982-9CBA-1D87B173D031}"/>
          </ac:cxnSpMkLst>
        </pc:cxnChg>
      </pc:sldChg>
      <pc:sldChg chg="addSp delSp modSp mod">
        <pc:chgData name="Stephen Hayes" userId="88df143c-9cc8-45b0-a799-19f2c7ac210c" providerId="ADAL" clId="{53DFDFC3-0D61-4C8B-BF01-C1CC1177469B}" dt="2021-12-04T20:37:03.281" v="1945" actId="207"/>
        <pc:sldMkLst>
          <pc:docMk/>
          <pc:sldMk cId="1391046718" sldId="262"/>
        </pc:sldMkLst>
        <pc:spChg chg="mod">
          <ac:chgData name="Stephen Hayes" userId="88df143c-9cc8-45b0-a799-19f2c7ac210c" providerId="ADAL" clId="{53DFDFC3-0D61-4C8B-BF01-C1CC1177469B}" dt="2021-12-02T18:12:20.776" v="816" actId="164"/>
          <ac:spMkLst>
            <pc:docMk/>
            <pc:sldMk cId="1391046718" sldId="262"/>
            <ac:spMk id="3" creationId="{3B43C8EC-E324-43E0-AEE2-97CB37D4E495}"/>
          </ac:spMkLst>
        </pc:spChg>
        <pc:spChg chg="mod">
          <ac:chgData name="Stephen Hayes" userId="88df143c-9cc8-45b0-a799-19f2c7ac210c" providerId="ADAL" clId="{53DFDFC3-0D61-4C8B-BF01-C1CC1177469B}" dt="2021-12-02T18:12:50.553" v="820" actId="164"/>
          <ac:spMkLst>
            <pc:docMk/>
            <pc:sldMk cId="1391046718" sldId="262"/>
            <ac:spMk id="4" creationId="{84FAFEDB-9FC7-414A-9682-191328C0B183}"/>
          </ac:spMkLst>
        </pc:spChg>
        <pc:spChg chg="mod">
          <ac:chgData name="Stephen Hayes" userId="88df143c-9cc8-45b0-a799-19f2c7ac210c" providerId="ADAL" clId="{53DFDFC3-0D61-4C8B-BF01-C1CC1177469B}" dt="2021-12-02T18:13:04.523" v="821" actId="164"/>
          <ac:spMkLst>
            <pc:docMk/>
            <pc:sldMk cId="1391046718" sldId="262"/>
            <ac:spMk id="5" creationId="{0C8BDEF4-4B0A-4E7E-A267-A4D1F4B7E208}"/>
          </ac:spMkLst>
        </pc:spChg>
        <pc:spChg chg="mod">
          <ac:chgData name="Stephen Hayes" userId="88df143c-9cc8-45b0-a799-19f2c7ac210c" providerId="ADAL" clId="{53DFDFC3-0D61-4C8B-BF01-C1CC1177469B}" dt="2021-12-02T18:13:30.581" v="822" actId="164"/>
          <ac:spMkLst>
            <pc:docMk/>
            <pc:sldMk cId="1391046718" sldId="262"/>
            <ac:spMk id="6" creationId="{E26F0AAB-DE15-4A9A-9435-7760E171A892}"/>
          </ac:spMkLst>
        </pc:spChg>
        <pc:spChg chg="mod">
          <ac:chgData name="Stephen Hayes" userId="88df143c-9cc8-45b0-a799-19f2c7ac210c" providerId="ADAL" clId="{53DFDFC3-0D61-4C8B-BF01-C1CC1177469B}" dt="2021-12-02T18:13:39.885" v="823" actId="164"/>
          <ac:spMkLst>
            <pc:docMk/>
            <pc:sldMk cId="1391046718" sldId="262"/>
            <ac:spMk id="7" creationId="{078124F0-D06B-440D-8E85-A1898AE72A84}"/>
          </ac:spMkLst>
        </pc:spChg>
        <pc:spChg chg="mod">
          <ac:chgData name="Stephen Hayes" userId="88df143c-9cc8-45b0-a799-19f2c7ac210c" providerId="ADAL" clId="{53DFDFC3-0D61-4C8B-BF01-C1CC1177469B}" dt="2021-12-02T18:13:51.277" v="824" actId="164"/>
          <ac:spMkLst>
            <pc:docMk/>
            <pc:sldMk cId="1391046718" sldId="262"/>
            <ac:spMk id="8" creationId="{F8CFB5E2-F723-4A7C-9741-0F03AFC9C610}"/>
          </ac:spMkLst>
        </pc:spChg>
        <pc:spChg chg="mod ord">
          <ac:chgData name="Stephen Hayes" userId="88df143c-9cc8-45b0-a799-19f2c7ac210c" providerId="ADAL" clId="{53DFDFC3-0D61-4C8B-BF01-C1CC1177469B}" dt="2021-12-04T20:36:30.450" v="1940" actId="207"/>
          <ac:spMkLst>
            <pc:docMk/>
            <pc:sldMk cId="1391046718" sldId="262"/>
            <ac:spMk id="9" creationId="{EAF209DC-CBE5-4127-8B9B-3056DE24F939}"/>
          </ac:spMkLst>
        </pc:spChg>
        <pc:spChg chg="mod ord">
          <ac:chgData name="Stephen Hayes" userId="88df143c-9cc8-45b0-a799-19f2c7ac210c" providerId="ADAL" clId="{53DFDFC3-0D61-4C8B-BF01-C1CC1177469B}" dt="2021-12-04T20:36:38.095" v="1941" actId="207"/>
          <ac:spMkLst>
            <pc:docMk/>
            <pc:sldMk cId="1391046718" sldId="262"/>
            <ac:spMk id="10" creationId="{E26DEB27-EA25-41E3-9FDB-54E6E356B1EB}"/>
          </ac:spMkLst>
        </pc:spChg>
        <pc:spChg chg="mod ord">
          <ac:chgData name="Stephen Hayes" userId="88df143c-9cc8-45b0-a799-19f2c7ac210c" providerId="ADAL" clId="{53DFDFC3-0D61-4C8B-BF01-C1CC1177469B}" dt="2021-12-04T20:36:41.581" v="1942" actId="207"/>
          <ac:spMkLst>
            <pc:docMk/>
            <pc:sldMk cId="1391046718" sldId="262"/>
            <ac:spMk id="11" creationId="{7F174310-6C00-4FF3-AAE3-C104646F19C4}"/>
          </ac:spMkLst>
        </pc:spChg>
        <pc:spChg chg="mod ord">
          <ac:chgData name="Stephen Hayes" userId="88df143c-9cc8-45b0-a799-19f2c7ac210c" providerId="ADAL" clId="{53DFDFC3-0D61-4C8B-BF01-C1CC1177469B}" dt="2021-12-04T20:36:46.846" v="1943" actId="207"/>
          <ac:spMkLst>
            <pc:docMk/>
            <pc:sldMk cId="1391046718" sldId="262"/>
            <ac:spMk id="12" creationId="{84ACC4A0-99A8-4B40-A439-BC433DF169AC}"/>
          </ac:spMkLst>
        </pc:spChg>
        <pc:spChg chg="mod ord">
          <ac:chgData name="Stephen Hayes" userId="88df143c-9cc8-45b0-a799-19f2c7ac210c" providerId="ADAL" clId="{53DFDFC3-0D61-4C8B-BF01-C1CC1177469B}" dt="2021-12-04T20:36:52.560" v="1944" actId="207"/>
          <ac:spMkLst>
            <pc:docMk/>
            <pc:sldMk cId="1391046718" sldId="262"/>
            <ac:spMk id="13" creationId="{B4C3D898-6C8D-48F5-85A1-F47A17C232D6}"/>
          </ac:spMkLst>
        </pc:spChg>
        <pc:spChg chg="mod ord">
          <ac:chgData name="Stephen Hayes" userId="88df143c-9cc8-45b0-a799-19f2c7ac210c" providerId="ADAL" clId="{53DFDFC3-0D61-4C8B-BF01-C1CC1177469B}" dt="2021-12-04T20:37:03.281" v="1945" actId="207"/>
          <ac:spMkLst>
            <pc:docMk/>
            <pc:sldMk cId="1391046718" sldId="262"/>
            <ac:spMk id="14" creationId="{57327999-8E20-4FD0-9A21-3B977FA6CD54}"/>
          </ac:spMkLst>
        </pc:spChg>
        <pc:spChg chg="add mod">
          <ac:chgData name="Stephen Hayes" userId="88df143c-9cc8-45b0-a799-19f2c7ac210c" providerId="ADAL" clId="{53DFDFC3-0D61-4C8B-BF01-C1CC1177469B}" dt="2021-12-02T17:15:13.541" v="454" actId="14100"/>
          <ac:spMkLst>
            <pc:docMk/>
            <pc:sldMk cId="1391046718" sldId="262"/>
            <ac:spMk id="15" creationId="{9EFD842D-8264-4B92-AE9D-45811107627C}"/>
          </ac:spMkLst>
        </pc:spChg>
        <pc:spChg chg="mod">
          <ac:chgData name="Stephen Hayes" userId="88df143c-9cc8-45b0-a799-19f2c7ac210c" providerId="ADAL" clId="{53DFDFC3-0D61-4C8B-BF01-C1CC1177469B}" dt="2021-12-02T18:43:17.541" v="1031" actId="13926"/>
          <ac:spMkLst>
            <pc:docMk/>
            <pc:sldMk cId="1391046718" sldId="262"/>
            <ac:spMk id="47" creationId="{C642181B-B18A-433C-917A-18E5C46AD577}"/>
          </ac:spMkLst>
        </pc:spChg>
        <pc:spChg chg="mod">
          <ac:chgData name="Stephen Hayes" userId="88df143c-9cc8-45b0-a799-19f2c7ac210c" providerId="ADAL" clId="{53DFDFC3-0D61-4C8B-BF01-C1CC1177469B}" dt="2021-12-02T18:39:56.432" v="1027"/>
          <ac:spMkLst>
            <pc:docMk/>
            <pc:sldMk cId="1391046718" sldId="262"/>
            <ac:spMk id="48" creationId="{CBCB8F34-F725-4051-B7F6-B169560062F1}"/>
          </ac:spMkLst>
        </pc:spChg>
        <pc:grpChg chg="add mod">
          <ac:chgData name="Stephen Hayes" userId="88df143c-9cc8-45b0-a799-19f2c7ac210c" providerId="ADAL" clId="{53DFDFC3-0D61-4C8B-BF01-C1CC1177469B}" dt="2021-12-02T18:12:39.491" v="819" actId="1076"/>
          <ac:grpSpMkLst>
            <pc:docMk/>
            <pc:sldMk cId="1391046718" sldId="262"/>
            <ac:grpSpMk id="40" creationId="{4FB14884-725D-4AA0-B89E-6275227C6196}"/>
          </ac:grpSpMkLst>
        </pc:grpChg>
        <pc:grpChg chg="add mod">
          <ac:chgData name="Stephen Hayes" userId="88df143c-9cc8-45b0-a799-19f2c7ac210c" providerId="ADAL" clId="{53DFDFC3-0D61-4C8B-BF01-C1CC1177469B}" dt="2021-12-02T18:12:50.553" v="820" actId="164"/>
          <ac:grpSpMkLst>
            <pc:docMk/>
            <pc:sldMk cId="1391046718" sldId="262"/>
            <ac:grpSpMk id="41" creationId="{28719854-1EB5-4ECE-AEC9-AA8EB2320827}"/>
          </ac:grpSpMkLst>
        </pc:grpChg>
        <pc:grpChg chg="add mod">
          <ac:chgData name="Stephen Hayes" userId="88df143c-9cc8-45b0-a799-19f2c7ac210c" providerId="ADAL" clId="{53DFDFC3-0D61-4C8B-BF01-C1CC1177469B}" dt="2021-12-02T18:13:04.523" v="821" actId="164"/>
          <ac:grpSpMkLst>
            <pc:docMk/>
            <pc:sldMk cId="1391046718" sldId="262"/>
            <ac:grpSpMk id="42" creationId="{7D75E804-7C7F-4E03-A68B-E426550A36B9}"/>
          </ac:grpSpMkLst>
        </pc:grpChg>
        <pc:grpChg chg="add mod">
          <ac:chgData name="Stephen Hayes" userId="88df143c-9cc8-45b0-a799-19f2c7ac210c" providerId="ADAL" clId="{53DFDFC3-0D61-4C8B-BF01-C1CC1177469B}" dt="2021-12-02T18:13:30.581" v="822" actId="164"/>
          <ac:grpSpMkLst>
            <pc:docMk/>
            <pc:sldMk cId="1391046718" sldId="262"/>
            <ac:grpSpMk id="43" creationId="{69814DAF-7D89-4593-90FA-3D72A9E3BDD8}"/>
          </ac:grpSpMkLst>
        </pc:grpChg>
        <pc:grpChg chg="add mod">
          <ac:chgData name="Stephen Hayes" userId="88df143c-9cc8-45b0-a799-19f2c7ac210c" providerId="ADAL" clId="{53DFDFC3-0D61-4C8B-BF01-C1CC1177469B}" dt="2021-12-02T18:15:53.520" v="845" actId="1037"/>
          <ac:grpSpMkLst>
            <pc:docMk/>
            <pc:sldMk cId="1391046718" sldId="262"/>
            <ac:grpSpMk id="44" creationId="{6620F750-0F9B-49B9-94AC-A904ADF2E9B4}"/>
          </ac:grpSpMkLst>
        </pc:grpChg>
        <pc:grpChg chg="add mod">
          <ac:chgData name="Stephen Hayes" userId="88df143c-9cc8-45b0-a799-19f2c7ac210c" providerId="ADAL" clId="{53DFDFC3-0D61-4C8B-BF01-C1CC1177469B}" dt="2021-12-02T18:13:51.277" v="824" actId="164"/>
          <ac:grpSpMkLst>
            <pc:docMk/>
            <pc:sldMk cId="1391046718" sldId="262"/>
            <ac:grpSpMk id="45" creationId="{99FE3657-4B8F-4B1C-83AB-EB29948C0C48}"/>
          </ac:grpSpMkLst>
        </pc:grpChg>
        <pc:grpChg chg="add mod">
          <ac:chgData name="Stephen Hayes" userId="88df143c-9cc8-45b0-a799-19f2c7ac210c" providerId="ADAL" clId="{53DFDFC3-0D61-4C8B-BF01-C1CC1177469B}" dt="2021-12-02T18:40:00.019" v="1028" actId="1076"/>
          <ac:grpSpMkLst>
            <pc:docMk/>
            <pc:sldMk cId="1391046718" sldId="262"/>
            <ac:grpSpMk id="46" creationId="{B7B0A478-6B31-4EAB-B60F-94648E135379}"/>
          </ac:grpSpMkLst>
        </pc:grpChg>
        <pc:cxnChg chg="add mod">
          <ac:chgData name="Stephen Hayes" userId="88df143c-9cc8-45b0-a799-19f2c7ac210c" providerId="ADAL" clId="{53DFDFC3-0D61-4C8B-BF01-C1CC1177469B}" dt="2021-12-02T18:13:04.523" v="821" actId="164"/>
          <ac:cxnSpMkLst>
            <pc:docMk/>
            <pc:sldMk cId="1391046718" sldId="262"/>
            <ac:cxnSpMk id="16" creationId="{EF0F3685-4259-4152-A302-4A92BAEE58DA}"/>
          </ac:cxnSpMkLst>
        </pc:cxnChg>
        <pc:cxnChg chg="add mod">
          <ac:chgData name="Stephen Hayes" userId="88df143c-9cc8-45b0-a799-19f2c7ac210c" providerId="ADAL" clId="{53DFDFC3-0D61-4C8B-BF01-C1CC1177469B}" dt="2021-12-02T18:13:04.523" v="821" actId="164"/>
          <ac:cxnSpMkLst>
            <pc:docMk/>
            <pc:sldMk cId="1391046718" sldId="262"/>
            <ac:cxnSpMk id="17" creationId="{28E8673D-E2F5-4E66-B5FF-ADFB1776035D}"/>
          </ac:cxnSpMkLst>
        </pc:cxnChg>
        <pc:cxnChg chg="add mod">
          <ac:chgData name="Stephen Hayes" userId="88df143c-9cc8-45b0-a799-19f2c7ac210c" providerId="ADAL" clId="{53DFDFC3-0D61-4C8B-BF01-C1CC1177469B}" dt="2021-12-02T18:13:04.523" v="821" actId="164"/>
          <ac:cxnSpMkLst>
            <pc:docMk/>
            <pc:sldMk cId="1391046718" sldId="262"/>
            <ac:cxnSpMk id="18" creationId="{6790B9F4-EF7B-4FDB-A108-85E1EAE08DD6}"/>
          </ac:cxnSpMkLst>
        </pc:cxnChg>
        <pc:cxnChg chg="add mod">
          <ac:chgData name="Stephen Hayes" userId="88df143c-9cc8-45b0-a799-19f2c7ac210c" providerId="ADAL" clId="{53DFDFC3-0D61-4C8B-BF01-C1CC1177469B}" dt="2021-12-02T18:13:04.523" v="821" actId="164"/>
          <ac:cxnSpMkLst>
            <pc:docMk/>
            <pc:sldMk cId="1391046718" sldId="262"/>
            <ac:cxnSpMk id="19" creationId="{EC2429A8-31E9-4B15-9E0B-7698A8477EB0}"/>
          </ac:cxnSpMkLst>
        </pc:cxnChg>
        <pc:cxnChg chg="add mod">
          <ac:chgData name="Stephen Hayes" userId="88df143c-9cc8-45b0-a799-19f2c7ac210c" providerId="ADAL" clId="{53DFDFC3-0D61-4C8B-BF01-C1CC1177469B}" dt="2021-12-02T18:12:50.553" v="820" actId="164"/>
          <ac:cxnSpMkLst>
            <pc:docMk/>
            <pc:sldMk cId="1391046718" sldId="262"/>
            <ac:cxnSpMk id="20" creationId="{CC800AE2-BE60-468E-8B43-8B6FE31CA3B9}"/>
          </ac:cxnSpMkLst>
        </pc:cxnChg>
        <pc:cxnChg chg="add mod">
          <ac:chgData name="Stephen Hayes" userId="88df143c-9cc8-45b0-a799-19f2c7ac210c" providerId="ADAL" clId="{53DFDFC3-0D61-4C8B-BF01-C1CC1177469B}" dt="2021-12-02T18:12:50.553" v="820" actId="164"/>
          <ac:cxnSpMkLst>
            <pc:docMk/>
            <pc:sldMk cId="1391046718" sldId="262"/>
            <ac:cxnSpMk id="21" creationId="{C05231FF-461A-482B-88B1-20D1EF5BB6F6}"/>
          </ac:cxnSpMkLst>
        </pc:cxnChg>
        <pc:cxnChg chg="add mod">
          <ac:chgData name="Stephen Hayes" userId="88df143c-9cc8-45b0-a799-19f2c7ac210c" providerId="ADAL" clId="{53DFDFC3-0D61-4C8B-BF01-C1CC1177469B}" dt="2021-12-02T18:12:50.553" v="820" actId="164"/>
          <ac:cxnSpMkLst>
            <pc:docMk/>
            <pc:sldMk cId="1391046718" sldId="262"/>
            <ac:cxnSpMk id="22" creationId="{5B0047BB-E465-4EEF-8520-1CC5680AF28F}"/>
          </ac:cxnSpMkLst>
        </pc:cxnChg>
        <pc:cxnChg chg="add mod">
          <ac:chgData name="Stephen Hayes" userId="88df143c-9cc8-45b0-a799-19f2c7ac210c" providerId="ADAL" clId="{53DFDFC3-0D61-4C8B-BF01-C1CC1177469B}" dt="2021-12-02T18:12:50.553" v="820" actId="164"/>
          <ac:cxnSpMkLst>
            <pc:docMk/>
            <pc:sldMk cId="1391046718" sldId="262"/>
            <ac:cxnSpMk id="23" creationId="{D9EDD651-127A-433A-AB5B-93AD9D4522AE}"/>
          </ac:cxnSpMkLst>
        </pc:cxnChg>
        <pc:cxnChg chg="add mod">
          <ac:chgData name="Stephen Hayes" userId="88df143c-9cc8-45b0-a799-19f2c7ac210c" providerId="ADAL" clId="{53DFDFC3-0D61-4C8B-BF01-C1CC1177469B}" dt="2021-12-02T18:12:20.776" v="816" actId="164"/>
          <ac:cxnSpMkLst>
            <pc:docMk/>
            <pc:sldMk cId="1391046718" sldId="262"/>
            <ac:cxnSpMk id="24" creationId="{050CD9BE-BDD3-44DB-8BBE-11CFC87574FD}"/>
          </ac:cxnSpMkLst>
        </pc:cxnChg>
        <pc:cxnChg chg="add del mod">
          <ac:chgData name="Stephen Hayes" userId="88df143c-9cc8-45b0-a799-19f2c7ac210c" providerId="ADAL" clId="{53DFDFC3-0D61-4C8B-BF01-C1CC1177469B}" dt="2021-12-02T17:55:13.477" v="530" actId="478"/>
          <ac:cxnSpMkLst>
            <pc:docMk/>
            <pc:sldMk cId="1391046718" sldId="262"/>
            <ac:cxnSpMk id="25" creationId="{5317DDB7-2EA8-4247-8EEC-E874DF8927D1}"/>
          </ac:cxnSpMkLst>
        </pc:cxnChg>
        <pc:cxnChg chg="add mod">
          <ac:chgData name="Stephen Hayes" userId="88df143c-9cc8-45b0-a799-19f2c7ac210c" providerId="ADAL" clId="{53DFDFC3-0D61-4C8B-BF01-C1CC1177469B}" dt="2021-12-02T18:12:20.776" v="816" actId="164"/>
          <ac:cxnSpMkLst>
            <pc:docMk/>
            <pc:sldMk cId="1391046718" sldId="262"/>
            <ac:cxnSpMk id="26" creationId="{B2C453C5-5039-4128-A56D-2FE056D3CFD8}"/>
          </ac:cxnSpMkLst>
        </pc:cxnChg>
        <pc:cxnChg chg="add mod">
          <ac:chgData name="Stephen Hayes" userId="88df143c-9cc8-45b0-a799-19f2c7ac210c" providerId="ADAL" clId="{53DFDFC3-0D61-4C8B-BF01-C1CC1177469B}" dt="2021-12-02T18:12:20.776" v="816" actId="164"/>
          <ac:cxnSpMkLst>
            <pc:docMk/>
            <pc:sldMk cId="1391046718" sldId="262"/>
            <ac:cxnSpMk id="27" creationId="{210BD7E7-E774-47CB-A5BD-98E026923E08}"/>
          </ac:cxnSpMkLst>
        </pc:cxnChg>
        <pc:cxnChg chg="add mod">
          <ac:chgData name="Stephen Hayes" userId="88df143c-9cc8-45b0-a799-19f2c7ac210c" providerId="ADAL" clId="{53DFDFC3-0D61-4C8B-BF01-C1CC1177469B}" dt="2021-12-02T18:12:20.776" v="816" actId="164"/>
          <ac:cxnSpMkLst>
            <pc:docMk/>
            <pc:sldMk cId="1391046718" sldId="262"/>
            <ac:cxnSpMk id="28" creationId="{8ADEB1D2-B648-4FBC-8712-669AB3F84B2D}"/>
          </ac:cxnSpMkLst>
        </pc:cxnChg>
        <pc:cxnChg chg="add mod">
          <ac:chgData name="Stephen Hayes" userId="88df143c-9cc8-45b0-a799-19f2c7ac210c" providerId="ADAL" clId="{53DFDFC3-0D61-4C8B-BF01-C1CC1177469B}" dt="2021-12-02T18:13:30.581" v="822" actId="164"/>
          <ac:cxnSpMkLst>
            <pc:docMk/>
            <pc:sldMk cId="1391046718" sldId="262"/>
            <ac:cxnSpMk id="29" creationId="{8B7991CF-CFEF-4B15-9139-2F0D3011819D}"/>
          </ac:cxnSpMkLst>
        </pc:cxnChg>
        <pc:cxnChg chg="add mod">
          <ac:chgData name="Stephen Hayes" userId="88df143c-9cc8-45b0-a799-19f2c7ac210c" providerId="ADAL" clId="{53DFDFC3-0D61-4C8B-BF01-C1CC1177469B}" dt="2021-12-02T18:13:30.581" v="822" actId="164"/>
          <ac:cxnSpMkLst>
            <pc:docMk/>
            <pc:sldMk cId="1391046718" sldId="262"/>
            <ac:cxnSpMk id="30" creationId="{2E98489D-254D-44F8-82DD-9F860DEF0AC3}"/>
          </ac:cxnSpMkLst>
        </pc:cxnChg>
        <pc:cxnChg chg="add mod">
          <ac:chgData name="Stephen Hayes" userId="88df143c-9cc8-45b0-a799-19f2c7ac210c" providerId="ADAL" clId="{53DFDFC3-0D61-4C8B-BF01-C1CC1177469B}" dt="2021-12-02T18:13:30.581" v="822" actId="164"/>
          <ac:cxnSpMkLst>
            <pc:docMk/>
            <pc:sldMk cId="1391046718" sldId="262"/>
            <ac:cxnSpMk id="31" creationId="{6AB9094A-C266-4DCA-A28F-1B0C0E264B18}"/>
          </ac:cxnSpMkLst>
        </pc:cxnChg>
        <pc:cxnChg chg="add mod">
          <ac:chgData name="Stephen Hayes" userId="88df143c-9cc8-45b0-a799-19f2c7ac210c" providerId="ADAL" clId="{53DFDFC3-0D61-4C8B-BF01-C1CC1177469B}" dt="2021-12-02T18:13:39.885" v="823" actId="164"/>
          <ac:cxnSpMkLst>
            <pc:docMk/>
            <pc:sldMk cId="1391046718" sldId="262"/>
            <ac:cxnSpMk id="32" creationId="{49FBD935-D3D7-4A20-9069-B1DBA2606D38}"/>
          </ac:cxnSpMkLst>
        </pc:cxnChg>
        <pc:cxnChg chg="add mod">
          <ac:chgData name="Stephen Hayes" userId="88df143c-9cc8-45b0-a799-19f2c7ac210c" providerId="ADAL" clId="{53DFDFC3-0D61-4C8B-BF01-C1CC1177469B}" dt="2021-12-02T18:13:39.885" v="823" actId="164"/>
          <ac:cxnSpMkLst>
            <pc:docMk/>
            <pc:sldMk cId="1391046718" sldId="262"/>
            <ac:cxnSpMk id="33" creationId="{B5EAA48D-EE2A-4BE6-A0B8-413D89600C66}"/>
          </ac:cxnSpMkLst>
        </pc:cxnChg>
        <pc:cxnChg chg="add mod">
          <ac:chgData name="Stephen Hayes" userId="88df143c-9cc8-45b0-a799-19f2c7ac210c" providerId="ADAL" clId="{53DFDFC3-0D61-4C8B-BF01-C1CC1177469B}" dt="2021-12-02T18:13:39.885" v="823" actId="164"/>
          <ac:cxnSpMkLst>
            <pc:docMk/>
            <pc:sldMk cId="1391046718" sldId="262"/>
            <ac:cxnSpMk id="34" creationId="{A224F574-AC44-4CFD-909A-36161EEE214B}"/>
          </ac:cxnSpMkLst>
        </pc:cxnChg>
        <pc:cxnChg chg="add mod">
          <ac:chgData name="Stephen Hayes" userId="88df143c-9cc8-45b0-a799-19f2c7ac210c" providerId="ADAL" clId="{53DFDFC3-0D61-4C8B-BF01-C1CC1177469B}" dt="2021-12-02T18:13:39.885" v="823" actId="164"/>
          <ac:cxnSpMkLst>
            <pc:docMk/>
            <pc:sldMk cId="1391046718" sldId="262"/>
            <ac:cxnSpMk id="35" creationId="{13613887-A81F-4C52-A530-CC7CB18803C9}"/>
          </ac:cxnSpMkLst>
        </pc:cxnChg>
        <pc:cxnChg chg="add mod">
          <ac:chgData name="Stephen Hayes" userId="88df143c-9cc8-45b0-a799-19f2c7ac210c" providerId="ADAL" clId="{53DFDFC3-0D61-4C8B-BF01-C1CC1177469B}" dt="2021-12-02T18:13:51.277" v="824" actId="164"/>
          <ac:cxnSpMkLst>
            <pc:docMk/>
            <pc:sldMk cId="1391046718" sldId="262"/>
            <ac:cxnSpMk id="36" creationId="{138212C5-5397-464D-AF70-E371AC2A63B4}"/>
          </ac:cxnSpMkLst>
        </pc:cxnChg>
        <pc:cxnChg chg="add mod">
          <ac:chgData name="Stephen Hayes" userId="88df143c-9cc8-45b0-a799-19f2c7ac210c" providerId="ADAL" clId="{53DFDFC3-0D61-4C8B-BF01-C1CC1177469B}" dt="2021-12-02T18:13:51.277" v="824" actId="164"/>
          <ac:cxnSpMkLst>
            <pc:docMk/>
            <pc:sldMk cId="1391046718" sldId="262"/>
            <ac:cxnSpMk id="37" creationId="{4A3993FF-B705-4F3D-9228-157AC4520E24}"/>
          </ac:cxnSpMkLst>
        </pc:cxnChg>
        <pc:cxnChg chg="add mod">
          <ac:chgData name="Stephen Hayes" userId="88df143c-9cc8-45b0-a799-19f2c7ac210c" providerId="ADAL" clId="{53DFDFC3-0D61-4C8B-BF01-C1CC1177469B}" dt="2021-12-02T18:13:51.277" v="824" actId="164"/>
          <ac:cxnSpMkLst>
            <pc:docMk/>
            <pc:sldMk cId="1391046718" sldId="262"/>
            <ac:cxnSpMk id="38" creationId="{3E8CB273-12D8-468A-86D1-78519E5BBE27}"/>
          </ac:cxnSpMkLst>
        </pc:cxnChg>
        <pc:cxnChg chg="add mod">
          <ac:chgData name="Stephen Hayes" userId="88df143c-9cc8-45b0-a799-19f2c7ac210c" providerId="ADAL" clId="{53DFDFC3-0D61-4C8B-BF01-C1CC1177469B}" dt="2021-12-02T18:13:51.277" v="824" actId="164"/>
          <ac:cxnSpMkLst>
            <pc:docMk/>
            <pc:sldMk cId="1391046718" sldId="262"/>
            <ac:cxnSpMk id="39" creationId="{4C15AE79-342E-42CB-AE7A-289CFCC03BE2}"/>
          </ac:cxnSpMkLst>
        </pc:cxnChg>
      </pc:sldChg>
      <pc:sldChg chg="addSp delSp modSp mod">
        <pc:chgData name="Stephen Hayes" userId="88df143c-9cc8-45b0-a799-19f2c7ac210c" providerId="ADAL" clId="{53DFDFC3-0D61-4C8B-BF01-C1CC1177469B}" dt="2021-12-04T20:40:38.497" v="1964" actId="478"/>
        <pc:sldMkLst>
          <pc:docMk/>
          <pc:sldMk cId="1623338817" sldId="263"/>
        </pc:sldMkLst>
        <pc:spChg chg="mod">
          <ac:chgData name="Stephen Hayes" userId="88df143c-9cc8-45b0-a799-19f2c7ac210c" providerId="ADAL" clId="{53DFDFC3-0D61-4C8B-BF01-C1CC1177469B}" dt="2021-12-02T18:13:59.648" v="826" actId="1076"/>
          <ac:spMkLst>
            <pc:docMk/>
            <pc:sldMk cId="1623338817" sldId="263"/>
            <ac:spMk id="2" creationId="{757FD9B5-8BB7-4F5F-8EC6-F2229A15C546}"/>
          </ac:spMkLst>
        </pc:spChg>
        <pc:spChg chg="mod">
          <ac:chgData name="Stephen Hayes" userId="88df143c-9cc8-45b0-a799-19f2c7ac210c" providerId="ADAL" clId="{53DFDFC3-0D61-4C8B-BF01-C1CC1177469B}" dt="2021-12-02T18:14:17.672" v="827" actId="164"/>
          <ac:spMkLst>
            <pc:docMk/>
            <pc:sldMk cId="1623338817" sldId="263"/>
            <ac:spMk id="3" creationId="{3B43C8EC-E324-43E0-AEE2-97CB37D4E495}"/>
          </ac:spMkLst>
        </pc:spChg>
        <pc:spChg chg="mod">
          <ac:chgData name="Stephen Hayes" userId="88df143c-9cc8-45b0-a799-19f2c7ac210c" providerId="ADAL" clId="{53DFDFC3-0D61-4C8B-BF01-C1CC1177469B}" dt="2021-12-02T18:14:29.453" v="828" actId="164"/>
          <ac:spMkLst>
            <pc:docMk/>
            <pc:sldMk cId="1623338817" sldId="263"/>
            <ac:spMk id="4" creationId="{84FAFEDB-9FC7-414A-9682-191328C0B183}"/>
          </ac:spMkLst>
        </pc:spChg>
        <pc:spChg chg="mod">
          <ac:chgData name="Stephen Hayes" userId="88df143c-9cc8-45b0-a799-19f2c7ac210c" providerId="ADAL" clId="{53DFDFC3-0D61-4C8B-BF01-C1CC1177469B}" dt="2021-12-02T18:14:38.420" v="829" actId="164"/>
          <ac:spMkLst>
            <pc:docMk/>
            <pc:sldMk cId="1623338817" sldId="263"/>
            <ac:spMk id="5" creationId="{0C8BDEF4-4B0A-4E7E-A267-A4D1F4B7E208}"/>
          </ac:spMkLst>
        </pc:spChg>
        <pc:spChg chg="mod">
          <ac:chgData name="Stephen Hayes" userId="88df143c-9cc8-45b0-a799-19f2c7ac210c" providerId="ADAL" clId="{53DFDFC3-0D61-4C8B-BF01-C1CC1177469B}" dt="2021-12-02T18:14:47.897" v="830" actId="164"/>
          <ac:spMkLst>
            <pc:docMk/>
            <pc:sldMk cId="1623338817" sldId="263"/>
            <ac:spMk id="6" creationId="{E26F0AAB-DE15-4A9A-9435-7760E171A892}"/>
          </ac:spMkLst>
        </pc:spChg>
        <pc:spChg chg="mod">
          <ac:chgData name="Stephen Hayes" userId="88df143c-9cc8-45b0-a799-19f2c7ac210c" providerId="ADAL" clId="{53DFDFC3-0D61-4C8B-BF01-C1CC1177469B}" dt="2021-12-02T18:14:57.750" v="831" actId="164"/>
          <ac:spMkLst>
            <pc:docMk/>
            <pc:sldMk cId="1623338817" sldId="263"/>
            <ac:spMk id="7" creationId="{078124F0-D06B-440D-8E85-A1898AE72A84}"/>
          </ac:spMkLst>
        </pc:spChg>
        <pc:spChg chg="mod">
          <ac:chgData name="Stephen Hayes" userId="88df143c-9cc8-45b0-a799-19f2c7ac210c" providerId="ADAL" clId="{53DFDFC3-0D61-4C8B-BF01-C1CC1177469B}" dt="2021-12-02T18:15:09.193" v="832" actId="164"/>
          <ac:spMkLst>
            <pc:docMk/>
            <pc:sldMk cId="1623338817" sldId="263"/>
            <ac:spMk id="8" creationId="{F8CFB5E2-F723-4A7C-9741-0F03AFC9C610}"/>
          </ac:spMkLst>
        </pc:spChg>
        <pc:spChg chg="mod ord">
          <ac:chgData name="Stephen Hayes" userId="88df143c-9cc8-45b0-a799-19f2c7ac210c" providerId="ADAL" clId="{53DFDFC3-0D61-4C8B-BF01-C1CC1177469B}" dt="2021-12-04T20:37:10.879" v="1946" actId="207"/>
          <ac:spMkLst>
            <pc:docMk/>
            <pc:sldMk cId="1623338817" sldId="263"/>
            <ac:spMk id="9" creationId="{EAF209DC-CBE5-4127-8B9B-3056DE24F939}"/>
          </ac:spMkLst>
        </pc:spChg>
        <pc:spChg chg="mod ord">
          <ac:chgData name="Stephen Hayes" userId="88df143c-9cc8-45b0-a799-19f2c7ac210c" providerId="ADAL" clId="{53DFDFC3-0D61-4C8B-BF01-C1CC1177469B}" dt="2021-12-04T20:37:21.518" v="1947" actId="207"/>
          <ac:spMkLst>
            <pc:docMk/>
            <pc:sldMk cId="1623338817" sldId="263"/>
            <ac:spMk id="10" creationId="{E26DEB27-EA25-41E3-9FDB-54E6E356B1EB}"/>
          </ac:spMkLst>
        </pc:spChg>
        <pc:spChg chg="mod ord">
          <ac:chgData name="Stephen Hayes" userId="88df143c-9cc8-45b0-a799-19f2c7ac210c" providerId="ADAL" clId="{53DFDFC3-0D61-4C8B-BF01-C1CC1177469B}" dt="2021-12-04T20:37:24.910" v="1948" actId="207"/>
          <ac:spMkLst>
            <pc:docMk/>
            <pc:sldMk cId="1623338817" sldId="263"/>
            <ac:spMk id="11" creationId="{7F174310-6C00-4FF3-AAE3-C104646F19C4}"/>
          </ac:spMkLst>
        </pc:spChg>
        <pc:spChg chg="mod ord">
          <ac:chgData name="Stephen Hayes" userId="88df143c-9cc8-45b0-a799-19f2c7ac210c" providerId="ADAL" clId="{53DFDFC3-0D61-4C8B-BF01-C1CC1177469B}" dt="2021-12-04T20:37:29.306" v="1949" actId="207"/>
          <ac:spMkLst>
            <pc:docMk/>
            <pc:sldMk cId="1623338817" sldId="263"/>
            <ac:spMk id="12" creationId="{84ACC4A0-99A8-4B40-A439-BC433DF169AC}"/>
          </ac:spMkLst>
        </pc:spChg>
        <pc:spChg chg="add mod">
          <ac:chgData name="Stephen Hayes" userId="88df143c-9cc8-45b0-a799-19f2c7ac210c" providerId="ADAL" clId="{53DFDFC3-0D61-4C8B-BF01-C1CC1177469B}" dt="2021-12-02T17:15:32.748" v="456" actId="14100"/>
          <ac:spMkLst>
            <pc:docMk/>
            <pc:sldMk cId="1623338817" sldId="263"/>
            <ac:spMk id="17" creationId="{0AFCA2AB-8A71-4C23-9C6F-2D80D500F630}"/>
          </ac:spMkLst>
        </pc:spChg>
        <pc:spChg chg="mod">
          <ac:chgData name="Stephen Hayes" userId="88df143c-9cc8-45b0-a799-19f2c7ac210c" providerId="ADAL" clId="{53DFDFC3-0D61-4C8B-BF01-C1CC1177469B}" dt="2021-12-02T18:43:33.412" v="1032" actId="13926"/>
          <ac:spMkLst>
            <pc:docMk/>
            <pc:sldMk cId="1623338817" sldId="263"/>
            <ac:spMk id="46" creationId="{30E8B6A4-8921-4766-A80F-43EC9C5D2E83}"/>
          </ac:spMkLst>
        </pc:spChg>
        <pc:spChg chg="mod">
          <ac:chgData name="Stephen Hayes" userId="88df143c-9cc8-45b0-a799-19f2c7ac210c" providerId="ADAL" clId="{53DFDFC3-0D61-4C8B-BF01-C1CC1177469B}" dt="2021-12-02T18:39:48.774" v="1025"/>
          <ac:spMkLst>
            <pc:docMk/>
            <pc:sldMk cId="1623338817" sldId="263"/>
            <ac:spMk id="47" creationId="{0828D9F8-7BD2-4233-805D-FAB919BA5D62}"/>
          </ac:spMkLst>
        </pc:spChg>
        <pc:spChg chg="add del mod">
          <ac:chgData name="Stephen Hayes" userId="88df143c-9cc8-45b0-a799-19f2c7ac210c" providerId="ADAL" clId="{53DFDFC3-0D61-4C8B-BF01-C1CC1177469B}" dt="2021-12-04T20:40:38.497" v="1964" actId="478"/>
          <ac:spMkLst>
            <pc:docMk/>
            <pc:sldMk cId="1623338817" sldId="263"/>
            <ac:spMk id="48" creationId="{580D6D1C-42D2-407E-A20D-6F4087E3DB88}"/>
          </ac:spMkLst>
        </pc:spChg>
        <pc:spChg chg="add del mod">
          <ac:chgData name="Stephen Hayes" userId="88df143c-9cc8-45b0-a799-19f2c7ac210c" providerId="ADAL" clId="{53DFDFC3-0D61-4C8B-BF01-C1CC1177469B}" dt="2021-12-04T20:40:28.978" v="1963" actId="478"/>
          <ac:spMkLst>
            <pc:docMk/>
            <pc:sldMk cId="1623338817" sldId="263"/>
            <ac:spMk id="49" creationId="{CA732ADE-F6D7-486C-9FE8-70AE0FC20A19}"/>
          </ac:spMkLst>
        </pc:spChg>
        <pc:spChg chg="add del mod">
          <ac:chgData name="Stephen Hayes" userId="88df143c-9cc8-45b0-a799-19f2c7ac210c" providerId="ADAL" clId="{53DFDFC3-0D61-4C8B-BF01-C1CC1177469B}" dt="2021-12-04T20:40:26.825" v="1961" actId="478"/>
          <ac:spMkLst>
            <pc:docMk/>
            <pc:sldMk cId="1623338817" sldId="263"/>
            <ac:spMk id="50" creationId="{9F2F88F3-0238-4782-B89E-CEDD02BC3898}"/>
          </ac:spMkLst>
        </pc:spChg>
        <pc:spChg chg="add del mod">
          <ac:chgData name="Stephen Hayes" userId="88df143c-9cc8-45b0-a799-19f2c7ac210c" providerId="ADAL" clId="{53DFDFC3-0D61-4C8B-BF01-C1CC1177469B}" dt="2021-12-04T20:40:27.891" v="1962" actId="478"/>
          <ac:spMkLst>
            <pc:docMk/>
            <pc:sldMk cId="1623338817" sldId="263"/>
            <ac:spMk id="51" creationId="{F1CE4F0A-48A4-4AC9-9F36-7D59FE1AB5F7}"/>
          </ac:spMkLst>
        </pc:spChg>
        <pc:grpChg chg="add mod">
          <ac:chgData name="Stephen Hayes" userId="88df143c-9cc8-45b0-a799-19f2c7ac210c" providerId="ADAL" clId="{53DFDFC3-0D61-4C8B-BF01-C1CC1177469B}" dt="2021-12-02T18:14:17.672" v="827" actId="164"/>
          <ac:grpSpMkLst>
            <pc:docMk/>
            <pc:sldMk cId="1623338817" sldId="263"/>
            <ac:grpSpMk id="13" creationId="{0CB0CE60-36EA-4A12-888D-2C58DF046129}"/>
          </ac:grpSpMkLst>
        </pc:grpChg>
        <pc:grpChg chg="add mod">
          <ac:chgData name="Stephen Hayes" userId="88df143c-9cc8-45b0-a799-19f2c7ac210c" providerId="ADAL" clId="{53DFDFC3-0D61-4C8B-BF01-C1CC1177469B}" dt="2021-12-02T18:14:29.453" v="828" actId="164"/>
          <ac:grpSpMkLst>
            <pc:docMk/>
            <pc:sldMk cId="1623338817" sldId="263"/>
            <ac:grpSpMk id="14" creationId="{160C5CB0-65F8-4CC8-8289-C22F92337FC7}"/>
          </ac:grpSpMkLst>
        </pc:grpChg>
        <pc:grpChg chg="add mod">
          <ac:chgData name="Stephen Hayes" userId="88df143c-9cc8-45b0-a799-19f2c7ac210c" providerId="ADAL" clId="{53DFDFC3-0D61-4C8B-BF01-C1CC1177469B}" dt="2021-12-02T18:14:38.420" v="829" actId="164"/>
          <ac:grpSpMkLst>
            <pc:docMk/>
            <pc:sldMk cId="1623338817" sldId="263"/>
            <ac:grpSpMk id="41" creationId="{3039EFF1-F5C9-43C6-BC1D-96A9AF2CC68D}"/>
          </ac:grpSpMkLst>
        </pc:grpChg>
        <pc:grpChg chg="add mod">
          <ac:chgData name="Stephen Hayes" userId="88df143c-9cc8-45b0-a799-19f2c7ac210c" providerId="ADAL" clId="{53DFDFC3-0D61-4C8B-BF01-C1CC1177469B}" dt="2021-12-02T18:14:47.897" v="830" actId="164"/>
          <ac:grpSpMkLst>
            <pc:docMk/>
            <pc:sldMk cId="1623338817" sldId="263"/>
            <ac:grpSpMk id="42" creationId="{9F9FD9E6-C197-49DD-964B-6BCC21304E19}"/>
          </ac:grpSpMkLst>
        </pc:grpChg>
        <pc:grpChg chg="add mod">
          <ac:chgData name="Stephen Hayes" userId="88df143c-9cc8-45b0-a799-19f2c7ac210c" providerId="ADAL" clId="{53DFDFC3-0D61-4C8B-BF01-C1CC1177469B}" dt="2021-12-02T18:14:57.750" v="831" actId="164"/>
          <ac:grpSpMkLst>
            <pc:docMk/>
            <pc:sldMk cId="1623338817" sldId="263"/>
            <ac:grpSpMk id="43" creationId="{BD2D208E-4E0B-4908-A9E8-05E42C112334}"/>
          </ac:grpSpMkLst>
        </pc:grpChg>
        <pc:grpChg chg="add mod">
          <ac:chgData name="Stephen Hayes" userId="88df143c-9cc8-45b0-a799-19f2c7ac210c" providerId="ADAL" clId="{53DFDFC3-0D61-4C8B-BF01-C1CC1177469B}" dt="2021-12-02T18:15:09.193" v="832" actId="164"/>
          <ac:grpSpMkLst>
            <pc:docMk/>
            <pc:sldMk cId="1623338817" sldId="263"/>
            <ac:grpSpMk id="44" creationId="{A438ED0C-2EE2-4840-B15F-4305E8647B34}"/>
          </ac:grpSpMkLst>
        </pc:grpChg>
        <pc:grpChg chg="add mod">
          <ac:chgData name="Stephen Hayes" userId="88df143c-9cc8-45b0-a799-19f2c7ac210c" providerId="ADAL" clId="{53DFDFC3-0D61-4C8B-BF01-C1CC1177469B}" dt="2021-12-02T18:39:53.518" v="1026" actId="1076"/>
          <ac:grpSpMkLst>
            <pc:docMk/>
            <pc:sldMk cId="1623338817" sldId="263"/>
            <ac:grpSpMk id="45" creationId="{1E3BB13C-845F-4058-92AB-6F02EE4E0E09}"/>
          </ac:grpSpMkLst>
        </pc:grpChg>
        <pc:cxnChg chg="add mod">
          <ac:chgData name="Stephen Hayes" userId="88df143c-9cc8-45b0-a799-19f2c7ac210c" providerId="ADAL" clId="{53DFDFC3-0D61-4C8B-BF01-C1CC1177469B}" dt="2021-12-02T18:15:09.193" v="832" actId="164"/>
          <ac:cxnSpMkLst>
            <pc:docMk/>
            <pc:sldMk cId="1623338817" sldId="263"/>
            <ac:cxnSpMk id="18" creationId="{6737AAC2-716A-445A-8C43-FF242C528AED}"/>
          </ac:cxnSpMkLst>
        </pc:cxnChg>
        <pc:cxnChg chg="add mod">
          <ac:chgData name="Stephen Hayes" userId="88df143c-9cc8-45b0-a799-19f2c7ac210c" providerId="ADAL" clId="{53DFDFC3-0D61-4C8B-BF01-C1CC1177469B}" dt="2021-12-02T18:15:09.193" v="832" actId="164"/>
          <ac:cxnSpMkLst>
            <pc:docMk/>
            <pc:sldMk cId="1623338817" sldId="263"/>
            <ac:cxnSpMk id="19" creationId="{7CF7BF8D-7827-4004-A5B5-0D46C429CF57}"/>
          </ac:cxnSpMkLst>
        </pc:cxnChg>
        <pc:cxnChg chg="add mod">
          <ac:chgData name="Stephen Hayes" userId="88df143c-9cc8-45b0-a799-19f2c7ac210c" providerId="ADAL" clId="{53DFDFC3-0D61-4C8B-BF01-C1CC1177469B}" dt="2021-12-02T18:15:09.193" v="832" actId="164"/>
          <ac:cxnSpMkLst>
            <pc:docMk/>
            <pc:sldMk cId="1623338817" sldId="263"/>
            <ac:cxnSpMk id="20" creationId="{8ECAF427-182D-4637-B912-AC83D574CCC0}"/>
          </ac:cxnSpMkLst>
        </pc:cxnChg>
        <pc:cxnChg chg="add mod">
          <ac:chgData name="Stephen Hayes" userId="88df143c-9cc8-45b0-a799-19f2c7ac210c" providerId="ADAL" clId="{53DFDFC3-0D61-4C8B-BF01-C1CC1177469B}" dt="2021-12-02T18:15:09.193" v="832" actId="164"/>
          <ac:cxnSpMkLst>
            <pc:docMk/>
            <pc:sldMk cId="1623338817" sldId="263"/>
            <ac:cxnSpMk id="21" creationId="{2E88D3BA-8E12-45C6-AB91-6B644BE7B707}"/>
          </ac:cxnSpMkLst>
        </pc:cxnChg>
        <pc:cxnChg chg="add mod">
          <ac:chgData name="Stephen Hayes" userId="88df143c-9cc8-45b0-a799-19f2c7ac210c" providerId="ADAL" clId="{53DFDFC3-0D61-4C8B-BF01-C1CC1177469B}" dt="2021-12-02T18:14:57.750" v="831" actId="164"/>
          <ac:cxnSpMkLst>
            <pc:docMk/>
            <pc:sldMk cId="1623338817" sldId="263"/>
            <ac:cxnSpMk id="22" creationId="{4F7B4E44-3CA3-4ABB-A654-887ECFD66C01}"/>
          </ac:cxnSpMkLst>
        </pc:cxnChg>
        <pc:cxnChg chg="add mod">
          <ac:chgData name="Stephen Hayes" userId="88df143c-9cc8-45b0-a799-19f2c7ac210c" providerId="ADAL" clId="{53DFDFC3-0D61-4C8B-BF01-C1CC1177469B}" dt="2021-12-02T18:14:57.750" v="831" actId="164"/>
          <ac:cxnSpMkLst>
            <pc:docMk/>
            <pc:sldMk cId="1623338817" sldId="263"/>
            <ac:cxnSpMk id="23" creationId="{DA901BE1-BF4F-482F-ADD7-C16F01387F0C}"/>
          </ac:cxnSpMkLst>
        </pc:cxnChg>
        <pc:cxnChg chg="add mod">
          <ac:chgData name="Stephen Hayes" userId="88df143c-9cc8-45b0-a799-19f2c7ac210c" providerId="ADAL" clId="{53DFDFC3-0D61-4C8B-BF01-C1CC1177469B}" dt="2021-12-02T18:14:57.750" v="831" actId="164"/>
          <ac:cxnSpMkLst>
            <pc:docMk/>
            <pc:sldMk cId="1623338817" sldId="263"/>
            <ac:cxnSpMk id="24" creationId="{49108CA1-5585-4D9C-A2A6-F57E72164FAD}"/>
          </ac:cxnSpMkLst>
        </pc:cxnChg>
        <pc:cxnChg chg="add mod">
          <ac:chgData name="Stephen Hayes" userId="88df143c-9cc8-45b0-a799-19f2c7ac210c" providerId="ADAL" clId="{53DFDFC3-0D61-4C8B-BF01-C1CC1177469B}" dt="2021-12-02T18:14:57.750" v="831" actId="164"/>
          <ac:cxnSpMkLst>
            <pc:docMk/>
            <pc:sldMk cId="1623338817" sldId="263"/>
            <ac:cxnSpMk id="25" creationId="{0FD67823-F0CC-4044-9402-536EBA246E80}"/>
          </ac:cxnSpMkLst>
        </pc:cxnChg>
        <pc:cxnChg chg="add mod">
          <ac:chgData name="Stephen Hayes" userId="88df143c-9cc8-45b0-a799-19f2c7ac210c" providerId="ADAL" clId="{53DFDFC3-0D61-4C8B-BF01-C1CC1177469B}" dt="2021-12-02T18:14:47.897" v="830" actId="164"/>
          <ac:cxnSpMkLst>
            <pc:docMk/>
            <pc:sldMk cId="1623338817" sldId="263"/>
            <ac:cxnSpMk id="26" creationId="{C6D4D98E-36CB-4A17-8103-9A7876C141E3}"/>
          </ac:cxnSpMkLst>
        </pc:cxnChg>
        <pc:cxnChg chg="add mod">
          <ac:chgData name="Stephen Hayes" userId="88df143c-9cc8-45b0-a799-19f2c7ac210c" providerId="ADAL" clId="{53DFDFC3-0D61-4C8B-BF01-C1CC1177469B}" dt="2021-12-02T18:14:47.897" v="830" actId="164"/>
          <ac:cxnSpMkLst>
            <pc:docMk/>
            <pc:sldMk cId="1623338817" sldId="263"/>
            <ac:cxnSpMk id="27" creationId="{C9ACB373-DB16-40A5-98C1-D26B80220C1F}"/>
          </ac:cxnSpMkLst>
        </pc:cxnChg>
        <pc:cxnChg chg="add mod">
          <ac:chgData name="Stephen Hayes" userId="88df143c-9cc8-45b0-a799-19f2c7ac210c" providerId="ADAL" clId="{53DFDFC3-0D61-4C8B-BF01-C1CC1177469B}" dt="2021-12-02T18:14:38.420" v="829" actId="164"/>
          <ac:cxnSpMkLst>
            <pc:docMk/>
            <pc:sldMk cId="1623338817" sldId="263"/>
            <ac:cxnSpMk id="28" creationId="{A93E7494-A7FF-478D-879B-6091529E7C9A}"/>
          </ac:cxnSpMkLst>
        </pc:cxnChg>
        <pc:cxnChg chg="add mod">
          <ac:chgData name="Stephen Hayes" userId="88df143c-9cc8-45b0-a799-19f2c7ac210c" providerId="ADAL" clId="{53DFDFC3-0D61-4C8B-BF01-C1CC1177469B}" dt="2021-12-02T18:14:47.897" v="830" actId="164"/>
          <ac:cxnSpMkLst>
            <pc:docMk/>
            <pc:sldMk cId="1623338817" sldId="263"/>
            <ac:cxnSpMk id="29" creationId="{2A41FC33-4534-4A63-A300-262998DF635E}"/>
          </ac:cxnSpMkLst>
        </pc:cxnChg>
        <pc:cxnChg chg="add mod">
          <ac:chgData name="Stephen Hayes" userId="88df143c-9cc8-45b0-a799-19f2c7ac210c" providerId="ADAL" clId="{53DFDFC3-0D61-4C8B-BF01-C1CC1177469B}" dt="2021-12-02T18:14:38.420" v="829" actId="164"/>
          <ac:cxnSpMkLst>
            <pc:docMk/>
            <pc:sldMk cId="1623338817" sldId="263"/>
            <ac:cxnSpMk id="30" creationId="{95E2121F-482B-4DF5-80EC-F52074E9041C}"/>
          </ac:cxnSpMkLst>
        </pc:cxnChg>
        <pc:cxnChg chg="add mod">
          <ac:chgData name="Stephen Hayes" userId="88df143c-9cc8-45b0-a799-19f2c7ac210c" providerId="ADAL" clId="{53DFDFC3-0D61-4C8B-BF01-C1CC1177469B}" dt="2021-12-02T18:14:29.453" v="828" actId="164"/>
          <ac:cxnSpMkLst>
            <pc:docMk/>
            <pc:sldMk cId="1623338817" sldId="263"/>
            <ac:cxnSpMk id="31" creationId="{AE3A1765-E0A2-4171-B033-1C0708E91050}"/>
          </ac:cxnSpMkLst>
        </pc:cxnChg>
        <pc:cxnChg chg="add mod">
          <ac:chgData name="Stephen Hayes" userId="88df143c-9cc8-45b0-a799-19f2c7ac210c" providerId="ADAL" clId="{53DFDFC3-0D61-4C8B-BF01-C1CC1177469B}" dt="2021-12-02T18:14:38.420" v="829" actId="164"/>
          <ac:cxnSpMkLst>
            <pc:docMk/>
            <pc:sldMk cId="1623338817" sldId="263"/>
            <ac:cxnSpMk id="32" creationId="{C880C4EE-38FB-4969-8A5A-6973584A8316}"/>
          </ac:cxnSpMkLst>
        </pc:cxnChg>
        <pc:cxnChg chg="add mod">
          <ac:chgData name="Stephen Hayes" userId="88df143c-9cc8-45b0-a799-19f2c7ac210c" providerId="ADAL" clId="{53DFDFC3-0D61-4C8B-BF01-C1CC1177469B}" dt="2021-12-02T18:14:38.420" v="829" actId="164"/>
          <ac:cxnSpMkLst>
            <pc:docMk/>
            <pc:sldMk cId="1623338817" sldId="263"/>
            <ac:cxnSpMk id="33" creationId="{F690709D-2CA0-4956-88DB-D6C73CE2AB77}"/>
          </ac:cxnSpMkLst>
        </pc:cxnChg>
        <pc:cxnChg chg="add mod">
          <ac:chgData name="Stephen Hayes" userId="88df143c-9cc8-45b0-a799-19f2c7ac210c" providerId="ADAL" clId="{53DFDFC3-0D61-4C8B-BF01-C1CC1177469B}" dt="2021-12-02T18:14:29.453" v="828" actId="164"/>
          <ac:cxnSpMkLst>
            <pc:docMk/>
            <pc:sldMk cId="1623338817" sldId="263"/>
            <ac:cxnSpMk id="34" creationId="{7507C6AF-85B9-44B7-AC73-000EB97AA06B}"/>
          </ac:cxnSpMkLst>
        </pc:cxnChg>
        <pc:cxnChg chg="add mod">
          <ac:chgData name="Stephen Hayes" userId="88df143c-9cc8-45b0-a799-19f2c7ac210c" providerId="ADAL" clId="{53DFDFC3-0D61-4C8B-BF01-C1CC1177469B}" dt="2021-12-02T18:14:29.453" v="828" actId="164"/>
          <ac:cxnSpMkLst>
            <pc:docMk/>
            <pc:sldMk cId="1623338817" sldId="263"/>
            <ac:cxnSpMk id="35" creationId="{F572A2BD-A898-41F5-9A5B-A99FDDA81C4A}"/>
          </ac:cxnSpMkLst>
        </pc:cxnChg>
        <pc:cxnChg chg="add mod">
          <ac:chgData name="Stephen Hayes" userId="88df143c-9cc8-45b0-a799-19f2c7ac210c" providerId="ADAL" clId="{53DFDFC3-0D61-4C8B-BF01-C1CC1177469B}" dt="2021-12-02T18:14:29.453" v="828" actId="164"/>
          <ac:cxnSpMkLst>
            <pc:docMk/>
            <pc:sldMk cId="1623338817" sldId="263"/>
            <ac:cxnSpMk id="36" creationId="{C2F3FD8A-48D9-4794-9C82-70AECA3444E5}"/>
          </ac:cxnSpMkLst>
        </pc:cxnChg>
        <pc:cxnChg chg="add mod">
          <ac:chgData name="Stephen Hayes" userId="88df143c-9cc8-45b0-a799-19f2c7ac210c" providerId="ADAL" clId="{53DFDFC3-0D61-4C8B-BF01-C1CC1177469B}" dt="2021-12-02T18:14:17.672" v="827" actId="164"/>
          <ac:cxnSpMkLst>
            <pc:docMk/>
            <pc:sldMk cId="1623338817" sldId="263"/>
            <ac:cxnSpMk id="37" creationId="{003DC36B-BDDD-4F10-A633-6DFCAE068B09}"/>
          </ac:cxnSpMkLst>
        </pc:cxnChg>
        <pc:cxnChg chg="add mod">
          <ac:chgData name="Stephen Hayes" userId="88df143c-9cc8-45b0-a799-19f2c7ac210c" providerId="ADAL" clId="{53DFDFC3-0D61-4C8B-BF01-C1CC1177469B}" dt="2021-12-02T18:14:17.672" v="827" actId="164"/>
          <ac:cxnSpMkLst>
            <pc:docMk/>
            <pc:sldMk cId="1623338817" sldId="263"/>
            <ac:cxnSpMk id="38" creationId="{5B1A44C0-B22B-45C9-BE27-71E6909E7030}"/>
          </ac:cxnSpMkLst>
        </pc:cxnChg>
        <pc:cxnChg chg="add mod">
          <ac:chgData name="Stephen Hayes" userId="88df143c-9cc8-45b0-a799-19f2c7ac210c" providerId="ADAL" clId="{53DFDFC3-0D61-4C8B-BF01-C1CC1177469B}" dt="2021-12-02T18:14:17.672" v="827" actId="164"/>
          <ac:cxnSpMkLst>
            <pc:docMk/>
            <pc:sldMk cId="1623338817" sldId="263"/>
            <ac:cxnSpMk id="39" creationId="{7C77A2E7-8CB8-4B0B-B2A0-C1B5D64425A7}"/>
          </ac:cxnSpMkLst>
        </pc:cxnChg>
        <pc:cxnChg chg="add mod">
          <ac:chgData name="Stephen Hayes" userId="88df143c-9cc8-45b0-a799-19f2c7ac210c" providerId="ADAL" clId="{53DFDFC3-0D61-4C8B-BF01-C1CC1177469B}" dt="2021-12-02T18:14:17.672" v="827" actId="164"/>
          <ac:cxnSpMkLst>
            <pc:docMk/>
            <pc:sldMk cId="1623338817" sldId="263"/>
            <ac:cxnSpMk id="40" creationId="{6BBEFE46-B72B-448A-B671-D6CED9A8E01D}"/>
          </ac:cxnSpMkLst>
        </pc:cxnChg>
      </pc:sldChg>
      <pc:sldChg chg="addSp delSp modSp mod">
        <pc:chgData name="Stephen Hayes" userId="88df143c-9cc8-45b0-a799-19f2c7ac210c" providerId="ADAL" clId="{53DFDFC3-0D61-4C8B-BF01-C1CC1177469B}" dt="2021-12-04T20:41:43.861" v="1968" actId="688"/>
        <pc:sldMkLst>
          <pc:docMk/>
          <pc:sldMk cId="2249433303" sldId="264"/>
        </pc:sldMkLst>
        <pc:spChg chg="mod">
          <ac:chgData name="Stephen Hayes" userId="88df143c-9cc8-45b0-a799-19f2c7ac210c" providerId="ADAL" clId="{53DFDFC3-0D61-4C8B-BF01-C1CC1177469B}" dt="2021-12-02T18:17:38.937" v="860" actId="1076"/>
          <ac:spMkLst>
            <pc:docMk/>
            <pc:sldMk cId="2249433303" sldId="264"/>
            <ac:spMk id="2" creationId="{757FD9B5-8BB7-4F5F-8EC6-F2229A15C546}"/>
          </ac:spMkLst>
        </pc:spChg>
        <pc:spChg chg="mod">
          <ac:chgData name="Stephen Hayes" userId="88df143c-9cc8-45b0-a799-19f2c7ac210c" providerId="ADAL" clId="{53DFDFC3-0D61-4C8B-BF01-C1CC1177469B}" dt="2021-12-02T18:17:49.731" v="861" actId="164"/>
          <ac:spMkLst>
            <pc:docMk/>
            <pc:sldMk cId="2249433303" sldId="264"/>
            <ac:spMk id="3" creationId="{3B43C8EC-E324-43E0-AEE2-97CB37D4E495}"/>
          </ac:spMkLst>
        </pc:spChg>
        <pc:spChg chg="mod">
          <ac:chgData name="Stephen Hayes" userId="88df143c-9cc8-45b0-a799-19f2c7ac210c" providerId="ADAL" clId="{53DFDFC3-0D61-4C8B-BF01-C1CC1177469B}" dt="2021-12-02T18:17:56.980" v="862" actId="164"/>
          <ac:spMkLst>
            <pc:docMk/>
            <pc:sldMk cId="2249433303" sldId="264"/>
            <ac:spMk id="4" creationId="{84FAFEDB-9FC7-414A-9682-191328C0B183}"/>
          </ac:spMkLst>
        </pc:spChg>
        <pc:spChg chg="mod">
          <ac:chgData name="Stephen Hayes" userId="88df143c-9cc8-45b0-a799-19f2c7ac210c" providerId="ADAL" clId="{53DFDFC3-0D61-4C8B-BF01-C1CC1177469B}" dt="2021-12-02T18:18:04.020" v="863" actId="164"/>
          <ac:spMkLst>
            <pc:docMk/>
            <pc:sldMk cId="2249433303" sldId="264"/>
            <ac:spMk id="5" creationId="{0C8BDEF4-4B0A-4E7E-A267-A4D1F4B7E208}"/>
          </ac:spMkLst>
        </pc:spChg>
        <pc:spChg chg="mod">
          <ac:chgData name="Stephen Hayes" userId="88df143c-9cc8-45b0-a799-19f2c7ac210c" providerId="ADAL" clId="{53DFDFC3-0D61-4C8B-BF01-C1CC1177469B}" dt="2021-12-02T18:18:11.401" v="864" actId="164"/>
          <ac:spMkLst>
            <pc:docMk/>
            <pc:sldMk cId="2249433303" sldId="264"/>
            <ac:spMk id="6" creationId="{E26F0AAB-DE15-4A9A-9435-7760E171A892}"/>
          </ac:spMkLst>
        </pc:spChg>
        <pc:spChg chg="mod">
          <ac:chgData name="Stephen Hayes" userId="88df143c-9cc8-45b0-a799-19f2c7ac210c" providerId="ADAL" clId="{53DFDFC3-0D61-4C8B-BF01-C1CC1177469B}" dt="2021-12-02T18:18:22.098" v="865" actId="164"/>
          <ac:spMkLst>
            <pc:docMk/>
            <pc:sldMk cId="2249433303" sldId="264"/>
            <ac:spMk id="7" creationId="{078124F0-D06B-440D-8E85-A1898AE72A84}"/>
          </ac:spMkLst>
        </pc:spChg>
        <pc:spChg chg="mod">
          <ac:chgData name="Stephen Hayes" userId="88df143c-9cc8-45b0-a799-19f2c7ac210c" providerId="ADAL" clId="{53DFDFC3-0D61-4C8B-BF01-C1CC1177469B}" dt="2021-12-02T18:18:45.936" v="867" actId="164"/>
          <ac:spMkLst>
            <pc:docMk/>
            <pc:sldMk cId="2249433303" sldId="264"/>
            <ac:spMk id="8" creationId="{F8CFB5E2-F723-4A7C-9741-0F03AFC9C610}"/>
          </ac:spMkLst>
        </pc:spChg>
        <pc:spChg chg="mod ord">
          <ac:chgData name="Stephen Hayes" userId="88df143c-9cc8-45b0-a799-19f2c7ac210c" providerId="ADAL" clId="{53DFDFC3-0D61-4C8B-BF01-C1CC1177469B}" dt="2021-12-04T20:41:21.864" v="1966" actId="688"/>
          <ac:spMkLst>
            <pc:docMk/>
            <pc:sldMk cId="2249433303" sldId="264"/>
            <ac:spMk id="11" creationId="{7F174310-6C00-4FF3-AAE3-C104646F19C4}"/>
          </ac:spMkLst>
        </pc:spChg>
        <pc:spChg chg="mod ord">
          <ac:chgData name="Stephen Hayes" userId="88df143c-9cc8-45b0-a799-19f2c7ac210c" providerId="ADAL" clId="{53DFDFC3-0D61-4C8B-BF01-C1CC1177469B}" dt="2021-12-04T20:41:43.861" v="1968" actId="688"/>
          <ac:spMkLst>
            <pc:docMk/>
            <pc:sldMk cId="2249433303" sldId="264"/>
            <ac:spMk id="12" creationId="{84ACC4A0-99A8-4B40-A439-BC433DF169AC}"/>
          </ac:spMkLst>
        </pc:spChg>
        <pc:spChg chg="add mod">
          <ac:chgData name="Stephen Hayes" userId="88df143c-9cc8-45b0-a799-19f2c7ac210c" providerId="ADAL" clId="{53DFDFC3-0D61-4C8B-BF01-C1CC1177469B}" dt="2021-12-02T17:15:41.707" v="458" actId="14100"/>
          <ac:spMkLst>
            <pc:docMk/>
            <pc:sldMk cId="2249433303" sldId="264"/>
            <ac:spMk id="21" creationId="{35B21A20-7F53-464F-B35D-D81B580F85CA}"/>
          </ac:spMkLst>
        </pc:spChg>
        <pc:spChg chg="mod">
          <ac:chgData name="Stephen Hayes" userId="88df143c-9cc8-45b0-a799-19f2c7ac210c" providerId="ADAL" clId="{53DFDFC3-0D61-4C8B-BF01-C1CC1177469B}" dt="2021-12-02T18:43:09.519" v="1030" actId="13926"/>
          <ac:spMkLst>
            <pc:docMk/>
            <pc:sldMk cId="2249433303" sldId="264"/>
            <ac:spMk id="47" creationId="{103E09C6-E757-4151-97D7-4B24EF95DFA0}"/>
          </ac:spMkLst>
        </pc:spChg>
        <pc:spChg chg="mod">
          <ac:chgData name="Stephen Hayes" userId="88df143c-9cc8-45b0-a799-19f2c7ac210c" providerId="ADAL" clId="{53DFDFC3-0D61-4C8B-BF01-C1CC1177469B}" dt="2021-12-02T18:39:45.417" v="1024"/>
          <ac:spMkLst>
            <pc:docMk/>
            <pc:sldMk cId="2249433303" sldId="264"/>
            <ac:spMk id="48" creationId="{7C1FAC83-BCFD-45E5-B7DC-57D982933225}"/>
          </ac:spMkLst>
        </pc:spChg>
        <pc:grpChg chg="add mod">
          <ac:chgData name="Stephen Hayes" userId="88df143c-9cc8-45b0-a799-19f2c7ac210c" providerId="ADAL" clId="{53DFDFC3-0D61-4C8B-BF01-C1CC1177469B}" dt="2021-12-02T18:17:49.731" v="861" actId="164"/>
          <ac:grpSpMkLst>
            <pc:docMk/>
            <pc:sldMk cId="2249433303" sldId="264"/>
            <ac:grpSpMk id="9" creationId="{D2A7CA38-C83B-46AC-90EC-5CD0EDD5DAF8}"/>
          </ac:grpSpMkLst>
        </pc:grpChg>
        <pc:grpChg chg="add mod">
          <ac:chgData name="Stephen Hayes" userId="88df143c-9cc8-45b0-a799-19f2c7ac210c" providerId="ADAL" clId="{53DFDFC3-0D61-4C8B-BF01-C1CC1177469B}" dt="2021-12-02T18:17:56.980" v="862" actId="164"/>
          <ac:grpSpMkLst>
            <pc:docMk/>
            <pc:sldMk cId="2249433303" sldId="264"/>
            <ac:grpSpMk id="10" creationId="{513EC94A-4E80-4172-9EB1-9281D4BA2A46}"/>
          </ac:grpSpMkLst>
        </pc:grpChg>
        <pc:grpChg chg="add mod">
          <ac:chgData name="Stephen Hayes" userId="88df143c-9cc8-45b0-a799-19f2c7ac210c" providerId="ADAL" clId="{53DFDFC3-0D61-4C8B-BF01-C1CC1177469B}" dt="2021-12-02T18:18:04.020" v="863" actId="164"/>
          <ac:grpSpMkLst>
            <pc:docMk/>
            <pc:sldMk cId="2249433303" sldId="264"/>
            <ac:grpSpMk id="13" creationId="{CC661AED-3FDA-42FE-9D29-D08AA4D1780E}"/>
          </ac:grpSpMkLst>
        </pc:grpChg>
        <pc:grpChg chg="add mod">
          <ac:chgData name="Stephen Hayes" userId="88df143c-9cc8-45b0-a799-19f2c7ac210c" providerId="ADAL" clId="{53DFDFC3-0D61-4C8B-BF01-C1CC1177469B}" dt="2021-12-02T18:18:11.401" v="864" actId="164"/>
          <ac:grpSpMkLst>
            <pc:docMk/>
            <pc:sldMk cId="2249433303" sldId="264"/>
            <ac:grpSpMk id="14" creationId="{BDAB8194-63A6-4FA9-9D23-B79669822316}"/>
          </ac:grpSpMkLst>
        </pc:grpChg>
        <pc:grpChg chg="add mod">
          <ac:chgData name="Stephen Hayes" userId="88df143c-9cc8-45b0-a799-19f2c7ac210c" providerId="ADAL" clId="{53DFDFC3-0D61-4C8B-BF01-C1CC1177469B}" dt="2021-12-02T18:18:22.098" v="865" actId="164"/>
          <ac:grpSpMkLst>
            <pc:docMk/>
            <pc:sldMk cId="2249433303" sldId="264"/>
            <ac:grpSpMk id="15" creationId="{2B938D60-3D81-4666-B76F-702360E2CBBE}"/>
          </ac:grpSpMkLst>
        </pc:grpChg>
        <pc:grpChg chg="add mod">
          <ac:chgData name="Stephen Hayes" userId="88df143c-9cc8-45b0-a799-19f2c7ac210c" providerId="ADAL" clId="{53DFDFC3-0D61-4C8B-BF01-C1CC1177469B}" dt="2021-12-02T18:18:45.936" v="867" actId="164"/>
          <ac:grpSpMkLst>
            <pc:docMk/>
            <pc:sldMk cId="2249433303" sldId="264"/>
            <ac:grpSpMk id="45" creationId="{2AC470A3-29E5-47D2-B34F-B923D1A515EB}"/>
          </ac:grpSpMkLst>
        </pc:grpChg>
        <pc:grpChg chg="add mod">
          <ac:chgData name="Stephen Hayes" userId="88df143c-9cc8-45b0-a799-19f2c7ac210c" providerId="ADAL" clId="{53DFDFC3-0D61-4C8B-BF01-C1CC1177469B}" dt="2021-12-02T18:39:45.417" v="1024"/>
          <ac:grpSpMkLst>
            <pc:docMk/>
            <pc:sldMk cId="2249433303" sldId="264"/>
            <ac:grpSpMk id="46" creationId="{AB174DC8-68F7-4F02-9D8F-279D2E3993DD}"/>
          </ac:grpSpMkLst>
        </pc:grpChg>
        <pc:cxnChg chg="add mod">
          <ac:chgData name="Stephen Hayes" userId="88df143c-9cc8-45b0-a799-19f2c7ac210c" providerId="ADAL" clId="{53DFDFC3-0D61-4C8B-BF01-C1CC1177469B}" dt="2021-12-02T18:17:56.980" v="862" actId="164"/>
          <ac:cxnSpMkLst>
            <pc:docMk/>
            <pc:sldMk cId="2249433303" sldId="264"/>
            <ac:cxnSpMk id="16" creationId="{32D44FD1-7C2C-4364-AC86-F23D70E8BACA}"/>
          </ac:cxnSpMkLst>
        </pc:cxnChg>
        <pc:cxnChg chg="add mod">
          <ac:chgData name="Stephen Hayes" userId="88df143c-9cc8-45b0-a799-19f2c7ac210c" providerId="ADAL" clId="{53DFDFC3-0D61-4C8B-BF01-C1CC1177469B}" dt="2021-12-02T18:17:56.980" v="862" actId="164"/>
          <ac:cxnSpMkLst>
            <pc:docMk/>
            <pc:sldMk cId="2249433303" sldId="264"/>
            <ac:cxnSpMk id="22" creationId="{D7CCB63A-8495-4D00-BED9-310E105EB054}"/>
          </ac:cxnSpMkLst>
        </pc:cxnChg>
        <pc:cxnChg chg="add mod">
          <ac:chgData name="Stephen Hayes" userId="88df143c-9cc8-45b0-a799-19f2c7ac210c" providerId="ADAL" clId="{53DFDFC3-0D61-4C8B-BF01-C1CC1177469B}" dt="2021-12-02T18:17:56.980" v="862" actId="164"/>
          <ac:cxnSpMkLst>
            <pc:docMk/>
            <pc:sldMk cId="2249433303" sldId="264"/>
            <ac:cxnSpMk id="23" creationId="{6066C8A4-8F0B-48D5-912C-F4AB2A46B14A}"/>
          </ac:cxnSpMkLst>
        </pc:cxnChg>
        <pc:cxnChg chg="add mod">
          <ac:chgData name="Stephen Hayes" userId="88df143c-9cc8-45b0-a799-19f2c7ac210c" providerId="ADAL" clId="{53DFDFC3-0D61-4C8B-BF01-C1CC1177469B}" dt="2021-12-02T18:17:56.980" v="862" actId="164"/>
          <ac:cxnSpMkLst>
            <pc:docMk/>
            <pc:sldMk cId="2249433303" sldId="264"/>
            <ac:cxnSpMk id="24" creationId="{94F6DE3C-CC82-45D5-9D29-944F2E563F8E}"/>
          </ac:cxnSpMkLst>
        </pc:cxnChg>
        <pc:cxnChg chg="add mod">
          <ac:chgData name="Stephen Hayes" userId="88df143c-9cc8-45b0-a799-19f2c7ac210c" providerId="ADAL" clId="{53DFDFC3-0D61-4C8B-BF01-C1CC1177469B}" dt="2021-12-02T18:18:04.020" v="863" actId="164"/>
          <ac:cxnSpMkLst>
            <pc:docMk/>
            <pc:sldMk cId="2249433303" sldId="264"/>
            <ac:cxnSpMk id="25" creationId="{B470CF03-68AA-45C3-A299-63DBA8C4BC95}"/>
          </ac:cxnSpMkLst>
        </pc:cxnChg>
        <pc:cxnChg chg="add mod">
          <ac:chgData name="Stephen Hayes" userId="88df143c-9cc8-45b0-a799-19f2c7ac210c" providerId="ADAL" clId="{53DFDFC3-0D61-4C8B-BF01-C1CC1177469B}" dt="2021-12-02T18:18:04.020" v="863" actId="164"/>
          <ac:cxnSpMkLst>
            <pc:docMk/>
            <pc:sldMk cId="2249433303" sldId="264"/>
            <ac:cxnSpMk id="26" creationId="{54F371BC-9528-4ABB-B1D3-3D4A7D1E8693}"/>
          </ac:cxnSpMkLst>
        </pc:cxnChg>
        <pc:cxnChg chg="add mod">
          <ac:chgData name="Stephen Hayes" userId="88df143c-9cc8-45b0-a799-19f2c7ac210c" providerId="ADAL" clId="{53DFDFC3-0D61-4C8B-BF01-C1CC1177469B}" dt="2021-12-02T18:18:04.020" v="863" actId="164"/>
          <ac:cxnSpMkLst>
            <pc:docMk/>
            <pc:sldMk cId="2249433303" sldId="264"/>
            <ac:cxnSpMk id="27" creationId="{73D650C9-2830-4CB5-8936-9799C4B674B6}"/>
          </ac:cxnSpMkLst>
        </pc:cxnChg>
        <pc:cxnChg chg="add mod">
          <ac:chgData name="Stephen Hayes" userId="88df143c-9cc8-45b0-a799-19f2c7ac210c" providerId="ADAL" clId="{53DFDFC3-0D61-4C8B-BF01-C1CC1177469B}" dt="2021-12-02T18:18:04.020" v="863" actId="164"/>
          <ac:cxnSpMkLst>
            <pc:docMk/>
            <pc:sldMk cId="2249433303" sldId="264"/>
            <ac:cxnSpMk id="28" creationId="{AB16E777-84B1-441D-A3E9-CEC66538BE08}"/>
          </ac:cxnSpMkLst>
        </pc:cxnChg>
        <pc:cxnChg chg="add mod">
          <ac:chgData name="Stephen Hayes" userId="88df143c-9cc8-45b0-a799-19f2c7ac210c" providerId="ADAL" clId="{53DFDFC3-0D61-4C8B-BF01-C1CC1177469B}" dt="2021-12-02T18:17:49.731" v="861" actId="164"/>
          <ac:cxnSpMkLst>
            <pc:docMk/>
            <pc:sldMk cId="2249433303" sldId="264"/>
            <ac:cxnSpMk id="29" creationId="{D1A3D10F-06A6-4304-A171-818AA531C811}"/>
          </ac:cxnSpMkLst>
        </pc:cxnChg>
        <pc:cxnChg chg="add mod">
          <ac:chgData name="Stephen Hayes" userId="88df143c-9cc8-45b0-a799-19f2c7ac210c" providerId="ADAL" clId="{53DFDFC3-0D61-4C8B-BF01-C1CC1177469B}" dt="2021-12-02T18:17:49.731" v="861" actId="164"/>
          <ac:cxnSpMkLst>
            <pc:docMk/>
            <pc:sldMk cId="2249433303" sldId="264"/>
            <ac:cxnSpMk id="30" creationId="{CA60B0D4-0297-4C10-90DA-06F308F8548A}"/>
          </ac:cxnSpMkLst>
        </pc:cxnChg>
        <pc:cxnChg chg="add mod">
          <ac:chgData name="Stephen Hayes" userId="88df143c-9cc8-45b0-a799-19f2c7ac210c" providerId="ADAL" clId="{53DFDFC3-0D61-4C8B-BF01-C1CC1177469B}" dt="2021-12-02T18:17:49.731" v="861" actId="164"/>
          <ac:cxnSpMkLst>
            <pc:docMk/>
            <pc:sldMk cId="2249433303" sldId="264"/>
            <ac:cxnSpMk id="31" creationId="{CCD38B5D-684D-471A-9F2C-53723127E9A5}"/>
          </ac:cxnSpMkLst>
        </pc:cxnChg>
        <pc:cxnChg chg="add mod">
          <ac:chgData name="Stephen Hayes" userId="88df143c-9cc8-45b0-a799-19f2c7ac210c" providerId="ADAL" clId="{53DFDFC3-0D61-4C8B-BF01-C1CC1177469B}" dt="2021-12-02T18:17:49.731" v="861" actId="164"/>
          <ac:cxnSpMkLst>
            <pc:docMk/>
            <pc:sldMk cId="2249433303" sldId="264"/>
            <ac:cxnSpMk id="32" creationId="{E2E8712E-B606-4204-A0A1-65488C5C9279}"/>
          </ac:cxnSpMkLst>
        </pc:cxnChg>
        <pc:cxnChg chg="add mod">
          <ac:chgData name="Stephen Hayes" userId="88df143c-9cc8-45b0-a799-19f2c7ac210c" providerId="ADAL" clId="{53DFDFC3-0D61-4C8B-BF01-C1CC1177469B}" dt="2021-12-02T18:18:11.401" v="864" actId="164"/>
          <ac:cxnSpMkLst>
            <pc:docMk/>
            <pc:sldMk cId="2249433303" sldId="264"/>
            <ac:cxnSpMk id="33" creationId="{A9B7C3BF-9EFE-4624-AE60-0ABDAEDD0B98}"/>
          </ac:cxnSpMkLst>
        </pc:cxnChg>
        <pc:cxnChg chg="add mod">
          <ac:chgData name="Stephen Hayes" userId="88df143c-9cc8-45b0-a799-19f2c7ac210c" providerId="ADAL" clId="{53DFDFC3-0D61-4C8B-BF01-C1CC1177469B}" dt="2021-12-02T18:18:11.401" v="864" actId="164"/>
          <ac:cxnSpMkLst>
            <pc:docMk/>
            <pc:sldMk cId="2249433303" sldId="264"/>
            <ac:cxnSpMk id="34" creationId="{DA5D5232-E7C0-4409-855E-89E3FF8D5962}"/>
          </ac:cxnSpMkLst>
        </pc:cxnChg>
        <pc:cxnChg chg="add mod">
          <ac:chgData name="Stephen Hayes" userId="88df143c-9cc8-45b0-a799-19f2c7ac210c" providerId="ADAL" clId="{53DFDFC3-0D61-4C8B-BF01-C1CC1177469B}" dt="2021-12-02T18:18:11.401" v="864" actId="164"/>
          <ac:cxnSpMkLst>
            <pc:docMk/>
            <pc:sldMk cId="2249433303" sldId="264"/>
            <ac:cxnSpMk id="35" creationId="{EB66071D-C2E5-498E-BBA2-9B464A001538}"/>
          </ac:cxnSpMkLst>
        </pc:cxnChg>
        <pc:cxnChg chg="add mod">
          <ac:chgData name="Stephen Hayes" userId="88df143c-9cc8-45b0-a799-19f2c7ac210c" providerId="ADAL" clId="{53DFDFC3-0D61-4C8B-BF01-C1CC1177469B}" dt="2021-12-02T18:18:22.098" v="865" actId="164"/>
          <ac:cxnSpMkLst>
            <pc:docMk/>
            <pc:sldMk cId="2249433303" sldId="264"/>
            <ac:cxnSpMk id="36" creationId="{1B5C04A1-D49F-49BD-BC67-B24A54EC5537}"/>
          </ac:cxnSpMkLst>
        </pc:cxnChg>
        <pc:cxnChg chg="add mod ord">
          <ac:chgData name="Stephen Hayes" userId="88df143c-9cc8-45b0-a799-19f2c7ac210c" providerId="ADAL" clId="{53DFDFC3-0D61-4C8B-BF01-C1CC1177469B}" dt="2021-12-02T18:18:22.098" v="865" actId="164"/>
          <ac:cxnSpMkLst>
            <pc:docMk/>
            <pc:sldMk cId="2249433303" sldId="264"/>
            <ac:cxnSpMk id="37" creationId="{1D276142-2BB7-49A3-B2FD-A8E5609926E2}"/>
          </ac:cxnSpMkLst>
        </pc:cxnChg>
        <pc:cxnChg chg="add del mod">
          <ac:chgData name="Stephen Hayes" userId="88df143c-9cc8-45b0-a799-19f2c7ac210c" providerId="ADAL" clId="{53DFDFC3-0D61-4C8B-BF01-C1CC1177469B}" dt="2021-12-02T18:06:42.868" v="679"/>
          <ac:cxnSpMkLst>
            <pc:docMk/>
            <pc:sldMk cId="2249433303" sldId="264"/>
            <ac:cxnSpMk id="38" creationId="{7275D981-0EE1-4E78-ABB6-125CCB9C08BA}"/>
          </ac:cxnSpMkLst>
        </pc:cxnChg>
        <pc:cxnChg chg="add mod">
          <ac:chgData name="Stephen Hayes" userId="88df143c-9cc8-45b0-a799-19f2c7ac210c" providerId="ADAL" clId="{53DFDFC3-0D61-4C8B-BF01-C1CC1177469B}" dt="2021-12-02T18:18:22.098" v="865" actId="164"/>
          <ac:cxnSpMkLst>
            <pc:docMk/>
            <pc:sldMk cId="2249433303" sldId="264"/>
            <ac:cxnSpMk id="39" creationId="{C9314E65-09A6-4554-BD74-06966CF0DCD7}"/>
          </ac:cxnSpMkLst>
        </pc:cxnChg>
        <pc:cxnChg chg="add mod">
          <ac:chgData name="Stephen Hayes" userId="88df143c-9cc8-45b0-a799-19f2c7ac210c" providerId="ADAL" clId="{53DFDFC3-0D61-4C8B-BF01-C1CC1177469B}" dt="2021-12-02T18:18:22.098" v="865" actId="164"/>
          <ac:cxnSpMkLst>
            <pc:docMk/>
            <pc:sldMk cId="2249433303" sldId="264"/>
            <ac:cxnSpMk id="40" creationId="{78FE5B3D-BC49-4194-8FBD-69A2E9FDC804}"/>
          </ac:cxnSpMkLst>
        </pc:cxnChg>
        <pc:cxnChg chg="add mod">
          <ac:chgData name="Stephen Hayes" userId="88df143c-9cc8-45b0-a799-19f2c7ac210c" providerId="ADAL" clId="{53DFDFC3-0D61-4C8B-BF01-C1CC1177469B}" dt="2021-12-02T18:18:45.936" v="867" actId="164"/>
          <ac:cxnSpMkLst>
            <pc:docMk/>
            <pc:sldMk cId="2249433303" sldId="264"/>
            <ac:cxnSpMk id="41" creationId="{041AFC32-0146-457E-B971-49407A5C0B46}"/>
          </ac:cxnSpMkLst>
        </pc:cxnChg>
        <pc:cxnChg chg="add mod">
          <ac:chgData name="Stephen Hayes" userId="88df143c-9cc8-45b0-a799-19f2c7ac210c" providerId="ADAL" clId="{53DFDFC3-0D61-4C8B-BF01-C1CC1177469B}" dt="2021-12-02T18:18:45.936" v="867" actId="164"/>
          <ac:cxnSpMkLst>
            <pc:docMk/>
            <pc:sldMk cId="2249433303" sldId="264"/>
            <ac:cxnSpMk id="42" creationId="{8D783134-1B78-41FE-B66E-53739252B206}"/>
          </ac:cxnSpMkLst>
        </pc:cxnChg>
        <pc:cxnChg chg="add mod">
          <ac:chgData name="Stephen Hayes" userId="88df143c-9cc8-45b0-a799-19f2c7ac210c" providerId="ADAL" clId="{53DFDFC3-0D61-4C8B-BF01-C1CC1177469B}" dt="2021-12-02T18:18:45.936" v="867" actId="164"/>
          <ac:cxnSpMkLst>
            <pc:docMk/>
            <pc:sldMk cId="2249433303" sldId="264"/>
            <ac:cxnSpMk id="43" creationId="{004773A5-E785-436F-B4AA-54BA844D94AD}"/>
          </ac:cxnSpMkLst>
        </pc:cxnChg>
        <pc:cxnChg chg="add mod">
          <ac:chgData name="Stephen Hayes" userId="88df143c-9cc8-45b0-a799-19f2c7ac210c" providerId="ADAL" clId="{53DFDFC3-0D61-4C8B-BF01-C1CC1177469B}" dt="2021-12-02T18:18:45.936" v="867" actId="164"/>
          <ac:cxnSpMkLst>
            <pc:docMk/>
            <pc:sldMk cId="2249433303" sldId="264"/>
            <ac:cxnSpMk id="44" creationId="{EFB80E86-9599-4149-9233-D29773C81EF7}"/>
          </ac:cxnSpMkLst>
        </pc:cxnChg>
      </pc:sldChg>
      <pc:sldChg chg="modSp mod">
        <pc:chgData name="Stephen Hayes" userId="88df143c-9cc8-45b0-a799-19f2c7ac210c" providerId="ADAL" clId="{53DFDFC3-0D61-4C8B-BF01-C1CC1177469B}" dt="2021-12-02T19:53:57.127" v="1192" actId="20577"/>
        <pc:sldMkLst>
          <pc:docMk/>
          <pc:sldMk cId="1057579721" sldId="265"/>
        </pc:sldMkLst>
        <pc:spChg chg="mod">
          <ac:chgData name="Stephen Hayes" userId="88df143c-9cc8-45b0-a799-19f2c7ac210c" providerId="ADAL" clId="{53DFDFC3-0D61-4C8B-BF01-C1CC1177469B}" dt="2021-12-02T19:53:57.127" v="1192" actId="20577"/>
          <ac:spMkLst>
            <pc:docMk/>
            <pc:sldMk cId="1057579721" sldId="265"/>
            <ac:spMk id="6" creationId="{A334D243-2CC4-48CE-A239-ED2BDF5B0558}"/>
          </ac:spMkLst>
        </pc:spChg>
      </pc:sldChg>
      <pc:sldChg chg="addSp delSp modSp add mod">
        <pc:chgData name="Stephen Hayes" userId="88df143c-9cc8-45b0-a799-19f2c7ac210c" providerId="ADAL" clId="{53DFDFC3-0D61-4C8B-BF01-C1CC1177469B}" dt="2021-12-04T20:43:37.661" v="1988" actId="1036"/>
        <pc:sldMkLst>
          <pc:docMk/>
          <pc:sldMk cId="1999929472" sldId="266"/>
        </pc:sldMkLst>
        <pc:spChg chg="mod">
          <ac:chgData name="Stephen Hayes" userId="88df143c-9cc8-45b0-a799-19f2c7ac210c" providerId="ADAL" clId="{53DFDFC3-0D61-4C8B-BF01-C1CC1177469B}" dt="2021-12-02T18:18:59.766" v="870" actId="1076"/>
          <ac:spMkLst>
            <pc:docMk/>
            <pc:sldMk cId="1999929472" sldId="266"/>
            <ac:spMk id="2" creationId="{757FD9B5-8BB7-4F5F-8EC6-F2229A15C546}"/>
          </ac:spMkLst>
        </pc:spChg>
        <pc:spChg chg="mod">
          <ac:chgData name="Stephen Hayes" userId="88df143c-9cc8-45b0-a799-19f2c7ac210c" providerId="ADAL" clId="{53DFDFC3-0D61-4C8B-BF01-C1CC1177469B}" dt="2021-12-02T18:19:10.869" v="871" actId="164"/>
          <ac:spMkLst>
            <pc:docMk/>
            <pc:sldMk cId="1999929472" sldId="266"/>
            <ac:spMk id="3" creationId="{3B43C8EC-E324-43E0-AEE2-97CB37D4E495}"/>
          </ac:spMkLst>
        </pc:spChg>
        <pc:spChg chg="mod">
          <ac:chgData name="Stephen Hayes" userId="88df143c-9cc8-45b0-a799-19f2c7ac210c" providerId="ADAL" clId="{53DFDFC3-0D61-4C8B-BF01-C1CC1177469B}" dt="2021-12-02T18:19:18.474" v="872" actId="164"/>
          <ac:spMkLst>
            <pc:docMk/>
            <pc:sldMk cId="1999929472" sldId="266"/>
            <ac:spMk id="4" creationId="{84FAFEDB-9FC7-414A-9682-191328C0B183}"/>
          </ac:spMkLst>
        </pc:spChg>
        <pc:spChg chg="mod">
          <ac:chgData name="Stephen Hayes" userId="88df143c-9cc8-45b0-a799-19f2c7ac210c" providerId="ADAL" clId="{53DFDFC3-0D61-4C8B-BF01-C1CC1177469B}" dt="2021-12-02T18:19:25.811" v="873" actId="164"/>
          <ac:spMkLst>
            <pc:docMk/>
            <pc:sldMk cId="1999929472" sldId="266"/>
            <ac:spMk id="5" creationId="{0C8BDEF4-4B0A-4E7E-A267-A4D1F4B7E208}"/>
          </ac:spMkLst>
        </pc:spChg>
        <pc:spChg chg="mod">
          <ac:chgData name="Stephen Hayes" userId="88df143c-9cc8-45b0-a799-19f2c7ac210c" providerId="ADAL" clId="{53DFDFC3-0D61-4C8B-BF01-C1CC1177469B}" dt="2021-12-02T18:19:35.050" v="874" actId="164"/>
          <ac:spMkLst>
            <pc:docMk/>
            <pc:sldMk cId="1999929472" sldId="266"/>
            <ac:spMk id="6" creationId="{E26F0AAB-DE15-4A9A-9435-7760E171A892}"/>
          </ac:spMkLst>
        </pc:spChg>
        <pc:spChg chg="mod">
          <ac:chgData name="Stephen Hayes" userId="88df143c-9cc8-45b0-a799-19f2c7ac210c" providerId="ADAL" clId="{53DFDFC3-0D61-4C8B-BF01-C1CC1177469B}" dt="2021-12-02T18:19:45.320" v="875" actId="164"/>
          <ac:spMkLst>
            <pc:docMk/>
            <pc:sldMk cId="1999929472" sldId="266"/>
            <ac:spMk id="7" creationId="{078124F0-D06B-440D-8E85-A1898AE72A84}"/>
          </ac:spMkLst>
        </pc:spChg>
        <pc:spChg chg="mod">
          <ac:chgData name="Stephen Hayes" userId="88df143c-9cc8-45b0-a799-19f2c7ac210c" providerId="ADAL" clId="{53DFDFC3-0D61-4C8B-BF01-C1CC1177469B}" dt="2021-12-02T18:19:52.891" v="876" actId="164"/>
          <ac:spMkLst>
            <pc:docMk/>
            <pc:sldMk cId="1999929472" sldId="266"/>
            <ac:spMk id="8" creationId="{F8CFB5E2-F723-4A7C-9741-0F03AFC9C610}"/>
          </ac:spMkLst>
        </pc:spChg>
        <pc:spChg chg="mod ord">
          <ac:chgData name="Stephen Hayes" userId="88df143c-9cc8-45b0-a799-19f2c7ac210c" providerId="ADAL" clId="{53DFDFC3-0D61-4C8B-BF01-C1CC1177469B}" dt="2021-12-04T20:43:14.454" v="1978" actId="688"/>
          <ac:spMkLst>
            <pc:docMk/>
            <pc:sldMk cId="1999929472" sldId="266"/>
            <ac:spMk id="11" creationId="{7F174310-6C00-4FF3-AAE3-C104646F19C4}"/>
          </ac:spMkLst>
        </pc:spChg>
        <pc:spChg chg="mod ord">
          <ac:chgData name="Stephen Hayes" userId="88df143c-9cc8-45b0-a799-19f2c7ac210c" providerId="ADAL" clId="{53DFDFC3-0D61-4C8B-BF01-C1CC1177469B}" dt="2021-12-04T20:43:37.661" v="1988" actId="1036"/>
          <ac:spMkLst>
            <pc:docMk/>
            <pc:sldMk cId="1999929472" sldId="266"/>
            <ac:spMk id="12" creationId="{84ACC4A0-99A8-4B40-A439-BC433DF169AC}"/>
          </ac:spMkLst>
        </pc:spChg>
        <pc:spChg chg="add mod ord">
          <ac:chgData name="Stephen Hayes" userId="88df143c-9cc8-45b0-a799-19f2c7ac210c" providerId="ADAL" clId="{53DFDFC3-0D61-4C8B-BF01-C1CC1177469B}" dt="2021-12-04T20:42:00.722" v="1970" actId="688"/>
          <ac:spMkLst>
            <pc:docMk/>
            <pc:sldMk cId="1999929472" sldId="266"/>
            <ac:spMk id="16" creationId="{42412C38-143E-4B32-9A10-DB11A5906751}"/>
          </ac:spMkLst>
        </pc:spChg>
        <pc:spChg chg="del">
          <ac:chgData name="Stephen Hayes" userId="88df143c-9cc8-45b0-a799-19f2c7ac210c" providerId="ADAL" clId="{53DFDFC3-0D61-4C8B-BF01-C1CC1177469B}" dt="2021-12-02T15:36:16.477" v="255" actId="478"/>
          <ac:spMkLst>
            <pc:docMk/>
            <pc:sldMk cId="1999929472" sldId="266"/>
            <ac:spMk id="17" creationId="{AA56CC2A-D8EA-457C-ACF2-66E95FB01339}"/>
          </ac:spMkLst>
        </pc:spChg>
        <pc:spChg chg="del">
          <ac:chgData name="Stephen Hayes" userId="88df143c-9cc8-45b0-a799-19f2c7ac210c" providerId="ADAL" clId="{53DFDFC3-0D61-4C8B-BF01-C1CC1177469B}" dt="2021-12-02T15:36:18.225" v="256" actId="478"/>
          <ac:spMkLst>
            <pc:docMk/>
            <pc:sldMk cId="1999929472" sldId="266"/>
            <ac:spMk id="18" creationId="{21FF0DB6-C567-4E95-A2A8-BFA4FA8F5CA9}"/>
          </ac:spMkLst>
        </pc:spChg>
        <pc:spChg chg="del">
          <ac:chgData name="Stephen Hayes" userId="88df143c-9cc8-45b0-a799-19f2c7ac210c" providerId="ADAL" clId="{53DFDFC3-0D61-4C8B-BF01-C1CC1177469B}" dt="2021-12-02T15:36:20.214" v="257" actId="478"/>
          <ac:spMkLst>
            <pc:docMk/>
            <pc:sldMk cId="1999929472" sldId="266"/>
            <ac:spMk id="19" creationId="{66EFB1B6-82BB-4A62-AA5C-3D9ED7083FC1}"/>
          </ac:spMkLst>
        </pc:spChg>
        <pc:spChg chg="del">
          <ac:chgData name="Stephen Hayes" userId="88df143c-9cc8-45b0-a799-19f2c7ac210c" providerId="ADAL" clId="{53DFDFC3-0D61-4C8B-BF01-C1CC1177469B}" dt="2021-12-02T15:36:21.773" v="258" actId="478"/>
          <ac:spMkLst>
            <pc:docMk/>
            <pc:sldMk cId="1999929472" sldId="266"/>
            <ac:spMk id="20" creationId="{E92DE560-73C4-46AE-BFA0-041A886B8FE3}"/>
          </ac:spMkLst>
        </pc:spChg>
        <pc:spChg chg="mod">
          <ac:chgData name="Stephen Hayes" userId="88df143c-9cc8-45b0-a799-19f2c7ac210c" providerId="ADAL" clId="{53DFDFC3-0D61-4C8B-BF01-C1CC1177469B}" dt="2021-12-02T17:15:51.441" v="460" actId="14100"/>
          <ac:spMkLst>
            <pc:docMk/>
            <pc:sldMk cId="1999929472" sldId="266"/>
            <ac:spMk id="21" creationId="{35B21A20-7F53-464F-B35D-D81B580F85CA}"/>
          </ac:spMkLst>
        </pc:spChg>
        <pc:spChg chg="add mod ord">
          <ac:chgData name="Stephen Hayes" userId="88df143c-9cc8-45b0-a799-19f2c7ac210c" providerId="ADAL" clId="{53DFDFC3-0D61-4C8B-BF01-C1CC1177469B}" dt="2021-12-04T20:42:08.790" v="1972" actId="688"/>
          <ac:spMkLst>
            <pc:docMk/>
            <pc:sldMk cId="1999929472" sldId="266"/>
            <ac:spMk id="22" creationId="{1894D7D6-B514-4AFA-A592-E161613884C0}"/>
          </ac:spMkLst>
        </pc:spChg>
        <pc:spChg chg="add mod ord">
          <ac:chgData name="Stephen Hayes" userId="88df143c-9cc8-45b0-a799-19f2c7ac210c" providerId="ADAL" clId="{53DFDFC3-0D61-4C8B-BF01-C1CC1177469B}" dt="2021-12-04T20:42:19.729" v="1974" actId="688"/>
          <ac:spMkLst>
            <pc:docMk/>
            <pc:sldMk cId="1999929472" sldId="266"/>
            <ac:spMk id="23" creationId="{C36D3F85-268E-444F-B090-ED6BCED01286}"/>
          </ac:spMkLst>
        </pc:spChg>
        <pc:spChg chg="add mod ord">
          <ac:chgData name="Stephen Hayes" userId="88df143c-9cc8-45b0-a799-19f2c7ac210c" providerId="ADAL" clId="{53DFDFC3-0D61-4C8B-BF01-C1CC1177469B}" dt="2021-12-04T20:43:03.797" v="1976" actId="688"/>
          <ac:spMkLst>
            <pc:docMk/>
            <pc:sldMk cId="1999929472" sldId="266"/>
            <ac:spMk id="24" creationId="{12CB52A2-3630-4C10-8065-DB7CBBCA18FD}"/>
          </ac:spMkLst>
        </pc:spChg>
        <pc:spChg chg="add mod">
          <ac:chgData name="Stephen Hayes" userId="88df143c-9cc8-45b0-a799-19f2c7ac210c" providerId="ADAL" clId="{53DFDFC3-0D61-4C8B-BF01-C1CC1177469B}" dt="2021-12-02T18:43:01.947" v="1029" actId="13926"/>
          <ac:spMkLst>
            <pc:docMk/>
            <pc:sldMk cId="1999929472" sldId="266"/>
            <ac:spMk id="45" creationId="{81480289-AADA-42F5-A5C7-A2AA33E7C145}"/>
          </ac:spMkLst>
        </pc:spChg>
        <pc:spChg chg="add del">
          <ac:chgData name="Stephen Hayes" userId="88df143c-9cc8-45b0-a799-19f2c7ac210c" providerId="ADAL" clId="{53DFDFC3-0D61-4C8B-BF01-C1CC1177469B}" dt="2021-12-02T18:37:30.159" v="994" actId="11529"/>
          <ac:spMkLst>
            <pc:docMk/>
            <pc:sldMk cId="1999929472" sldId="266"/>
            <ac:spMk id="46" creationId="{16424E1F-F19D-4399-9322-2B47CCAAE03E}"/>
          </ac:spMkLst>
        </pc:spChg>
        <pc:spChg chg="add mod">
          <ac:chgData name="Stephen Hayes" userId="88df143c-9cc8-45b0-a799-19f2c7ac210c" providerId="ADAL" clId="{53DFDFC3-0D61-4C8B-BF01-C1CC1177469B}" dt="2021-12-02T18:39:30.626" v="1022" actId="164"/>
          <ac:spMkLst>
            <pc:docMk/>
            <pc:sldMk cId="1999929472" sldId="266"/>
            <ac:spMk id="47" creationId="{F35E4C4C-AE30-46FE-80DE-433C7627A994}"/>
          </ac:spMkLst>
        </pc:spChg>
        <pc:grpChg chg="add mod">
          <ac:chgData name="Stephen Hayes" userId="88df143c-9cc8-45b0-a799-19f2c7ac210c" providerId="ADAL" clId="{53DFDFC3-0D61-4C8B-BF01-C1CC1177469B}" dt="2021-12-02T18:19:10.869" v="871" actId="164"/>
          <ac:grpSpMkLst>
            <pc:docMk/>
            <pc:sldMk cId="1999929472" sldId="266"/>
            <ac:grpSpMk id="9" creationId="{2BB77710-5034-49BD-A7E1-417B18E6B96A}"/>
          </ac:grpSpMkLst>
        </pc:grpChg>
        <pc:grpChg chg="add mod">
          <ac:chgData name="Stephen Hayes" userId="88df143c-9cc8-45b0-a799-19f2c7ac210c" providerId="ADAL" clId="{53DFDFC3-0D61-4C8B-BF01-C1CC1177469B}" dt="2021-12-02T18:19:18.474" v="872" actId="164"/>
          <ac:grpSpMkLst>
            <pc:docMk/>
            <pc:sldMk cId="1999929472" sldId="266"/>
            <ac:grpSpMk id="10" creationId="{5DF012C0-B244-4357-B993-E60A79181A74}"/>
          </ac:grpSpMkLst>
        </pc:grpChg>
        <pc:grpChg chg="add mod">
          <ac:chgData name="Stephen Hayes" userId="88df143c-9cc8-45b0-a799-19f2c7ac210c" providerId="ADAL" clId="{53DFDFC3-0D61-4C8B-BF01-C1CC1177469B}" dt="2021-12-02T18:19:25.811" v="873" actId="164"/>
          <ac:grpSpMkLst>
            <pc:docMk/>
            <pc:sldMk cId="1999929472" sldId="266"/>
            <ac:grpSpMk id="13" creationId="{1EC41903-D6C5-4789-BA3B-D7F7172357F4}"/>
          </ac:grpSpMkLst>
        </pc:grpChg>
        <pc:grpChg chg="add mod">
          <ac:chgData name="Stephen Hayes" userId="88df143c-9cc8-45b0-a799-19f2c7ac210c" providerId="ADAL" clId="{53DFDFC3-0D61-4C8B-BF01-C1CC1177469B}" dt="2021-12-02T18:19:35.050" v="874" actId="164"/>
          <ac:grpSpMkLst>
            <pc:docMk/>
            <pc:sldMk cId="1999929472" sldId="266"/>
            <ac:grpSpMk id="14" creationId="{909A4443-C556-4492-B386-CB3C70AAD63B}"/>
          </ac:grpSpMkLst>
        </pc:grpChg>
        <pc:grpChg chg="add mod">
          <ac:chgData name="Stephen Hayes" userId="88df143c-9cc8-45b0-a799-19f2c7ac210c" providerId="ADAL" clId="{53DFDFC3-0D61-4C8B-BF01-C1CC1177469B}" dt="2021-12-02T18:19:45.320" v="875" actId="164"/>
          <ac:grpSpMkLst>
            <pc:docMk/>
            <pc:sldMk cId="1999929472" sldId="266"/>
            <ac:grpSpMk id="15" creationId="{D15700A9-F351-4BFA-916E-A836CF492401}"/>
          </ac:grpSpMkLst>
        </pc:grpChg>
        <pc:grpChg chg="add mod">
          <ac:chgData name="Stephen Hayes" userId="88df143c-9cc8-45b0-a799-19f2c7ac210c" providerId="ADAL" clId="{53DFDFC3-0D61-4C8B-BF01-C1CC1177469B}" dt="2021-12-02T18:19:52.891" v="876" actId="164"/>
          <ac:grpSpMkLst>
            <pc:docMk/>
            <pc:sldMk cId="1999929472" sldId="266"/>
            <ac:grpSpMk id="44" creationId="{16360ADB-C230-44D2-B2A9-C2D7BD4B6F31}"/>
          </ac:grpSpMkLst>
        </pc:grpChg>
        <pc:grpChg chg="add mod">
          <ac:chgData name="Stephen Hayes" userId="88df143c-9cc8-45b0-a799-19f2c7ac210c" providerId="ADAL" clId="{53DFDFC3-0D61-4C8B-BF01-C1CC1177469B}" dt="2021-12-02T18:39:33.301" v="1023" actId="1076"/>
          <ac:grpSpMkLst>
            <pc:docMk/>
            <pc:sldMk cId="1999929472" sldId="266"/>
            <ac:grpSpMk id="48" creationId="{4894B6B5-8A38-4994-854E-70DD58E1E34A}"/>
          </ac:grpSpMkLst>
        </pc:grpChg>
        <pc:cxnChg chg="add mod">
          <ac:chgData name="Stephen Hayes" userId="88df143c-9cc8-45b0-a799-19f2c7ac210c" providerId="ADAL" clId="{53DFDFC3-0D61-4C8B-BF01-C1CC1177469B}" dt="2021-12-02T18:19:52.891" v="876" actId="164"/>
          <ac:cxnSpMkLst>
            <pc:docMk/>
            <pc:sldMk cId="1999929472" sldId="266"/>
            <ac:cxnSpMk id="17" creationId="{E5B0DFA2-DFBA-4337-A2E2-927657933587}"/>
          </ac:cxnSpMkLst>
        </pc:cxnChg>
        <pc:cxnChg chg="add mod">
          <ac:chgData name="Stephen Hayes" userId="88df143c-9cc8-45b0-a799-19f2c7ac210c" providerId="ADAL" clId="{53DFDFC3-0D61-4C8B-BF01-C1CC1177469B}" dt="2021-12-02T18:19:52.891" v="876" actId="164"/>
          <ac:cxnSpMkLst>
            <pc:docMk/>
            <pc:sldMk cId="1999929472" sldId="266"/>
            <ac:cxnSpMk id="18" creationId="{93FFED50-B04B-41DB-B051-A714F9B154F0}"/>
          </ac:cxnSpMkLst>
        </pc:cxnChg>
        <pc:cxnChg chg="add mod">
          <ac:chgData name="Stephen Hayes" userId="88df143c-9cc8-45b0-a799-19f2c7ac210c" providerId="ADAL" clId="{53DFDFC3-0D61-4C8B-BF01-C1CC1177469B}" dt="2021-12-02T18:19:52.891" v="876" actId="164"/>
          <ac:cxnSpMkLst>
            <pc:docMk/>
            <pc:sldMk cId="1999929472" sldId="266"/>
            <ac:cxnSpMk id="19" creationId="{2AE18182-9F91-4896-AABC-0D6959960386}"/>
          </ac:cxnSpMkLst>
        </pc:cxnChg>
        <pc:cxnChg chg="add mod">
          <ac:chgData name="Stephen Hayes" userId="88df143c-9cc8-45b0-a799-19f2c7ac210c" providerId="ADAL" clId="{53DFDFC3-0D61-4C8B-BF01-C1CC1177469B}" dt="2021-12-02T18:19:52.891" v="876" actId="164"/>
          <ac:cxnSpMkLst>
            <pc:docMk/>
            <pc:sldMk cId="1999929472" sldId="266"/>
            <ac:cxnSpMk id="20" creationId="{CA203D4E-77D1-4B3B-9AB0-F74E2A510BDC}"/>
          </ac:cxnSpMkLst>
        </pc:cxnChg>
        <pc:cxnChg chg="add mod">
          <ac:chgData name="Stephen Hayes" userId="88df143c-9cc8-45b0-a799-19f2c7ac210c" providerId="ADAL" clId="{53DFDFC3-0D61-4C8B-BF01-C1CC1177469B}" dt="2021-12-02T18:19:45.320" v="875" actId="164"/>
          <ac:cxnSpMkLst>
            <pc:docMk/>
            <pc:sldMk cId="1999929472" sldId="266"/>
            <ac:cxnSpMk id="25" creationId="{C4088576-FB8D-4FD0-AF6F-835183EDFFAC}"/>
          </ac:cxnSpMkLst>
        </pc:cxnChg>
        <pc:cxnChg chg="add mod">
          <ac:chgData name="Stephen Hayes" userId="88df143c-9cc8-45b0-a799-19f2c7ac210c" providerId="ADAL" clId="{53DFDFC3-0D61-4C8B-BF01-C1CC1177469B}" dt="2021-12-02T18:19:45.320" v="875" actId="164"/>
          <ac:cxnSpMkLst>
            <pc:docMk/>
            <pc:sldMk cId="1999929472" sldId="266"/>
            <ac:cxnSpMk id="26" creationId="{E3521532-B7F3-4D7F-8983-5EBA2AB3DD68}"/>
          </ac:cxnSpMkLst>
        </pc:cxnChg>
        <pc:cxnChg chg="add mod">
          <ac:chgData name="Stephen Hayes" userId="88df143c-9cc8-45b0-a799-19f2c7ac210c" providerId="ADAL" clId="{53DFDFC3-0D61-4C8B-BF01-C1CC1177469B}" dt="2021-12-02T18:19:45.320" v="875" actId="164"/>
          <ac:cxnSpMkLst>
            <pc:docMk/>
            <pc:sldMk cId="1999929472" sldId="266"/>
            <ac:cxnSpMk id="27" creationId="{AC5E59F4-664C-458E-B092-F30F6AF9D409}"/>
          </ac:cxnSpMkLst>
        </pc:cxnChg>
        <pc:cxnChg chg="add mod">
          <ac:chgData name="Stephen Hayes" userId="88df143c-9cc8-45b0-a799-19f2c7ac210c" providerId="ADAL" clId="{53DFDFC3-0D61-4C8B-BF01-C1CC1177469B}" dt="2021-12-02T18:19:45.320" v="875" actId="164"/>
          <ac:cxnSpMkLst>
            <pc:docMk/>
            <pc:sldMk cId="1999929472" sldId="266"/>
            <ac:cxnSpMk id="28" creationId="{7C9773F8-2727-49E8-BC1F-57E606FAEB9A}"/>
          </ac:cxnSpMkLst>
        </pc:cxnChg>
        <pc:cxnChg chg="add mod">
          <ac:chgData name="Stephen Hayes" userId="88df143c-9cc8-45b0-a799-19f2c7ac210c" providerId="ADAL" clId="{53DFDFC3-0D61-4C8B-BF01-C1CC1177469B}" dt="2021-12-02T18:19:35.050" v="874" actId="164"/>
          <ac:cxnSpMkLst>
            <pc:docMk/>
            <pc:sldMk cId="1999929472" sldId="266"/>
            <ac:cxnSpMk id="29" creationId="{BB6529CA-0678-42C1-8A7B-083C5CB1350E}"/>
          </ac:cxnSpMkLst>
        </pc:cxnChg>
        <pc:cxnChg chg="add mod">
          <ac:chgData name="Stephen Hayes" userId="88df143c-9cc8-45b0-a799-19f2c7ac210c" providerId="ADAL" clId="{53DFDFC3-0D61-4C8B-BF01-C1CC1177469B}" dt="2021-12-02T18:19:35.050" v="874" actId="164"/>
          <ac:cxnSpMkLst>
            <pc:docMk/>
            <pc:sldMk cId="1999929472" sldId="266"/>
            <ac:cxnSpMk id="30" creationId="{CBD5C831-F494-4EE7-9F2A-B0275042E62D}"/>
          </ac:cxnSpMkLst>
        </pc:cxnChg>
        <pc:cxnChg chg="add mod">
          <ac:chgData name="Stephen Hayes" userId="88df143c-9cc8-45b0-a799-19f2c7ac210c" providerId="ADAL" clId="{53DFDFC3-0D61-4C8B-BF01-C1CC1177469B}" dt="2021-12-02T18:19:35.050" v="874" actId="164"/>
          <ac:cxnSpMkLst>
            <pc:docMk/>
            <pc:sldMk cId="1999929472" sldId="266"/>
            <ac:cxnSpMk id="31" creationId="{4C1192E5-B11A-47C2-B9B9-D27F00BA9945}"/>
          </ac:cxnSpMkLst>
        </pc:cxnChg>
        <pc:cxnChg chg="add mod">
          <ac:chgData name="Stephen Hayes" userId="88df143c-9cc8-45b0-a799-19f2c7ac210c" providerId="ADAL" clId="{53DFDFC3-0D61-4C8B-BF01-C1CC1177469B}" dt="2021-12-02T18:19:25.811" v="873" actId="164"/>
          <ac:cxnSpMkLst>
            <pc:docMk/>
            <pc:sldMk cId="1999929472" sldId="266"/>
            <ac:cxnSpMk id="32" creationId="{1B32EF53-D5A9-4D6D-905F-4A0E97AC5219}"/>
          </ac:cxnSpMkLst>
        </pc:cxnChg>
        <pc:cxnChg chg="add mod">
          <ac:chgData name="Stephen Hayes" userId="88df143c-9cc8-45b0-a799-19f2c7ac210c" providerId="ADAL" clId="{53DFDFC3-0D61-4C8B-BF01-C1CC1177469B}" dt="2021-12-02T18:19:25.811" v="873" actId="164"/>
          <ac:cxnSpMkLst>
            <pc:docMk/>
            <pc:sldMk cId="1999929472" sldId="266"/>
            <ac:cxnSpMk id="33" creationId="{952F9A70-971A-426A-B144-04B249827D39}"/>
          </ac:cxnSpMkLst>
        </pc:cxnChg>
        <pc:cxnChg chg="add mod">
          <ac:chgData name="Stephen Hayes" userId="88df143c-9cc8-45b0-a799-19f2c7ac210c" providerId="ADAL" clId="{53DFDFC3-0D61-4C8B-BF01-C1CC1177469B}" dt="2021-12-02T18:19:25.811" v="873" actId="164"/>
          <ac:cxnSpMkLst>
            <pc:docMk/>
            <pc:sldMk cId="1999929472" sldId="266"/>
            <ac:cxnSpMk id="34" creationId="{EA88C0FF-0413-4ECC-8554-B8A1340CD9E5}"/>
          </ac:cxnSpMkLst>
        </pc:cxnChg>
        <pc:cxnChg chg="add mod">
          <ac:chgData name="Stephen Hayes" userId="88df143c-9cc8-45b0-a799-19f2c7ac210c" providerId="ADAL" clId="{53DFDFC3-0D61-4C8B-BF01-C1CC1177469B}" dt="2021-12-02T18:19:25.811" v="873" actId="164"/>
          <ac:cxnSpMkLst>
            <pc:docMk/>
            <pc:sldMk cId="1999929472" sldId="266"/>
            <ac:cxnSpMk id="35" creationId="{3D8A6939-9649-48CD-88BB-EB88047F7704}"/>
          </ac:cxnSpMkLst>
        </pc:cxnChg>
        <pc:cxnChg chg="add mod">
          <ac:chgData name="Stephen Hayes" userId="88df143c-9cc8-45b0-a799-19f2c7ac210c" providerId="ADAL" clId="{53DFDFC3-0D61-4C8B-BF01-C1CC1177469B}" dt="2021-12-02T18:19:18.474" v="872" actId="164"/>
          <ac:cxnSpMkLst>
            <pc:docMk/>
            <pc:sldMk cId="1999929472" sldId="266"/>
            <ac:cxnSpMk id="36" creationId="{0EB25768-84F2-45C1-9CC7-6D44B27F20BD}"/>
          </ac:cxnSpMkLst>
        </pc:cxnChg>
        <pc:cxnChg chg="add mod">
          <ac:chgData name="Stephen Hayes" userId="88df143c-9cc8-45b0-a799-19f2c7ac210c" providerId="ADAL" clId="{53DFDFC3-0D61-4C8B-BF01-C1CC1177469B}" dt="2021-12-02T18:19:18.474" v="872" actId="164"/>
          <ac:cxnSpMkLst>
            <pc:docMk/>
            <pc:sldMk cId="1999929472" sldId="266"/>
            <ac:cxnSpMk id="37" creationId="{4E3EA8C6-AB27-4916-B236-CAB2021C9DEB}"/>
          </ac:cxnSpMkLst>
        </pc:cxnChg>
        <pc:cxnChg chg="add mod">
          <ac:chgData name="Stephen Hayes" userId="88df143c-9cc8-45b0-a799-19f2c7ac210c" providerId="ADAL" clId="{53DFDFC3-0D61-4C8B-BF01-C1CC1177469B}" dt="2021-12-02T18:19:18.474" v="872" actId="164"/>
          <ac:cxnSpMkLst>
            <pc:docMk/>
            <pc:sldMk cId="1999929472" sldId="266"/>
            <ac:cxnSpMk id="38" creationId="{6E2507AC-AE2F-46A7-8B82-88DC14ED4D2B}"/>
          </ac:cxnSpMkLst>
        </pc:cxnChg>
        <pc:cxnChg chg="add mod">
          <ac:chgData name="Stephen Hayes" userId="88df143c-9cc8-45b0-a799-19f2c7ac210c" providerId="ADAL" clId="{53DFDFC3-0D61-4C8B-BF01-C1CC1177469B}" dt="2021-12-02T18:19:18.474" v="872" actId="164"/>
          <ac:cxnSpMkLst>
            <pc:docMk/>
            <pc:sldMk cId="1999929472" sldId="266"/>
            <ac:cxnSpMk id="39" creationId="{E481BE38-48D7-4933-955A-0AE21747D217}"/>
          </ac:cxnSpMkLst>
        </pc:cxnChg>
        <pc:cxnChg chg="add mod">
          <ac:chgData name="Stephen Hayes" userId="88df143c-9cc8-45b0-a799-19f2c7ac210c" providerId="ADAL" clId="{53DFDFC3-0D61-4C8B-BF01-C1CC1177469B}" dt="2021-12-02T18:19:10.869" v="871" actId="164"/>
          <ac:cxnSpMkLst>
            <pc:docMk/>
            <pc:sldMk cId="1999929472" sldId="266"/>
            <ac:cxnSpMk id="40" creationId="{FC105ABB-E457-481C-A133-E7D815205F7F}"/>
          </ac:cxnSpMkLst>
        </pc:cxnChg>
        <pc:cxnChg chg="add mod">
          <ac:chgData name="Stephen Hayes" userId="88df143c-9cc8-45b0-a799-19f2c7ac210c" providerId="ADAL" clId="{53DFDFC3-0D61-4C8B-BF01-C1CC1177469B}" dt="2021-12-02T18:19:10.869" v="871" actId="164"/>
          <ac:cxnSpMkLst>
            <pc:docMk/>
            <pc:sldMk cId="1999929472" sldId="266"/>
            <ac:cxnSpMk id="41" creationId="{33AE69AE-6842-4FE7-B3A7-9AA9B7F52701}"/>
          </ac:cxnSpMkLst>
        </pc:cxnChg>
        <pc:cxnChg chg="add mod">
          <ac:chgData name="Stephen Hayes" userId="88df143c-9cc8-45b0-a799-19f2c7ac210c" providerId="ADAL" clId="{53DFDFC3-0D61-4C8B-BF01-C1CC1177469B}" dt="2021-12-02T18:19:10.869" v="871" actId="164"/>
          <ac:cxnSpMkLst>
            <pc:docMk/>
            <pc:sldMk cId="1999929472" sldId="266"/>
            <ac:cxnSpMk id="42" creationId="{ABEF3CAD-262D-4C3F-9EF6-FF02621128A9}"/>
          </ac:cxnSpMkLst>
        </pc:cxnChg>
        <pc:cxnChg chg="add mod">
          <ac:chgData name="Stephen Hayes" userId="88df143c-9cc8-45b0-a799-19f2c7ac210c" providerId="ADAL" clId="{53DFDFC3-0D61-4C8B-BF01-C1CC1177469B}" dt="2021-12-02T18:19:10.869" v="871" actId="164"/>
          <ac:cxnSpMkLst>
            <pc:docMk/>
            <pc:sldMk cId="1999929472" sldId="266"/>
            <ac:cxnSpMk id="43" creationId="{8E86DA79-65DF-458D-8BAD-225CC02B2FC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DBDF8-D587-456E-9655-5BB578330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E40A8-2F70-4F65-9E4F-B1BC2A081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684E4-1111-4622-A9B9-414A31C1A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46438-93E7-4CBD-9467-E969BD8EA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65C81-D51B-49D0-AF06-5891AC57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2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BCBFB-C011-4933-A60F-F37ECAFF5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AD655-AD50-4462-8A1B-547517DCA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9A175-CCB1-4430-A1FA-9770E9A8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44160-7B5B-4CB3-89EB-CFD7B98E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3F3AF-888D-4F91-8A2C-63437A090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6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291CE-050E-43AC-AA54-5817C0483A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B141E-510A-4B4A-83AF-ED5D979EB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8E9D6-0CFE-40D5-B88D-1515F41CC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055D5-DEF6-4905-A198-CAD56742A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E3CFE-081B-4163-8012-B34299DF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9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D8BC4-323F-4342-AD04-D5B113C1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041A1-CE41-4B24-8809-FB6DFF1BA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65483-570E-4F00-8959-B867CD4F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9FF38-5896-42A2-9A7A-4FFD3A80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16E8B-4577-4193-BE20-24F4BACA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5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42C46-932F-47F8-85F3-BDB2032D2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923EB-678B-447F-84BE-8FBEDCDE4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ADF54-D54B-4563-AAA1-CBB399EF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2648A-4894-49A1-B0F1-CD6205DB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0D599-2567-4B9A-9F08-F08BBE98D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8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FB1A-3F37-4F36-9E0E-5DBAAF0E4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4193D-C383-4F91-B1A5-9B8040F85C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21202-D883-4DBD-B45C-BA1D20DE2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D3824-A3A7-47B2-B2A0-888EA4A18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B31C9-F89D-4328-B732-832D10C6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AC815-67F9-4D8E-AB5C-393FAE0A5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4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13933-5032-489C-9CD7-C20FA5DE8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B6760-13FE-4865-A69F-40D7B7914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03D9D-4821-4614-9268-E1E61B88E0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101C4-181B-46B1-B85D-4E6585A16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BD58A1-7F2A-40D0-82C9-DB4FA0297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0F21D7-926C-4D79-900B-3833BC122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FA98FD-7F4F-4C8E-AA97-2C55A19D9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22B64-5FA3-417E-B0CB-DF1131407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7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EABB3-9917-4534-A42A-618D3322A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4B6B39-4B2D-474C-BEF1-88C5E4920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86DAB5-3AA6-4F30-8C82-AB1004A0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E9553-0543-45E2-B8ED-A3F70B13C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7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E4694A-7BA9-4C67-BB0A-976462598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1561DC-0C4E-471F-9246-DC314D8C4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6494D-9D56-4129-9DCD-A34B6909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3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9EA7-3C8D-4C79-AF6A-F761B94B7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2EF5A-1D82-4F68-931F-AEDDDA742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6BFEFC-3E3C-443F-9738-2675E0360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76101-BF34-4197-9407-B3E3F2E00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632EB-86C5-4145-9EA6-6A6DA799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28C98E-82A0-4559-96AA-26E8D284A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F2466-10EE-4D11-8878-0E5E9037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EF8A16-4FD6-4149-A693-97F031554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048F5-1BB0-449D-9941-59FE9EB49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B0DF1-C47D-4E9E-AC1B-AC3E55A7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E7A57-4333-4C86-B1B7-FC582842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EDDE9-F581-4DA4-9B89-D8315F95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9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1616FB-91EF-48D8-8626-E18D27172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806E5-2847-4722-89C6-317BC85BF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70FAF-D008-4040-B638-59E35AF28B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3467D-D46E-42EC-B85B-8733DB0EF97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4C89B-B9E8-41DC-9F9F-063477BE6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476F3-992F-49DC-9114-6A2FD81505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5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Information/Working_Procedures/3GPP_WP.htm#Article_3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2ED0B-81D9-4705-B26A-51B3FC58BE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3GPP Voting Rights Algorithm Candidate Solution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AFFFD-F7C5-49BD-A74B-1370515EE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3975" y="4545806"/>
            <a:ext cx="9144000" cy="1655762"/>
          </a:xfrm>
        </p:spPr>
        <p:txBody>
          <a:bodyPr/>
          <a:lstStyle/>
          <a:p>
            <a:r>
              <a:rPr lang="en-US" dirty="0"/>
              <a:t>Solution Name: Legacy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3757EAF1-2BA1-4473-BDDC-2F624708C31E}"/>
              </a:ext>
            </a:extLst>
          </p:cNvPr>
          <p:cNvSpPr/>
          <p:nvPr/>
        </p:nvSpPr>
        <p:spPr>
          <a:xfrm>
            <a:off x="9062887" y="3509963"/>
            <a:ext cx="1847850" cy="935831"/>
          </a:xfrm>
          <a:prstGeom prst="wedgeRectCallout">
            <a:avLst>
              <a:gd name="adj1" fmla="val -175016"/>
              <a:gd name="adj2" fmla="val 63529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Supply a not too long name here</a:t>
            </a:r>
          </a:p>
        </p:txBody>
      </p:sp>
    </p:spTree>
    <p:extLst>
      <p:ext uri="{BB962C8B-B14F-4D97-AF65-F5344CB8AC3E}">
        <p14:creationId xmlns:p14="http://schemas.microsoft.com/office/powerpoint/2010/main" val="307191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Thoughts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34D243-2CC4-48CE-A239-ED2BDF5B0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you can say things like:</a:t>
            </a:r>
          </a:p>
          <a:p>
            <a:pPr lvl="1"/>
            <a:r>
              <a:rPr lang="en-US" dirty="0"/>
              <a:t>This algorithm is similar to XXX except that ….</a:t>
            </a:r>
          </a:p>
          <a:p>
            <a:pPr lvl="1"/>
            <a:r>
              <a:rPr lang="en-US" dirty="0"/>
              <a:t>This evaluation is unfair to my algorithm because ….</a:t>
            </a:r>
          </a:p>
        </p:txBody>
      </p:sp>
    </p:spTree>
    <p:extLst>
      <p:ext uri="{BB962C8B-B14F-4D97-AF65-F5344CB8AC3E}">
        <p14:creationId xmlns:p14="http://schemas.microsoft.com/office/powerpoint/2010/main" val="1057579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of the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2141537"/>
            <a:ext cx="10515600" cy="4351338"/>
          </a:xfrm>
        </p:spPr>
        <p:txBody>
          <a:bodyPr/>
          <a:lstStyle/>
          <a:p>
            <a:r>
              <a:rPr lang="en-US" dirty="0"/>
              <a:t>Use the existing voting rights algorithm described in the WP section </a:t>
            </a:r>
            <a:r>
              <a:rPr lang="en-US" dirty="0">
                <a:hlinkClick r:id="rId2"/>
              </a:rPr>
              <a:t>35</a:t>
            </a:r>
            <a:r>
              <a:rPr lang="en-US" dirty="0"/>
              <a:t>.  However, it applies to both f2f and e-meetings.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7CD79793-C2DE-4B07-82CD-8C24C9C3EF38}"/>
              </a:ext>
            </a:extLst>
          </p:cNvPr>
          <p:cNvSpPr/>
          <p:nvPr/>
        </p:nvSpPr>
        <p:spPr>
          <a:xfrm>
            <a:off x="9303026" y="546893"/>
            <a:ext cx="1981200" cy="962025"/>
          </a:xfrm>
          <a:prstGeom prst="wedgeRectCallout">
            <a:avLst>
              <a:gd name="adj1" fmla="val -109254"/>
              <a:gd name="adj2" fmla="val 112526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Describe the algorithm</a:t>
            </a:r>
          </a:p>
        </p:txBody>
      </p:sp>
    </p:spTree>
    <p:extLst>
      <p:ext uri="{BB962C8B-B14F-4D97-AF65-F5344CB8AC3E}">
        <p14:creationId xmlns:p14="http://schemas.microsoft.com/office/powerpoint/2010/main" val="411639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Advantages/Disadvantages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2141537"/>
            <a:ext cx="10515600" cy="4351338"/>
          </a:xfrm>
        </p:spPr>
        <p:txBody>
          <a:bodyPr/>
          <a:lstStyle/>
          <a:p>
            <a:r>
              <a:rPr lang="en-US" dirty="0"/>
              <a:t>Advantage: Simple</a:t>
            </a:r>
          </a:p>
          <a:p>
            <a:r>
              <a:rPr lang="en-US" dirty="0"/>
              <a:t>Advantage: Minimal IT impact</a:t>
            </a:r>
          </a:p>
          <a:p>
            <a:r>
              <a:rPr lang="en-US" dirty="0"/>
              <a:t>Advantage: Transition is simple</a:t>
            </a:r>
          </a:p>
          <a:p>
            <a:r>
              <a:rPr lang="en-US" dirty="0"/>
              <a:t>Disadvantage: In the majority of cases, IMs can gain voting rights by only attending e-meetings (and not attending f2f meetings)</a:t>
            </a:r>
          </a:p>
          <a:p>
            <a:r>
              <a:rPr lang="en-US" dirty="0"/>
              <a:t>Disadvantage: In the majority of cases, IMs can maintain voting rights by only attending e-meetings (and not attending f2f meetings)</a:t>
            </a:r>
          </a:p>
          <a:p>
            <a:endParaRPr lang="en-US" dirty="0"/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7CD79793-C2DE-4B07-82CD-8C24C9C3EF38}"/>
              </a:ext>
            </a:extLst>
          </p:cNvPr>
          <p:cNvSpPr/>
          <p:nvPr/>
        </p:nvSpPr>
        <p:spPr>
          <a:xfrm>
            <a:off x="8772224" y="1027906"/>
            <a:ext cx="2667000" cy="962025"/>
          </a:xfrm>
          <a:prstGeom prst="wedgeRectCallout">
            <a:avLst>
              <a:gd name="adj1" fmla="val -157254"/>
              <a:gd name="adj2" fmla="val 7650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List advantages/disadvantages of the algorithm</a:t>
            </a:r>
          </a:p>
        </p:txBody>
      </p:sp>
    </p:spTree>
    <p:extLst>
      <p:ext uri="{BB962C8B-B14F-4D97-AF65-F5344CB8AC3E}">
        <p14:creationId xmlns:p14="http://schemas.microsoft.com/office/powerpoint/2010/main" val="23350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51" y="1690688"/>
            <a:ext cx="10515600" cy="42624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algorithm is tested for how well it does with respect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fast can an IM gain rights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fast can an IM gain rights through only e-meetings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fast will an IM lose rights if only attending e-meetings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fast will an IM lose rights if they stop attending anything</a:t>
            </a:r>
          </a:p>
          <a:p>
            <a:pPr marL="0" indent="0">
              <a:buNone/>
            </a:pPr>
            <a:r>
              <a:rPr lang="en-US" dirty="0"/>
              <a:t>Each of these tests are performed on a hypothetical set of meeting scenarios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EEEEEEEEEEEE  - All e-meetings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EFEEEFEEEFEE – Mostly e-meetings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EFEFEFEFEFEF – Alternating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FEFFEFFEFFEF – Supplemental e-meetings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EFFFEFFFEFFF – Mostly f2f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FFFFFFFFFFFF – All f2f</a:t>
            </a:r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801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E41642A-7CD4-40AE-9A8E-B548B80634B7}"/>
              </a:ext>
            </a:extLst>
          </p:cNvPr>
          <p:cNvSpPr txBox="1"/>
          <p:nvPr/>
        </p:nvSpPr>
        <p:spPr>
          <a:xfrm>
            <a:off x="840406" y="4097338"/>
            <a:ext cx="415209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c. alternating:</a:t>
            </a:r>
            <a:r>
              <a:rPr lang="en-US" sz="2800" dirty="0"/>
              <a:t>	 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Evaluation of a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51" y="1690688"/>
            <a:ext cx="10515600" cy="1069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fast can an IM gain Rights in the alternating e-meetings/f2f  where only e-meetings are attended: (Example from Legacy algorithm)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endParaRPr lang="en-US" dirty="0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7B3141F1-FAC9-43F9-8D5E-C54EFC638851}"/>
              </a:ext>
            </a:extLst>
          </p:cNvPr>
          <p:cNvSpPr/>
          <p:nvPr/>
        </p:nvSpPr>
        <p:spPr>
          <a:xfrm>
            <a:off x="5655398" y="2759426"/>
            <a:ext cx="2800350" cy="790575"/>
          </a:xfrm>
          <a:prstGeom prst="wedgeRectCallout">
            <a:avLst>
              <a:gd name="adj1" fmla="val -109196"/>
              <a:gd name="adj2" fmla="val 114973"/>
            </a:avLst>
          </a:prstGeom>
          <a:solidFill>
            <a:srgbClr val="B1E8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Green Highlight = attended,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no highlight=missed</a:t>
            </a:r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242071F7-DE3F-4150-94ED-ED3F30D8CE51}"/>
              </a:ext>
            </a:extLst>
          </p:cNvPr>
          <p:cNvSpPr/>
          <p:nvPr/>
        </p:nvSpPr>
        <p:spPr>
          <a:xfrm>
            <a:off x="3063149" y="4564061"/>
            <a:ext cx="288649" cy="25717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1749F6AA-0067-4A16-ADB3-CD93759282D7}"/>
              </a:ext>
            </a:extLst>
          </p:cNvPr>
          <p:cNvSpPr/>
          <p:nvPr/>
        </p:nvSpPr>
        <p:spPr>
          <a:xfrm>
            <a:off x="4351066" y="4743482"/>
            <a:ext cx="2800350" cy="1640773"/>
          </a:xfrm>
          <a:prstGeom prst="wedgeRectCallout">
            <a:avLst>
              <a:gd name="adj1" fmla="val -87321"/>
              <a:gd name="adj2" fmla="val -4857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Place arrow at meeting where rights are gained/lost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Note that rights are gained at the beginning of a meeting.  Rights are lost after the end of a meeting.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1DB814BC-9AD7-4126-BE2D-3EAA40EC9529}"/>
              </a:ext>
            </a:extLst>
          </p:cNvPr>
          <p:cNvSpPr/>
          <p:nvPr/>
        </p:nvSpPr>
        <p:spPr>
          <a:xfrm>
            <a:off x="1183908" y="2839454"/>
            <a:ext cx="1732548" cy="800220"/>
          </a:xfrm>
          <a:prstGeom prst="wedgeRectCallout">
            <a:avLst>
              <a:gd name="adj1" fmla="val 59723"/>
              <a:gd name="adj2" fmla="val 11662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E=E-Meeting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F=f2f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4FA644E-2F1E-4270-9E90-BA63B8FF2EBF}"/>
              </a:ext>
            </a:extLst>
          </p:cNvPr>
          <p:cNvCxnSpPr/>
          <p:nvPr/>
        </p:nvCxnSpPr>
        <p:spPr>
          <a:xfrm>
            <a:off x="2832100" y="4071938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650438-575B-4CC9-B8B9-2D415853C560}"/>
              </a:ext>
            </a:extLst>
          </p:cNvPr>
          <p:cNvCxnSpPr/>
          <p:nvPr/>
        </p:nvCxnSpPr>
        <p:spPr>
          <a:xfrm>
            <a:off x="3505200" y="4071938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2618C61-170C-4AA9-916A-DC98F20E38A4}"/>
              </a:ext>
            </a:extLst>
          </p:cNvPr>
          <p:cNvCxnSpPr/>
          <p:nvPr/>
        </p:nvCxnSpPr>
        <p:spPr>
          <a:xfrm>
            <a:off x="4191000" y="4071938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493665B-EA34-4982-9CBA-1D87B173D031}"/>
              </a:ext>
            </a:extLst>
          </p:cNvPr>
          <p:cNvCxnSpPr/>
          <p:nvPr/>
        </p:nvCxnSpPr>
        <p:spPr>
          <a:xfrm>
            <a:off x="4867275" y="4071938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AD266825-53AE-4A4C-AE91-9BFB62BA1F25}"/>
              </a:ext>
            </a:extLst>
          </p:cNvPr>
          <p:cNvSpPr/>
          <p:nvPr/>
        </p:nvSpPr>
        <p:spPr>
          <a:xfrm>
            <a:off x="846880" y="4821236"/>
            <a:ext cx="1104897" cy="563682"/>
          </a:xfrm>
          <a:prstGeom prst="wedgeRectCallout">
            <a:avLst>
              <a:gd name="adj1" fmla="val 121409"/>
              <a:gd name="adj2" fmla="val -83948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Year Boundary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2F12CE-52CF-4927-9476-B6B929AB309A}"/>
              </a:ext>
            </a:extLst>
          </p:cNvPr>
          <p:cNvSpPr/>
          <p:nvPr/>
        </p:nvSpPr>
        <p:spPr>
          <a:xfrm>
            <a:off x="7437605" y="3781483"/>
            <a:ext cx="4553673" cy="26431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561F44-5472-4676-AB46-80A968D7648E}"/>
              </a:ext>
            </a:extLst>
          </p:cNvPr>
          <p:cNvSpPr txBox="1"/>
          <p:nvPr/>
        </p:nvSpPr>
        <p:spPr>
          <a:xfrm>
            <a:off x="7482515" y="3880075"/>
            <a:ext cx="425071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Gains or Loses of voting rights are shown</a:t>
            </a:r>
          </a:p>
          <a:p>
            <a:r>
              <a:rPr lang="en-US" dirty="0"/>
              <a:t>with arrows.  If the algorithm consists of</a:t>
            </a:r>
          </a:p>
          <a:p>
            <a:r>
              <a:rPr lang="en-US" dirty="0"/>
              <a:t>both old and add-on parts, you can </a:t>
            </a:r>
          </a:p>
          <a:p>
            <a:r>
              <a:rPr lang="en-US" dirty="0"/>
              <a:t>optionally indicate which part triggered the</a:t>
            </a:r>
          </a:p>
          <a:p>
            <a:r>
              <a:rPr lang="en-US" dirty="0"/>
              <a:t>event using colored arrows.</a:t>
            </a:r>
          </a:p>
        </p:txBody>
      </p:sp>
      <p:sp>
        <p:nvSpPr>
          <p:cNvPr id="18" name="Arrow: Up 17">
            <a:extLst>
              <a:ext uri="{FF2B5EF4-FFF2-40B4-BE49-F238E27FC236}">
                <a16:creationId xmlns:a16="http://schemas.microsoft.com/office/drawing/2014/main" id="{AFCA18FF-C31E-41A2-B206-5FEBA095CB05}"/>
              </a:ext>
            </a:extLst>
          </p:cNvPr>
          <p:cNvSpPr/>
          <p:nvPr/>
        </p:nvSpPr>
        <p:spPr>
          <a:xfrm>
            <a:off x="8787674" y="5682628"/>
            <a:ext cx="288649" cy="25717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Up 18">
            <a:extLst>
              <a:ext uri="{FF2B5EF4-FFF2-40B4-BE49-F238E27FC236}">
                <a16:creationId xmlns:a16="http://schemas.microsoft.com/office/drawing/2014/main" id="{284535CF-A93F-4E5A-BD35-BCF19824B292}"/>
              </a:ext>
            </a:extLst>
          </p:cNvPr>
          <p:cNvSpPr/>
          <p:nvPr/>
        </p:nvSpPr>
        <p:spPr>
          <a:xfrm rot="10800000">
            <a:off x="8787674" y="6127079"/>
            <a:ext cx="288649" cy="25717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Up 19">
            <a:extLst>
              <a:ext uri="{FF2B5EF4-FFF2-40B4-BE49-F238E27FC236}">
                <a16:creationId xmlns:a16="http://schemas.microsoft.com/office/drawing/2014/main" id="{9C5D81CA-A515-4CE6-A0DD-72E54C4CB861}"/>
              </a:ext>
            </a:extLst>
          </p:cNvPr>
          <p:cNvSpPr/>
          <p:nvPr/>
        </p:nvSpPr>
        <p:spPr>
          <a:xfrm>
            <a:off x="9824492" y="5693362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Up 21">
            <a:extLst>
              <a:ext uri="{FF2B5EF4-FFF2-40B4-BE49-F238E27FC236}">
                <a16:creationId xmlns:a16="http://schemas.microsoft.com/office/drawing/2014/main" id="{6403BD4E-5E98-436A-AB03-B5C49BD8C9D1}"/>
              </a:ext>
            </a:extLst>
          </p:cNvPr>
          <p:cNvSpPr/>
          <p:nvPr/>
        </p:nvSpPr>
        <p:spPr>
          <a:xfrm>
            <a:off x="10747010" y="5679133"/>
            <a:ext cx="288649" cy="257175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B453DC49-CAC4-43CC-99F3-4389AC90D3FC}"/>
              </a:ext>
            </a:extLst>
          </p:cNvPr>
          <p:cNvSpPr/>
          <p:nvPr/>
        </p:nvSpPr>
        <p:spPr>
          <a:xfrm rot="10800000">
            <a:off x="10747010" y="6127080"/>
            <a:ext cx="288649" cy="257175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Up 23">
            <a:extLst>
              <a:ext uri="{FF2B5EF4-FFF2-40B4-BE49-F238E27FC236}">
                <a16:creationId xmlns:a16="http://schemas.microsoft.com/office/drawing/2014/main" id="{483159CE-D0DA-4A0F-B9A2-2013D204F7FA}"/>
              </a:ext>
            </a:extLst>
          </p:cNvPr>
          <p:cNvSpPr/>
          <p:nvPr/>
        </p:nvSpPr>
        <p:spPr>
          <a:xfrm rot="10800000">
            <a:off x="9819217" y="6087923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BE4851-D3F7-4D73-BE39-0958B75A06BA}"/>
              </a:ext>
            </a:extLst>
          </p:cNvPr>
          <p:cNvSpPr txBox="1"/>
          <p:nvPr/>
        </p:nvSpPr>
        <p:spPr>
          <a:xfrm>
            <a:off x="8681209" y="531381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99A705A-6E79-488E-BA37-C18527308788}"/>
              </a:ext>
            </a:extLst>
          </p:cNvPr>
          <p:cNvSpPr txBox="1"/>
          <p:nvPr/>
        </p:nvSpPr>
        <p:spPr>
          <a:xfrm>
            <a:off x="9637647" y="532403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Both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B8DAEC6-9B84-40E1-8027-C3419C502CE5}"/>
              </a:ext>
            </a:extLst>
          </p:cNvPr>
          <p:cNvSpPr txBox="1"/>
          <p:nvPr/>
        </p:nvSpPr>
        <p:spPr>
          <a:xfrm>
            <a:off x="10576183" y="5313810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Add-on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133864-FA17-4A4D-817D-3F1CDC83FAE9}"/>
              </a:ext>
            </a:extLst>
          </p:cNvPr>
          <p:cNvSpPr txBox="1"/>
          <p:nvPr/>
        </p:nvSpPr>
        <p:spPr>
          <a:xfrm>
            <a:off x="7719663" y="5623054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Gain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BDF9066-4133-481E-B003-FCAB52F55A0A}"/>
              </a:ext>
            </a:extLst>
          </p:cNvPr>
          <p:cNvSpPr txBox="1"/>
          <p:nvPr/>
        </p:nvSpPr>
        <p:spPr>
          <a:xfrm>
            <a:off x="7731693" y="604990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Loss</a:t>
            </a:r>
          </a:p>
        </p:txBody>
      </p:sp>
    </p:spTree>
    <p:extLst>
      <p:ext uri="{BB962C8B-B14F-4D97-AF65-F5344CB8AC3E}">
        <p14:creationId xmlns:p14="http://schemas.microsoft.com/office/powerpoint/2010/main" val="104977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9350"/>
          </a:xfrm>
        </p:spPr>
        <p:txBody>
          <a:bodyPr/>
          <a:lstStyle/>
          <a:p>
            <a:r>
              <a:rPr lang="en-US" dirty="0"/>
              <a:t>Eval 1: How fast can an IM gain rights</a:t>
            </a:r>
            <a:br>
              <a:rPr lang="en-US" dirty="0"/>
            </a:br>
            <a:r>
              <a:rPr lang="en-US" sz="2000" dirty="0"/>
              <a:t>(assume no rights or history initially and that the IM attends every meeting) 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9EFD842D-8264-4B92-AE9D-45811107627C}"/>
              </a:ext>
            </a:extLst>
          </p:cNvPr>
          <p:cNvSpPr/>
          <p:nvPr/>
        </p:nvSpPr>
        <p:spPr>
          <a:xfrm>
            <a:off x="9731141" y="2034539"/>
            <a:ext cx="2127183" cy="146113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D75E804-7C7F-4E03-A68B-E426550A36B9}"/>
              </a:ext>
            </a:extLst>
          </p:cNvPr>
          <p:cNvGrpSpPr/>
          <p:nvPr/>
        </p:nvGrpSpPr>
        <p:grpSpPr>
          <a:xfrm>
            <a:off x="447675" y="3262640"/>
            <a:ext cx="5974713" cy="563682"/>
            <a:chOff x="447675" y="3262640"/>
            <a:chExt cx="5974713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EFEFEFEFEFEF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F0F3685-4259-4152-A302-4A92BAEE58DA}"/>
                </a:ext>
              </a:extLst>
            </p:cNvPr>
            <p:cNvCxnSpPr/>
            <p:nvPr/>
          </p:nvCxnSpPr>
          <p:spPr>
            <a:xfrm>
              <a:off x="4200525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8E8673D-E2F5-4E66-B5FF-ADFB1776035D}"/>
                </a:ext>
              </a:extLst>
            </p:cNvPr>
            <p:cNvCxnSpPr/>
            <p:nvPr/>
          </p:nvCxnSpPr>
          <p:spPr>
            <a:xfrm>
              <a:off x="4876800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790B9F4-EF7B-4FDB-A108-85E1EAE08DD6}"/>
                </a:ext>
              </a:extLst>
            </p:cNvPr>
            <p:cNvCxnSpPr/>
            <p:nvPr/>
          </p:nvCxnSpPr>
          <p:spPr>
            <a:xfrm>
              <a:off x="5556250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C2429A8-31E9-4B15-9E0B-7698A8477EB0}"/>
                </a:ext>
              </a:extLst>
            </p:cNvPr>
            <p:cNvCxnSpPr/>
            <p:nvPr/>
          </p:nvCxnSpPr>
          <p:spPr>
            <a:xfrm>
              <a:off x="6219825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8719854-1EB5-4ECE-AEC9-AA8EB2320827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EFEEEFEEEFEE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C800AE2-BE60-468E-8B43-8B6FE31CA3B9}"/>
                </a:ext>
              </a:extLst>
            </p:cNvPr>
            <p:cNvCxnSpPr/>
            <p:nvPr/>
          </p:nvCxnSpPr>
          <p:spPr>
            <a:xfrm>
              <a:off x="62452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05231FF-461A-482B-88B1-20D1EF5BB6F6}"/>
                </a:ext>
              </a:extLst>
            </p:cNvPr>
            <p:cNvCxnSpPr/>
            <p:nvPr/>
          </p:nvCxnSpPr>
          <p:spPr>
            <a:xfrm>
              <a:off x="420687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B0047BB-E465-4EEF-8520-1CC5680AF28F}"/>
                </a:ext>
              </a:extLst>
            </p:cNvPr>
            <p:cNvCxnSpPr/>
            <p:nvPr/>
          </p:nvCxnSpPr>
          <p:spPr>
            <a:xfrm>
              <a:off x="48768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9EDD651-127A-433A-AB5B-93AD9D4522AE}"/>
                </a:ext>
              </a:extLst>
            </p:cNvPr>
            <p:cNvCxnSpPr/>
            <p:nvPr/>
          </p:nvCxnSpPr>
          <p:spPr>
            <a:xfrm>
              <a:off x="55626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FB14884-725D-4AA0-B89E-6275227C6196}"/>
              </a:ext>
            </a:extLst>
          </p:cNvPr>
          <p:cNvGrpSpPr/>
          <p:nvPr/>
        </p:nvGrpSpPr>
        <p:grpSpPr>
          <a:xfrm>
            <a:off x="442353" y="1562992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50CD9BE-BDD3-44DB-8BBE-11CFC87574FD}"/>
                </a:ext>
              </a:extLst>
            </p:cNvPr>
            <p:cNvCxnSpPr/>
            <p:nvPr/>
          </p:nvCxnSpPr>
          <p:spPr>
            <a:xfrm>
              <a:off x="42005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2C453C5-5039-4128-A56D-2FE056D3CFD8}"/>
                </a:ext>
              </a:extLst>
            </p:cNvPr>
            <p:cNvCxnSpPr/>
            <p:nvPr/>
          </p:nvCxnSpPr>
          <p:spPr>
            <a:xfrm>
              <a:off x="48831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10BD7E7-E774-47CB-A5BD-98E026923E08}"/>
                </a:ext>
              </a:extLst>
            </p:cNvPr>
            <p:cNvCxnSpPr/>
            <p:nvPr/>
          </p:nvCxnSpPr>
          <p:spPr>
            <a:xfrm>
              <a:off x="55911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ADEB1D2-B648-4FBC-8712-669AB3F84B2D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9814DAF-7D89-4593-90FA-3D72A9E3BDD8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>
                  <a:highlight>
                    <a:srgbClr val="00FF00"/>
                  </a:highlight>
                </a:rPr>
                <a:t>FEFFEFFEFFEF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B7991CF-CFEF-4B15-9139-2F0D3011819D}"/>
                </a:ext>
              </a:extLst>
            </p:cNvPr>
            <p:cNvCxnSpPr/>
            <p:nvPr/>
          </p:nvCxnSpPr>
          <p:spPr>
            <a:xfrm>
              <a:off x="42005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E98489D-254D-44F8-82DD-9F860DEF0AC3}"/>
                </a:ext>
              </a:extLst>
            </p:cNvPr>
            <p:cNvCxnSpPr/>
            <p:nvPr/>
          </p:nvCxnSpPr>
          <p:spPr>
            <a:xfrm>
              <a:off x="5203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AB9094A-C266-4DCA-A28F-1B0C0E264B18}"/>
                </a:ext>
              </a:extLst>
            </p:cNvPr>
            <p:cNvCxnSpPr/>
            <p:nvPr/>
          </p:nvCxnSpPr>
          <p:spPr>
            <a:xfrm>
              <a:off x="61912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20F750-0F9B-49B9-94AC-A904ADF2E9B4}"/>
              </a:ext>
            </a:extLst>
          </p:cNvPr>
          <p:cNvGrpSpPr/>
          <p:nvPr/>
        </p:nvGrpSpPr>
        <p:grpSpPr>
          <a:xfrm>
            <a:off x="433387" y="5042108"/>
            <a:ext cx="5917004" cy="571896"/>
            <a:chOff x="447674" y="5041347"/>
            <a:chExt cx="5917004" cy="57189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EFFFEFFFEFFF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9FBD935-D3D7-4A20-9069-B1DBA2606D38}"/>
                </a:ext>
              </a:extLst>
            </p:cNvPr>
            <p:cNvCxnSpPr/>
            <p:nvPr/>
          </p:nvCxnSpPr>
          <p:spPr>
            <a:xfrm>
              <a:off x="4200525" y="5041347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EAA48D-EE2A-4BE6-A0B8-413D89600C66}"/>
                </a:ext>
              </a:extLst>
            </p:cNvPr>
            <p:cNvCxnSpPr/>
            <p:nvPr/>
          </p:nvCxnSpPr>
          <p:spPr>
            <a:xfrm>
              <a:off x="4862513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224F574-AC44-4CFD-909A-36161EEE214B}"/>
                </a:ext>
              </a:extLst>
            </p:cNvPr>
            <p:cNvCxnSpPr/>
            <p:nvPr/>
          </p:nvCxnSpPr>
          <p:spPr>
            <a:xfrm>
              <a:off x="5534026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3613887-A81F-4C52-A530-CC7CB18803C9}"/>
                </a:ext>
              </a:extLst>
            </p:cNvPr>
            <p:cNvCxnSpPr/>
            <p:nvPr/>
          </p:nvCxnSpPr>
          <p:spPr>
            <a:xfrm>
              <a:off x="61912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9FE3657-4B8F-4B1C-83AB-EB29948C0C48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>
                  <a:highlight>
                    <a:srgbClr val="00FF00"/>
                  </a:highlight>
                </a:rPr>
                <a:t>FFFFFFFFFFFF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38212C5-5397-464D-AF70-E371AC2A63B4}"/>
                </a:ext>
              </a:extLst>
            </p:cNvPr>
            <p:cNvCxnSpPr/>
            <p:nvPr/>
          </p:nvCxnSpPr>
          <p:spPr>
            <a:xfrm>
              <a:off x="42005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A3993FF-B705-4F3D-9228-157AC4520E24}"/>
                </a:ext>
              </a:extLst>
            </p:cNvPr>
            <p:cNvCxnSpPr/>
            <p:nvPr/>
          </p:nvCxnSpPr>
          <p:spPr>
            <a:xfrm>
              <a:off x="4862513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E8CB273-12D8-468A-86D1-78519E5BBE27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C15AE79-342E-42CB-AE7A-289CFCC03BE2}"/>
                </a:ext>
              </a:extLst>
            </p:cNvPr>
            <p:cNvCxnSpPr/>
            <p:nvPr/>
          </p:nvCxnSpPr>
          <p:spPr>
            <a:xfrm>
              <a:off x="61595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id="{EAF209DC-CBE5-4127-8B9B-3056DE24F939}"/>
              </a:ext>
            </a:extLst>
          </p:cNvPr>
          <p:cNvSpPr/>
          <p:nvPr/>
        </p:nvSpPr>
        <p:spPr>
          <a:xfrm>
            <a:off x="4314824" y="2045909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26DEB27-EA25-41E3-9FDB-54E6E356B1EB}"/>
              </a:ext>
            </a:extLst>
          </p:cNvPr>
          <p:cNvSpPr/>
          <p:nvPr/>
        </p:nvSpPr>
        <p:spPr>
          <a:xfrm>
            <a:off x="4314823" y="2893634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>
            <a:off x="4314825" y="3757940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84ACC4A0-99A8-4B40-A439-BC433DF169AC}"/>
              </a:ext>
            </a:extLst>
          </p:cNvPr>
          <p:cNvSpPr/>
          <p:nvPr/>
        </p:nvSpPr>
        <p:spPr>
          <a:xfrm>
            <a:off x="4314821" y="468695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B4C3D898-6C8D-48F5-85A1-F47A17C232D6}"/>
              </a:ext>
            </a:extLst>
          </p:cNvPr>
          <p:cNvSpPr/>
          <p:nvPr/>
        </p:nvSpPr>
        <p:spPr>
          <a:xfrm>
            <a:off x="4296772" y="5516392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57327999-8E20-4FD0-9A21-3B977FA6CD54}"/>
              </a:ext>
            </a:extLst>
          </p:cNvPr>
          <p:cNvSpPr/>
          <p:nvPr/>
        </p:nvSpPr>
        <p:spPr>
          <a:xfrm>
            <a:off x="4296772" y="6306100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7B0A478-6B31-4EAB-B60F-94648E135379}"/>
              </a:ext>
            </a:extLst>
          </p:cNvPr>
          <p:cNvGrpSpPr/>
          <p:nvPr/>
        </p:nvGrpSpPr>
        <p:grpSpPr>
          <a:xfrm>
            <a:off x="9785082" y="3837554"/>
            <a:ext cx="2019299" cy="2726365"/>
            <a:chOff x="9648825" y="3094721"/>
            <a:chExt cx="2019299" cy="2726365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642181B-B18A-433C-917A-18E5C46AD577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BCB8F34-F725-4051-B7F6-B169560062F1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91046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5892"/>
            <a:ext cx="10896600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2: </a:t>
            </a:r>
            <a:r>
              <a:rPr lang="en-US" sz="3600" dirty="0"/>
              <a:t>How fast can an IM gain rights through only e-meetings</a:t>
            </a:r>
            <a:br>
              <a:rPr lang="en-US" dirty="0"/>
            </a:br>
            <a:r>
              <a:rPr lang="en-US" sz="2000" dirty="0"/>
              <a:t>(assume no rights or history initially and that the IM only attends e-meetings)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6D48A2-A55B-4F04-9D10-7F57B44B25DB}"/>
              </a:ext>
            </a:extLst>
          </p:cNvPr>
          <p:cNvSpPr txBox="1"/>
          <p:nvPr/>
        </p:nvSpPr>
        <p:spPr>
          <a:xfrm>
            <a:off x="6791324" y="5126505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241AFC-4D4A-47E4-A7C0-1ED588CE4A78}"/>
              </a:ext>
            </a:extLst>
          </p:cNvPr>
          <p:cNvSpPr txBox="1"/>
          <p:nvPr/>
        </p:nvSpPr>
        <p:spPr>
          <a:xfrm>
            <a:off x="6791324" y="5898030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0AFCA2AB-8A71-4C23-9C6F-2D80D500F630}"/>
              </a:ext>
            </a:extLst>
          </p:cNvPr>
          <p:cNvSpPr/>
          <p:nvPr/>
        </p:nvSpPr>
        <p:spPr>
          <a:xfrm>
            <a:off x="9731141" y="2034540"/>
            <a:ext cx="2127183" cy="1394460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438ED0C-2EE2-4840-B15F-4305E8647B34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737AAC2-716A-445A-8C43-FF242C528AED}"/>
                </a:ext>
              </a:extLst>
            </p:cNvPr>
            <p:cNvCxnSpPr/>
            <p:nvPr/>
          </p:nvCxnSpPr>
          <p:spPr>
            <a:xfrm>
              <a:off x="42005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CF7BF8D-7827-4004-A5B5-0D46C429CF57}"/>
                </a:ext>
              </a:extLst>
            </p:cNvPr>
            <p:cNvCxnSpPr/>
            <p:nvPr/>
          </p:nvCxnSpPr>
          <p:spPr>
            <a:xfrm>
              <a:off x="48545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ECAF427-182D-4637-B912-AC83D574CCC0}"/>
                </a:ext>
              </a:extLst>
            </p:cNvPr>
            <p:cNvCxnSpPr/>
            <p:nvPr/>
          </p:nvCxnSpPr>
          <p:spPr>
            <a:xfrm>
              <a:off x="55054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E88D3BA-8E12-45C6-AB91-6B644BE7B707}"/>
                </a:ext>
              </a:extLst>
            </p:cNvPr>
            <p:cNvCxnSpPr/>
            <p:nvPr/>
          </p:nvCxnSpPr>
          <p:spPr>
            <a:xfrm>
              <a:off x="61658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D2D208E-4E0B-4908-A9E8-05E42C112334}"/>
              </a:ext>
            </a:extLst>
          </p:cNvPr>
          <p:cNvGrpSpPr/>
          <p:nvPr/>
        </p:nvGrpSpPr>
        <p:grpSpPr>
          <a:xfrm>
            <a:off x="447674" y="5049561"/>
            <a:ext cx="5917004" cy="563682"/>
            <a:chOff x="447674" y="5049561"/>
            <a:chExt cx="5917004" cy="56368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F7B4E44-3CA3-4ABB-A654-887ECFD66C01}"/>
                </a:ext>
              </a:extLst>
            </p:cNvPr>
            <p:cNvCxnSpPr/>
            <p:nvPr/>
          </p:nvCxnSpPr>
          <p:spPr>
            <a:xfrm>
              <a:off x="42005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A901BE1-BF4F-482F-ADD7-C16F01387F0C}"/>
                </a:ext>
              </a:extLst>
            </p:cNvPr>
            <p:cNvCxnSpPr/>
            <p:nvPr/>
          </p:nvCxnSpPr>
          <p:spPr>
            <a:xfrm>
              <a:off x="48545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9108CA1-5585-4D9C-A2A6-F57E72164FAD}"/>
                </a:ext>
              </a:extLst>
            </p:cNvPr>
            <p:cNvCxnSpPr/>
            <p:nvPr/>
          </p:nvCxnSpPr>
          <p:spPr>
            <a:xfrm>
              <a:off x="55340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FD67823-F0CC-4044-9402-536EBA246E80}"/>
                </a:ext>
              </a:extLst>
            </p:cNvPr>
            <p:cNvCxnSpPr/>
            <p:nvPr/>
          </p:nvCxnSpPr>
          <p:spPr>
            <a:xfrm>
              <a:off x="62007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F9FD9E6-C197-49DD-964B-6BCC21304E19}"/>
              </a:ext>
            </a:extLst>
          </p:cNvPr>
          <p:cNvGrpSpPr/>
          <p:nvPr/>
        </p:nvGrpSpPr>
        <p:grpSpPr>
          <a:xfrm>
            <a:off x="447674" y="4161374"/>
            <a:ext cx="5897768" cy="573534"/>
            <a:chOff x="447674" y="4161374"/>
            <a:chExt cx="5897768" cy="57353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6D4D98E-36CB-4A17-8103-9A7876C141E3}"/>
                </a:ext>
              </a:extLst>
            </p:cNvPr>
            <p:cNvCxnSpPr/>
            <p:nvPr/>
          </p:nvCxnSpPr>
          <p:spPr>
            <a:xfrm>
              <a:off x="4200525" y="416137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9ACB373-DB16-40A5-98C1-D26B80220C1F}"/>
                </a:ext>
              </a:extLst>
            </p:cNvPr>
            <p:cNvCxnSpPr/>
            <p:nvPr/>
          </p:nvCxnSpPr>
          <p:spPr>
            <a:xfrm>
              <a:off x="5197475" y="41712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A41FC33-4534-4A63-A300-262998DF635E}"/>
                </a:ext>
              </a:extLst>
            </p:cNvPr>
            <p:cNvCxnSpPr/>
            <p:nvPr/>
          </p:nvCxnSpPr>
          <p:spPr>
            <a:xfrm>
              <a:off x="6200775" y="41712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039EFF1-F5C9-43C6-BC1D-96A9AF2CC68D}"/>
              </a:ext>
            </a:extLst>
          </p:cNvPr>
          <p:cNvGrpSpPr/>
          <p:nvPr/>
        </p:nvGrpSpPr>
        <p:grpSpPr>
          <a:xfrm>
            <a:off x="447675" y="3265894"/>
            <a:ext cx="5974713" cy="592714"/>
            <a:chOff x="447675" y="3265894"/>
            <a:chExt cx="5974713" cy="59271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93E7494-A7FF-478D-879B-6091529E7C9A}"/>
                </a:ext>
              </a:extLst>
            </p:cNvPr>
            <p:cNvCxnSpPr/>
            <p:nvPr/>
          </p:nvCxnSpPr>
          <p:spPr>
            <a:xfrm>
              <a:off x="4864100" y="32949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5E2121F-482B-4DF5-80EC-F52074E9041C}"/>
                </a:ext>
              </a:extLst>
            </p:cNvPr>
            <p:cNvCxnSpPr/>
            <p:nvPr/>
          </p:nvCxnSpPr>
          <p:spPr>
            <a:xfrm>
              <a:off x="4200525" y="32949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880C4EE-38FB-4969-8A5A-6973584A8316}"/>
                </a:ext>
              </a:extLst>
            </p:cNvPr>
            <p:cNvCxnSpPr/>
            <p:nvPr/>
          </p:nvCxnSpPr>
          <p:spPr>
            <a:xfrm>
              <a:off x="55372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690709D-2CA0-4956-88DB-D6C73CE2AB77}"/>
                </a:ext>
              </a:extLst>
            </p:cNvPr>
            <p:cNvCxnSpPr/>
            <p:nvPr/>
          </p:nvCxnSpPr>
          <p:spPr>
            <a:xfrm>
              <a:off x="6238875" y="326589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60C5CB0-65F8-4CC8-8289-C22F92337FC7}"/>
              </a:ext>
            </a:extLst>
          </p:cNvPr>
          <p:cNvGrpSpPr/>
          <p:nvPr/>
        </p:nvGrpSpPr>
        <p:grpSpPr>
          <a:xfrm>
            <a:off x="447675" y="2418169"/>
            <a:ext cx="5974713" cy="583913"/>
            <a:chOff x="447675" y="2418169"/>
            <a:chExt cx="5974713" cy="58391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E3A1765-E0A2-4171-B033-1C0708E91050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07C6AF-85B9-44B7-AC73-000EB97AA06B}"/>
                </a:ext>
              </a:extLst>
            </p:cNvPr>
            <p:cNvCxnSpPr/>
            <p:nvPr/>
          </p:nvCxnSpPr>
          <p:spPr>
            <a:xfrm>
              <a:off x="4873625" y="241816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572A2BD-A898-41F5-9A5B-A99FDDA81C4A}"/>
                </a:ext>
              </a:extLst>
            </p:cNvPr>
            <p:cNvCxnSpPr/>
            <p:nvPr/>
          </p:nvCxnSpPr>
          <p:spPr>
            <a:xfrm>
              <a:off x="55721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2F3FD8A-48D9-4794-9C82-70AECA3444E5}"/>
                </a:ext>
              </a:extLst>
            </p:cNvPr>
            <p:cNvCxnSpPr/>
            <p:nvPr/>
          </p:nvCxnSpPr>
          <p:spPr>
            <a:xfrm>
              <a:off x="62420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B0CE60-36EA-4A12-888D-2C58DF046129}"/>
              </a:ext>
            </a:extLst>
          </p:cNvPr>
          <p:cNvGrpSpPr/>
          <p:nvPr/>
        </p:nvGrpSpPr>
        <p:grpSpPr>
          <a:xfrm>
            <a:off x="447675" y="1570444"/>
            <a:ext cx="5974713" cy="583913"/>
            <a:chOff x="447675" y="1570444"/>
            <a:chExt cx="5974713" cy="58391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03DC36B-BDDD-4F10-A633-6DFCAE068B09}"/>
                </a:ext>
              </a:extLst>
            </p:cNvPr>
            <p:cNvCxnSpPr/>
            <p:nvPr/>
          </p:nvCxnSpPr>
          <p:spPr>
            <a:xfrm>
              <a:off x="42005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B1A44C0-B22B-45C9-BE27-71E6909E7030}"/>
                </a:ext>
              </a:extLst>
            </p:cNvPr>
            <p:cNvCxnSpPr/>
            <p:nvPr/>
          </p:nvCxnSpPr>
          <p:spPr>
            <a:xfrm>
              <a:off x="48926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C77A2E7-8CB8-4B0B-B2A0-C1B5D64425A7}"/>
                </a:ext>
              </a:extLst>
            </p:cNvPr>
            <p:cNvCxnSpPr/>
            <p:nvPr/>
          </p:nvCxnSpPr>
          <p:spPr>
            <a:xfrm>
              <a:off x="5584825" y="158051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BBEFE46-B72B-448A-B671-D6CED9A8E01D}"/>
                </a:ext>
              </a:extLst>
            </p:cNvPr>
            <p:cNvCxnSpPr/>
            <p:nvPr/>
          </p:nvCxnSpPr>
          <p:spPr>
            <a:xfrm>
              <a:off x="6267450" y="157044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id="{EAF209DC-CBE5-4127-8B9B-3056DE24F939}"/>
              </a:ext>
            </a:extLst>
          </p:cNvPr>
          <p:cNvSpPr/>
          <p:nvPr/>
        </p:nvSpPr>
        <p:spPr>
          <a:xfrm>
            <a:off x="4333871" y="2073397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26DEB27-EA25-41E3-9FDB-54E6E356B1EB}"/>
              </a:ext>
            </a:extLst>
          </p:cNvPr>
          <p:cNvSpPr/>
          <p:nvPr/>
        </p:nvSpPr>
        <p:spPr>
          <a:xfrm>
            <a:off x="4486275" y="2909922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>
            <a:off x="4462458" y="3776990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84ACC4A0-99A8-4B40-A439-BC433DF169AC}"/>
              </a:ext>
            </a:extLst>
          </p:cNvPr>
          <p:cNvSpPr/>
          <p:nvPr/>
        </p:nvSpPr>
        <p:spPr>
          <a:xfrm>
            <a:off x="4792459" y="4684160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E3BB13C-845F-4058-92AB-6F02EE4E0E09}"/>
              </a:ext>
            </a:extLst>
          </p:cNvPr>
          <p:cNvGrpSpPr/>
          <p:nvPr/>
        </p:nvGrpSpPr>
        <p:grpSpPr>
          <a:xfrm>
            <a:off x="9757523" y="3782477"/>
            <a:ext cx="2019299" cy="2726365"/>
            <a:chOff x="9648825" y="3094721"/>
            <a:chExt cx="2019299" cy="2726365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0E8B6A4-8921-4766-A80F-43EC9C5D2E83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828D9F8-7BD2-4233-805D-FAB919BA5D62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3338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53137"/>
            <a:ext cx="11229975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3: </a:t>
            </a:r>
            <a:r>
              <a:rPr lang="en-US" sz="3600" dirty="0"/>
              <a:t>How fast will an IM lose rights if only attending e-meetings</a:t>
            </a:r>
            <a:br>
              <a:rPr lang="en-US" sz="3600" dirty="0"/>
            </a:br>
            <a:r>
              <a:rPr lang="en-US" sz="2000" dirty="0"/>
              <a:t>(assume no history initially and that the IM only attends e-meetings)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56CC2A-D8EA-457C-ACF2-66E95FB01339}"/>
              </a:ext>
            </a:extLst>
          </p:cNvPr>
          <p:cNvSpPr txBox="1"/>
          <p:nvPr/>
        </p:nvSpPr>
        <p:spPr>
          <a:xfrm>
            <a:off x="6877049" y="1667619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loses voting rights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FF0DB6-C567-4E95-A2A8-BFA4FA8F5CA9}"/>
              </a:ext>
            </a:extLst>
          </p:cNvPr>
          <p:cNvSpPr txBox="1"/>
          <p:nvPr/>
        </p:nvSpPr>
        <p:spPr>
          <a:xfrm>
            <a:off x="6877049" y="2515344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loses voting rights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EFB1B6-82BB-4A62-AA5C-3D9ED7083FC1}"/>
              </a:ext>
            </a:extLst>
          </p:cNvPr>
          <p:cNvSpPr txBox="1"/>
          <p:nvPr/>
        </p:nvSpPr>
        <p:spPr>
          <a:xfrm>
            <a:off x="6877049" y="3395843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loses voting rights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2DE560-73C4-46AE-BFA0-041A886B8FE3}"/>
              </a:ext>
            </a:extLst>
          </p:cNvPr>
          <p:cNvSpPr txBox="1"/>
          <p:nvPr/>
        </p:nvSpPr>
        <p:spPr>
          <a:xfrm>
            <a:off x="6877049" y="4331175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loses voting rights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3138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13EC94A-4E80-4172-9EB1-9281D4BA2A46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D44FD1-7C2C-4364-AC86-F23D70E8BACA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7CCB63A-8495-4D00-BED9-310E105EB054}"/>
                </a:ext>
              </a:extLst>
            </p:cNvPr>
            <p:cNvCxnSpPr/>
            <p:nvPr/>
          </p:nvCxnSpPr>
          <p:spPr>
            <a:xfrm>
              <a:off x="48863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66C8A4-8F0B-48D5-912C-F4AB2A46B14A}"/>
                </a:ext>
              </a:extLst>
            </p:cNvPr>
            <p:cNvCxnSpPr/>
            <p:nvPr/>
          </p:nvCxnSpPr>
          <p:spPr>
            <a:xfrm>
              <a:off x="55689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F6DE3C-CC82-45D5-9D29-944F2E563F8E}"/>
                </a:ext>
              </a:extLst>
            </p:cNvPr>
            <p:cNvCxnSpPr/>
            <p:nvPr/>
          </p:nvCxnSpPr>
          <p:spPr>
            <a:xfrm>
              <a:off x="62357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C661AED-3FDA-42FE-9D29-D08AA4D1780E}"/>
              </a:ext>
            </a:extLst>
          </p:cNvPr>
          <p:cNvGrpSpPr/>
          <p:nvPr/>
        </p:nvGrpSpPr>
        <p:grpSpPr>
          <a:xfrm>
            <a:off x="447675" y="3286125"/>
            <a:ext cx="5974713" cy="563682"/>
            <a:chOff x="447675" y="3286125"/>
            <a:chExt cx="5974713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470CF03-68AA-45C3-A299-63DBA8C4BC95}"/>
                </a:ext>
              </a:extLst>
            </p:cNvPr>
            <p:cNvCxnSpPr/>
            <p:nvPr/>
          </p:nvCxnSpPr>
          <p:spPr>
            <a:xfrm>
              <a:off x="419417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4F371BC-9528-4ABB-B1D3-3D4A7D1E8693}"/>
                </a:ext>
              </a:extLst>
            </p:cNvPr>
            <p:cNvCxnSpPr/>
            <p:nvPr/>
          </p:nvCxnSpPr>
          <p:spPr>
            <a:xfrm>
              <a:off x="48768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D650C9-2830-4CB5-8936-9799C4B674B6}"/>
                </a:ext>
              </a:extLst>
            </p:cNvPr>
            <p:cNvCxnSpPr/>
            <p:nvPr/>
          </p:nvCxnSpPr>
          <p:spPr>
            <a:xfrm>
              <a:off x="554355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B16E777-84B1-441D-A3E9-CEC66538BE08}"/>
                </a:ext>
              </a:extLst>
            </p:cNvPr>
            <p:cNvCxnSpPr/>
            <p:nvPr/>
          </p:nvCxnSpPr>
          <p:spPr>
            <a:xfrm>
              <a:off x="62357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A7CA38-C83B-46AC-90EC-5CD0EDD5DAF8}"/>
              </a:ext>
            </a:extLst>
          </p:cNvPr>
          <p:cNvGrpSpPr/>
          <p:nvPr/>
        </p:nvGrpSpPr>
        <p:grpSpPr>
          <a:xfrm>
            <a:off x="447675" y="1590675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1A3D10F-06A6-4304-A171-818AA531C811}"/>
                </a:ext>
              </a:extLst>
            </p:cNvPr>
            <p:cNvCxnSpPr/>
            <p:nvPr/>
          </p:nvCxnSpPr>
          <p:spPr>
            <a:xfrm>
              <a:off x="41878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A60B0D4-0297-4C10-90DA-06F308F8548A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CD38B5D-684D-471A-9F2C-53723127E9A5}"/>
                </a:ext>
              </a:extLst>
            </p:cNvPr>
            <p:cNvCxnSpPr/>
            <p:nvPr/>
          </p:nvCxnSpPr>
          <p:spPr>
            <a:xfrm>
              <a:off x="55816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2E8712E-B606-4204-A0A1-65488C5C9279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DAB8194-63A6-4FA9-9D23-B79669822316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9B7C3BF-9EFE-4624-AE60-0ABDAEDD0B98}"/>
                </a:ext>
              </a:extLst>
            </p:cNvPr>
            <p:cNvCxnSpPr/>
            <p:nvPr/>
          </p:nvCxnSpPr>
          <p:spPr>
            <a:xfrm>
              <a:off x="4187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A5D5232-E7C0-4409-855E-89E3FF8D5962}"/>
                </a:ext>
              </a:extLst>
            </p:cNvPr>
            <p:cNvCxnSpPr/>
            <p:nvPr/>
          </p:nvCxnSpPr>
          <p:spPr>
            <a:xfrm>
              <a:off x="52006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B66071D-C2E5-498E-BBA2-9B464A001538}"/>
                </a:ext>
              </a:extLst>
            </p:cNvPr>
            <p:cNvCxnSpPr/>
            <p:nvPr/>
          </p:nvCxnSpPr>
          <p:spPr>
            <a:xfrm>
              <a:off x="623570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938D60-3D81-4666-B76F-702360E2CBBE}"/>
              </a:ext>
            </a:extLst>
          </p:cNvPr>
          <p:cNvGrpSpPr/>
          <p:nvPr/>
        </p:nvGrpSpPr>
        <p:grpSpPr>
          <a:xfrm>
            <a:off x="447674" y="5049561"/>
            <a:ext cx="5917004" cy="563682"/>
            <a:chOff x="447674" y="5049561"/>
            <a:chExt cx="5917004" cy="56368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B5C04A1-D49F-49BD-BC67-B24A54EC5537}"/>
                </a:ext>
              </a:extLst>
            </p:cNvPr>
            <p:cNvCxnSpPr/>
            <p:nvPr/>
          </p:nvCxnSpPr>
          <p:spPr>
            <a:xfrm>
              <a:off x="41878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D276142-2BB7-49A3-B2FD-A8E5609926E2}"/>
                </a:ext>
              </a:extLst>
            </p:cNvPr>
            <p:cNvCxnSpPr/>
            <p:nvPr/>
          </p:nvCxnSpPr>
          <p:spPr>
            <a:xfrm>
              <a:off x="48577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9314E65-09A6-4554-BD74-06966CF0DCD7}"/>
                </a:ext>
              </a:extLst>
            </p:cNvPr>
            <p:cNvCxnSpPr/>
            <p:nvPr/>
          </p:nvCxnSpPr>
          <p:spPr>
            <a:xfrm>
              <a:off x="55276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8FE5B3D-BC49-4194-8FBD-69A2E9FDC804}"/>
                </a:ext>
              </a:extLst>
            </p:cNvPr>
            <p:cNvCxnSpPr/>
            <p:nvPr/>
          </p:nvCxnSpPr>
          <p:spPr>
            <a:xfrm>
              <a:off x="62166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AC470A3-29E5-47D2-B34F-B923D1A515EB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41AFC32-0146-457E-B971-49407A5C0B46}"/>
                </a:ext>
              </a:extLst>
            </p:cNvPr>
            <p:cNvCxnSpPr/>
            <p:nvPr/>
          </p:nvCxnSpPr>
          <p:spPr>
            <a:xfrm>
              <a:off x="41878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D783134-1B78-41FE-B66E-53739252B206}"/>
                </a:ext>
              </a:extLst>
            </p:cNvPr>
            <p:cNvCxnSpPr/>
            <p:nvPr/>
          </p:nvCxnSpPr>
          <p:spPr>
            <a:xfrm>
              <a:off x="48577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04773A5-E785-436F-B4AA-54BA844D94AD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FB80E86-9599-4149-9233-D29773C81EF7}"/>
                </a:ext>
              </a:extLst>
            </p:cNvPr>
            <p:cNvCxnSpPr/>
            <p:nvPr/>
          </p:nvCxnSpPr>
          <p:spPr>
            <a:xfrm>
              <a:off x="61753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 rot="10800000">
            <a:off x="4697412" y="5504298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84ACC4A0-99A8-4B40-A439-BC433DF169AC}"/>
              </a:ext>
            </a:extLst>
          </p:cNvPr>
          <p:cNvSpPr/>
          <p:nvPr/>
        </p:nvSpPr>
        <p:spPr>
          <a:xfrm rot="10800000">
            <a:off x="4529238" y="6232469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B174DC8-68F7-4F02-9D8F-279D2E3993DD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03E09C6-E757-4151-97D7-4B24EF95DFA0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C1FAC83-BCFD-45E5-B7DC-57D982933225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9433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99" y="222414"/>
            <a:ext cx="11925701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4: </a:t>
            </a:r>
            <a:r>
              <a:rPr lang="en-US" sz="3600" dirty="0"/>
              <a:t>How fast will an IM lose rights if they stop attending anything</a:t>
            </a:r>
            <a:br>
              <a:rPr lang="en-US" sz="1800" dirty="0"/>
            </a:br>
            <a:r>
              <a:rPr lang="en-US" sz="2000" dirty="0"/>
              <a:t>(assume no history initially and that the IM does not attend anything) 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2757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6360ADB-C230-44D2-B2A9-C2D7BD4B6F31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5B0DFA2-DFBA-4337-A2E2-927657933587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3FFED50-B04B-41DB-B051-A714F9B154F0}"/>
                </a:ext>
              </a:extLst>
            </p:cNvPr>
            <p:cNvCxnSpPr/>
            <p:nvPr/>
          </p:nvCxnSpPr>
          <p:spPr>
            <a:xfrm>
              <a:off x="61626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AE18182-9F91-4896-AABC-0D6959960386}"/>
                </a:ext>
              </a:extLst>
            </p:cNvPr>
            <p:cNvCxnSpPr/>
            <p:nvPr/>
          </p:nvCxnSpPr>
          <p:spPr>
            <a:xfrm>
              <a:off x="48609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A203D4E-77D1-4B3B-9AB0-F74E2A510BDC}"/>
                </a:ext>
              </a:extLst>
            </p:cNvPr>
            <p:cNvCxnSpPr/>
            <p:nvPr/>
          </p:nvCxnSpPr>
          <p:spPr>
            <a:xfrm>
              <a:off x="42037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5700A9-F351-4BFA-916E-A836CF492401}"/>
              </a:ext>
            </a:extLst>
          </p:cNvPr>
          <p:cNvGrpSpPr/>
          <p:nvPr/>
        </p:nvGrpSpPr>
        <p:grpSpPr>
          <a:xfrm>
            <a:off x="428438" y="5011461"/>
            <a:ext cx="5917004" cy="592257"/>
            <a:chOff x="428438" y="5011461"/>
            <a:chExt cx="5917004" cy="59225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28438" y="50114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/>
                <a:t>EFFFEFFFEFFF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4088576-FB8D-4FD0-AF6F-835183EDFFAC}"/>
                </a:ext>
              </a:extLst>
            </p:cNvPr>
            <p:cNvCxnSpPr/>
            <p:nvPr/>
          </p:nvCxnSpPr>
          <p:spPr>
            <a:xfrm>
              <a:off x="4187825" y="50400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3521532-B7F3-4D7F-8983-5EBA2AB3DD68}"/>
                </a:ext>
              </a:extLst>
            </p:cNvPr>
            <p:cNvCxnSpPr/>
            <p:nvPr/>
          </p:nvCxnSpPr>
          <p:spPr>
            <a:xfrm>
              <a:off x="484926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C5E59F4-664C-458E-B092-F30F6AF9D409}"/>
                </a:ext>
              </a:extLst>
            </p:cNvPr>
            <p:cNvCxnSpPr/>
            <p:nvPr/>
          </p:nvCxnSpPr>
          <p:spPr>
            <a:xfrm>
              <a:off x="551180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C9773F8-2727-49E8-BC1F-57E606FAEB9A}"/>
                </a:ext>
              </a:extLst>
            </p:cNvPr>
            <p:cNvCxnSpPr/>
            <p:nvPr/>
          </p:nvCxnSpPr>
          <p:spPr>
            <a:xfrm>
              <a:off x="617220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09A4443-C556-4492-B386-CB3C70AAD63B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FEFFEFFEFFEF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B6529CA-0678-42C1-8A7B-083C5CB1350E}"/>
                </a:ext>
              </a:extLst>
            </p:cNvPr>
            <p:cNvCxnSpPr/>
            <p:nvPr/>
          </p:nvCxnSpPr>
          <p:spPr>
            <a:xfrm>
              <a:off x="420370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BD5C831-F494-4EE7-9F2A-B0275042E62D}"/>
                </a:ext>
              </a:extLst>
            </p:cNvPr>
            <p:cNvCxnSpPr/>
            <p:nvPr/>
          </p:nvCxnSpPr>
          <p:spPr>
            <a:xfrm>
              <a:off x="5203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C1192E5-B11A-47C2-B9B9-D27F00BA9945}"/>
                </a:ext>
              </a:extLst>
            </p:cNvPr>
            <p:cNvCxnSpPr/>
            <p:nvPr/>
          </p:nvCxnSpPr>
          <p:spPr>
            <a:xfrm>
              <a:off x="62039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EC41903-D6C5-4789-BA3B-D7F7172357F4}"/>
              </a:ext>
            </a:extLst>
          </p:cNvPr>
          <p:cNvGrpSpPr/>
          <p:nvPr/>
        </p:nvGrpSpPr>
        <p:grpSpPr>
          <a:xfrm>
            <a:off x="447675" y="3286125"/>
            <a:ext cx="5974713" cy="578349"/>
            <a:chOff x="447675" y="3286125"/>
            <a:chExt cx="5974713" cy="57834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/>
                <a:t>EFEFEFEFEFEF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B32EF53-D5A9-4D6D-905F-4A0E97AC5219}"/>
                </a:ext>
              </a:extLst>
            </p:cNvPr>
            <p:cNvCxnSpPr/>
            <p:nvPr/>
          </p:nvCxnSpPr>
          <p:spPr>
            <a:xfrm>
              <a:off x="4203700" y="3300792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52F9A70-971A-426A-B144-04B249827D39}"/>
                </a:ext>
              </a:extLst>
            </p:cNvPr>
            <p:cNvCxnSpPr/>
            <p:nvPr/>
          </p:nvCxnSpPr>
          <p:spPr>
            <a:xfrm>
              <a:off x="48736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A88C0FF-0413-4ECC-8554-B8A1340CD9E5}"/>
                </a:ext>
              </a:extLst>
            </p:cNvPr>
            <p:cNvCxnSpPr/>
            <p:nvPr/>
          </p:nvCxnSpPr>
          <p:spPr>
            <a:xfrm>
              <a:off x="55467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D8A6939-9649-48CD-88BB-EB88047F7704}"/>
                </a:ext>
              </a:extLst>
            </p:cNvPr>
            <p:cNvCxnSpPr/>
            <p:nvPr/>
          </p:nvCxnSpPr>
          <p:spPr>
            <a:xfrm>
              <a:off x="62325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DF012C0-B244-4357-B993-E60A79181A74}"/>
              </a:ext>
            </a:extLst>
          </p:cNvPr>
          <p:cNvGrpSpPr/>
          <p:nvPr/>
        </p:nvGrpSpPr>
        <p:grpSpPr>
          <a:xfrm>
            <a:off x="447675" y="2425699"/>
            <a:ext cx="5974713" cy="576383"/>
            <a:chOff x="447675" y="2425699"/>
            <a:chExt cx="5974713" cy="57638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/>
                <a:t>EFEEEFEEEFEE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EB25768-84F2-45C1-9CC7-6D44B27F20BD}"/>
                </a:ext>
              </a:extLst>
            </p:cNvPr>
            <p:cNvCxnSpPr/>
            <p:nvPr/>
          </p:nvCxnSpPr>
          <p:spPr>
            <a:xfrm>
              <a:off x="42037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E3EA8C6-AB27-4916-B236-CAB2021C9DEB}"/>
                </a:ext>
              </a:extLst>
            </p:cNvPr>
            <p:cNvCxnSpPr/>
            <p:nvPr/>
          </p:nvCxnSpPr>
          <p:spPr>
            <a:xfrm>
              <a:off x="4889500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E2507AC-AE2F-46A7-8B82-88DC14ED4D2B}"/>
                </a:ext>
              </a:extLst>
            </p:cNvPr>
            <p:cNvCxnSpPr/>
            <p:nvPr/>
          </p:nvCxnSpPr>
          <p:spPr>
            <a:xfrm>
              <a:off x="5565775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481BE38-48D7-4933-955A-0AE21747D217}"/>
                </a:ext>
              </a:extLst>
            </p:cNvPr>
            <p:cNvCxnSpPr/>
            <p:nvPr/>
          </p:nvCxnSpPr>
          <p:spPr>
            <a:xfrm>
              <a:off x="6242050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BB77710-5034-49BD-A7E1-417B18E6B96A}"/>
              </a:ext>
            </a:extLst>
          </p:cNvPr>
          <p:cNvGrpSpPr/>
          <p:nvPr/>
        </p:nvGrpSpPr>
        <p:grpSpPr>
          <a:xfrm>
            <a:off x="447675" y="1590675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/>
                <a:t>EEEEEEEEEEEE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C105ABB-E457-481C-A133-E7D815205F7F}"/>
                </a:ext>
              </a:extLst>
            </p:cNvPr>
            <p:cNvCxnSpPr/>
            <p:nvPr/>
          </p:nvCxnSpPr>
          <p:spPr>
            <a:xfrm>
              <a:off x="42037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3AE69AE-6842-4FE7-B3A7-9AA9B7F52701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BEF3CAD-262D-4C3F-9EF6-FF02621128A9}"/>
                </a:ext>
              </a:extLst>
            </p:cNvPr>
            <p:cNvCxnSpPr/>
            <p:nvPr/>
          </p:nvCxnSpPr>
          <p:spPr>
            <a:xfrm>
              <a:off x="55784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E86DA79-65DF-458D-8BAD-225CC02B2FC0}"/>
                </a:ext>
              </a:extLst>
            </p:cNvPr>
            <p:cNvCxnSpPr/>
            <p:nvPr/>
          </p:nvCxnSpPr>
          <p:spPr>
            <a:xfrm>
              <a:off x="62706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Arrow: Up 15">
            <a:extLst>
              <a:ext uri="{FF2B5EF4-FFF2-40B4-BE49-F238E27FC236}">
                <a16:creationId xmlns:a16="http://schemas.microsoft.com/office/drawing/2014/main" id="{42412C38-143E-4B32-9A10-DB11A5906751}"/>
              </a:ext>
            </a:extLst>
          </p:cNvPr>
          <p:cNvSpPr/>
          <p:nvPr/>
        </p:nvSpPr>
        <p:spPr>
          <a:xfrm rot="10800000">
            <a:off x="4557161" y="201330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Up 21">
            <a:extLst>
              <a:ext uri="{FF2B5EF4-FFF2-40B4-BE49-F238E27FC236}">
                <a16:creationId xmlns:a16="http://schemas.microsoft.com/office/drawing/2014/main" id="{1894D7D6-B514-4AFA-A592-E161613884C0}"/>
              </a:ext>
            </a:extLst>
          </p:cNvPr>
          <p:cNvSpPr/>
          <p:nvPr/>
        </p:nvSpPr>
        <p:spPr>
          <a:xfrm rot="10800000">
            <a:off x="4557160" y="2866121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C36D3F85-268E-444F-B090-ED6BCED01286}"/>
              </a:ext>
            </a:extLst>
          </p:cNvPr>
          <p:cNvSpPr/>
          <p:nvPr/>
        </p:nvSpPr>
        <p:spPr>
          <a:xfrm rot="10800000">
            <a:off x="4544007" y="370905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Up 23">
            <a:extLst>
              <a:ext uri="{FF2B5EF4-FFF2-40B4-BE49-F238E27FC236}">
                <a16:creationId xmlns:a16="http://schemas.microsoft.com/office/drawing/2014/main" id="{12CB52A2-3630-4C10-8065-DB7CBBCA18FD}"/>
              </a:ext>
            </a:extLst>
          </p:cNvPr>
          <p:cNvSpPr/>
          <p:nvPr/>
        </p:nvSpPr>
        <p:spPr>
          <a:xfrm rot="10800000">
            <a:off x="4513362" y="4618089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 rot="10800000">
            <a:off x="4513362" y="5449283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84ACC4A0-99A8-4B40-A439-BC433DF169AC}"/>
              </a:ext>
            </a:extLst>
          </p:cNvPr>
          <p:cNvSpPr/>
          <p:nvPr/>
        </p:nvSpPr>
        <p:spPr>
          <a:xfrm rot="10800000">
            <a:off x="4513362" y="6229294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894B6B5-8A38-4994-854E-70DD58E1E34A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1480289-AADA-42F5-A5C7-A2AA33E7C145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35E4C4C-AE30-46FE-80DE-433C7627A994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9992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803</Words>
  <Application>Microsoft Office PowerPoint</Application>
  <PresentationFormat>Widescreen</PresentationFormat>
  <Paragraphs>123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3GPP Voting Rights Algorithm Candidate Solution</vt:lpstr>
      <vt:lpstr>Description of the Algorithm</vt:lpstr>
      <vt:lpstr>Advantages/Disadvantages</vt:lpstr>
      <vt:lpstr>Evaluation Scenarios</vt:lpstr>
      <vt:lpstr>Example Evaluation of a Scenario</vt:lpstr>
      <vt:lpstr>Eval 1: How fast can an IM gain rights (assume no rights or history initially and that the IM attends every meeting) </vt:lpstr>
      <vt:lpstr>Eval 2: How fast can an IM gain rights through only e-meetings (assume no rights or history initially and that the IM only attends e-meetings) </vt:lpstr>
      <vt:lpstr>Eval 3: How fast will an IM lose rights if only attending e-meetings (assume no history initially and that the IM only attends e-meetings) </vt:lpstr>
      <vt:lpstr>Eval 4: How fast will an IM lose rights if they stop attending anything (assume no history initially and that the IM does not attend anything) </vt:lpstr>
      <vt:lpstr>Closing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Voting Rights Algorithm Candidate Solution</dc:title>
  <dc:creator>Stephen Hayes</dc:creator>
  <cp:lastModifiedBy>Stephen Hayes</cp:lastModifiedBy>
  <cp:revision>58</cp:revision>
  <dcterms:created xsi:type="dcterms:W3CDTF">2021-12-02T14:10:23Z</dcterms:created>
  <dcterms:modified xsi:type="dcterms:W3CDTF">2021-12-04T20:43:38Z</dcterms:modified>
</cp:coreProperties>
</file>