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0" r:id="rId5"/>
    <p:sldId id="277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Hayes" initials="SH" lastIdx="1" clrIdx="0">
    <p:extLst>
      <p:ext uri="{19B8F6BF-5375-455C-9EA6-DF929625EA0E}">
        <p15:presenceInfo xmlns:p15="http://schemas.microsoft.com/office/powerpoint/2012/main" userId="S::stephen.hayes@ericsson.com::88df143c-9cc8-45b0-a799-19f2c7ac21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E5245-37B4-4CDE-A850-99E425ACA79B}" v="3" dt="2021-12-06T15:28:16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40AE5245-37B4-4CDE-A850-99E425ACA79B}"/>
    <pc:docChg chg="undo custSel addSld delSld modSld sldOrd">
      <pc:chgData name="Stephen Hayes" userId="88df143c-9cc8-45b0-a799-19f2c7ac210c" providerId="ADAL" clId="{40AE5245-37B4-4CDE-A850-99E425ACA79B}" dt="2021-12-06T15:32:32.949" v="38" actId="20577"/>
      <pc:docMkLst>
        <pc:docMk/>
      </pc:docMkLst>
      <pc:sldChg chg="modSp mod">
        <pc:chgData name="Stephen Hayes" userId="88df143c-9cc8-45b0-a799-19f2c7ac210c" providerId="ADAL" clId="{40AE5245-37B4-4CDE-A850-99E425ACA79B}" dt="2021-12-06T15:32:32.949" v="38" actId="20577"/>
        <pc:sldMkLst>
          <pc:docMk/>
          <pc:sldMk cId="307191820" sldId="256"/>
        </pc:sldMkLst>
        <pc:spChg chg="mod">
          <ac:chgData name="Stephen Hayes" userId="88df143c-9cc8-45b0-a799-19f2c7ac210c" providerId="ADAL" clId="{40AE5245-37B4-4CDE-A850-99E425ACA79B}" dt="2021-12-06T15:32:32.949" v="38" actId="20577"/>
          <ac:spMkLst>
            <pc:docMk/>
            <pc:sldMk cId="307191820" sldId="256"/>
            <ac:spMk id="3" creationId="{B6DAFFFD-F7C5-49BD-A74B-1370515EEA27}"/>
          </ac:spMkLst>
        </pc:spChg>
      </pc:sldChg>
      <pc:sldChg chg="del">
        <pc:chgData name="Stephen Hayes" userId="88df143c-9cc8-45b0-a799-19f2c7ac210c" providerId="ADAL" clId="{40AE5245-37B4-4CDE-A850-99E425ACA79B}" dt="2021-12-06T14:58:18.807" v="7" actId="47"/>
        <pc:sldMkLst>
          <pc:docMk/>
          <pc:sldMk cId="408606371" sldId="271"/>
        </pc:sldMkLst>
      </pc:sldChg>
      <pc:sldChg chg="addSp delSp modSp mod">
        <pc:chgData name="Stephen Hayes" userId="88df143c-9cc8-45b0-a799-19f2c7ac210c" providerId="ADAL" clId="{40AE5245-37B4-4CDE-A850-99E425ACA79B}" dt="2021-12-06T15:00:19.181" v="26" actId="1076"/>
        <pc:sldMkLst>
          <pc:docMk/>
          <pc:sldMk cId="1091999125" sldId="272"/>
        </pc:sldMkLst>
        <pc:spChg chg="mod">
          <ac:chgData name="Stephen Hayes" userId="88df143c-9cc8-45b0-a799-19f2c7ac210c" providerId="ADAL" clId="{40AE5245-37B4-4CDE-A850-99E425ACA79B}" dt="2021-12-06T14:58:45.076" v="8" actId="207"/>
          <ac:spMkLst>
            <pc:docMk/>
            <pc:sldMk cId="1091999125" sldId="272"/>
            <ac:spMk id="9" creationId="{EAF209DC-CBE5-4127-8B9B-3056DE24F939}"/>
          </ac:spMkLst>
        </pc:spChg>
        <pc:spChg chg="mod">
          <ac:chgData name="Stephen Hayes" userId="88df143c-9cc8-45b0-a799-19f2c7ac210c" providerId="ADAL" clId="{40AE5245-37B4-4CDE-A850-99E425ACA79B}" dt="2021-12-06T14:58:56.510" v="9" actId="207"/>
          <ac:spMkLst>
            <pc:docMk/>
            <pc:sldMk cId="1091999125" sldId="272"/>
            <ac:spMk id="10" creationId="{E26DEB27-EA25-41E3-9FDB-54E6E356B1EB}"/>
          </ac:spMkLst>
        </pc:spChg>
        <pc:spChg chg="mod">
          <ac:chgData name="Stephen Hayes" userId="88df143c-9cc8-45b0-a799-19f2c7ac210c" providerId="ADAL" clId="{40AE5245-37B4-4CDE-A850-99E425ACA79B}" dt="2021-12-06T14:59:08.522" v="10" actId="207"/>
          <ac:spMkLst>
            <pc:docMk/>
            <pc:sldMk cId="1091999125" sldId="272"/>
            <ac:spMk id="11" creationId="{7F174310-6C00-4FF3-AAE3-C104646F19C4}"/>
          </ac:spMkLst>
        </pc:spChg>
        <pc:spChg chg="del">
          <ac:chgData name="Stephen Hayes" userId="88df143c-9cc8-45b0-a799-19f2c7ac210c" providerId="ADAL" clId="{40AE5245-37B4-4CDE-A850-99E425ACA79B}" dt="2021-12-06T14:59:39.831" v="12" actId="478"/>
          <ac:spMkLst>
            <pc:docMk/>
            <pc:sldMk cId="1091999125" sldId="272"/>
            <ac:spMk id="12" creationId="{84ACC4A0-99A8-4B40-A439-BC433DF169AC}"/>
          </ac:spMkLst>
        </pc:spChg>
        <pc:spChg chg="del">
          <ac:chgData name="Stephen Hayes" userId="88df143c-9cc8-45b0-a799-19f2c7ac210c" providerId="ADAL" clId="{40AE5245-37B4-4CDE-A850-99E425ACA79B}" dt="2021-12-06T15:00:03.932" v="19" actId="478"/>
          <ac:spMkLst>
            <pc:docMk/>
            <pc:sldMk cId="1091999125" sldId="272"/>
            <ac:spMk id="13" creationId="{B4C3D898-6C8D-48F5-85A1-F47A17C232D6}"/>
          </ac:spMkLst>
        </pc:spChg>
        <pc:spChg chg="add mod">
          <ac:chgData name="Stephen Hayes" userId="88df143c-9cc8-45b0-a799-19f2c7ac210c" providerId="ADAL" clId="{40AE5245-37B4-4CDE-A850-99E425ACA79B}" dt="2021-12-06T15:00:09.328" v="24" actId="1036"/>
          <ac:spMkLst>
            <pc:docMk/>
            <pc:sldMk cId="1091999125" sldId="272"/>
            <ac:spMk id="49" creationId="{ACA67E65-59EC-46A5-B90F-FE101F0E5FEB}"/>
          </ac:spMkLst>
        </pc:spChg>
        <pc:spChg chg="add mod">
          <ac:chgData name="Stephen Hayes" userId="88df143c-9cc8-45b0-a799-19f2c7ac210c" providerId="ADAL" clId="{40AE5245-37B4-4CDE-A850-99E425ACA79B}" dt="2021-12-06T15:00:19.181" v="26" actId="1076"/>
          <ac:spMkLst>
            <pc:docMk/>
            <pc:sldMk cId="1091999125" sldId="272"/>
            <ac:spMk id="50" creationId="{2B5733B2-97E1-4BEF-A417-663690261F9D}"/>
          </ac:spMkLst>
        </pc:spChg>
      </pc:sldChg>
      <pc:sldChg chg="modSp mod">
        <pc:chgData name="Stephen Hayes" userId="88df143c-9cc8-45b0-a799-19f2c7ac210c" providerId="ADAL" clId="{40AE5245-37B4-4CDE-A850-99E425ACA79B}" dt="2021-12-06T15:00:36.270" v="28" actId="207"/>
        <pc:sldMkLst>
          <pc:docMk/>
          <pc:sldMk cId="2966900074" sldId="273"/>
        </pc:sldMkLst>
        <pc:spChg chg="mod">
          <ac:chgData name="Stephen Hayes" userId="88df143c-9cc8-45b0-a799-19f2c7ac210c" providerId="ADAL" clId="{40AE5245-37B4-4CDE-A850-99E425ACA79B}" dt="2021-12-06T15:00:30.558" v="27" actId="207"/>
          <ac:spMkLst>
            <pc:docMk/>
            <pc:sldMk cId="2966900074" sldId="273"/>
            <ac:spMk id="9" creationId="{EAF209DC-CBE5-4127-8B9B-3056DE24F939}"/>
          </ac:spMkLst>
        </pc:spChg>
        <pc:spChg chg="mod">
          <ac:chgData name="Stephen Hayes" userId="88df143c-9cc8-45b0-a799-19f2c7ac210c" providerId="ADAL" clId="{40AE5245-37B4-4CDE-A850-99E425ACA79B}" dt="2021-12-06T15:00:36.270" v="28" actId="207"/>
          <ac:spMkLst>
            <pc:docMk/>
            <pc:sldMk cId="2966900074" sldId="273"/>
            <ac:spMk id="10" creationId="{E26DEB27-EA25-41E3-9FDB-54E6E356B1EB}"/>
          </ac:spMkLst>
        </pc:spChg>
      </pc:sldChg>
      <pc:sldChg chg="addSp delSp modSp mod">
        <pc:chgData name="Stephen Hayes" userId="88df143c-9cc8-45b0-a799-19f2c7ac210c" providerId="ADAL" clId="{40AE5245-37B4-4CDE-A850-99E425ACA79B}" dt="2021-12-06T15:28:29.883" v="36" actId="1076"/>
        <pc:sldMkLst>
          <pc:docMk/>
          <pc:sldMk cId="3302221932" sldId="275"/>
        </pc:sldMkLst>
        <pc:spChg chg="mod">
          <ac:chgData name="Stephen Hayes" userId="88df143c-9cc8-45b0-a799-19f2c7ac210c" providerId="ADAL" clId="{40AE5245-37B4-4CDE-A850-99E425ACA79B}" dt="2021-12-06T15:27:57.484" v="33" actId="207"/>
          <ac:spMkLst>
            <pc:docMk/>
            <pc:sldMk cId="3302221932" sldId="275"/>
            <ac:spMk id="11" creationId="{7F174310-6C00-4FF3-AAE3-C104646F19C4}"/>
          </ac:spMkLst>
        </pc:spChg>
        <pc:spChg chg="del">
          <ac:chgData name="Stephen Hayes" userId="88df143c-9cc8-45b0-a799-19f2c7ac210c" providerId="ADAL" clId="{40AE5245-37B4-4CDE-A850-99E425ACA79B}" dt="2021-12-06T15:28:21.691" v="35" actId="478"/>
          <ac:spMkLst>
            <pc:docMk/>
            <pc:sldMk cId="3302221932" sldId="275"/>
            <ac:spMk id="12" creationId="{84ACC4A0-99A8-4B40-A439-BC433DF169AC}"/>
          </ac:spMkLst>
        </pc:spChg>
        <pc:spChg chg="mod">
          <ac:chgData name="Stephen Hayes" userId="88df143c-9cc8-45b0-a799-19f2c7ac210c" providerId="ADAL" clId="{40AE5245-37B4-4CDE-A850-99E425ACA79B}" dt="2021-12-06T15:00:57.629" v="29" actId="207"/>
          <ac:spMkLst>
            <pc:docMk/>
            <pc:sldMk cId="3302221932" sldId="275"/>
            <ac:spMk id="16" creationId="{42412C38-143E-4B32-9A10-DB11A5906751}"/>
          </ac:spMkLst>
        </pc:spChg>
        <pc:spChg chg="mod">
          <ac:chgData name="Stephen Hayes" userId="88df143c-9cc8-45b0-a799-19f2c7ac210c" providerId="ADAL" clId="{40AE5245-37B4-4CDE-A850-99E425ACA79B}" dt="2021-12-06T15:27:41.500" v="30" actId="207"/>
          <ac:spMkLst>
            <pc:docMk/>
            <pc:sldMk cId="3302221932" sldId="275"/>
            <ac:spMk id="22" creationId="{1894D7D6-B514-4AFA-A592-E161613884C0}"/>
          </ac:spMkLst>
        </pc:spChg>
        <pc:spChg chg="mod">
          <ac:chgData name="Stephen Hayes" userId="88df143c-9cc8-45b0-a799-19f2c7ac210c" providerId="ADAL" clId="{40AE5245-37B4-4CDE-A850-99E425ACA79B}" dt="2021-12-06T15:27:46.778" v="31" actId="207"/>
          <ac:spMkLst>
            <pc:docMk/>
            <pc:sldMk cId="3302221932" sldId="275"/>
            <ac:spMk id="23" creationId="{C36D3F85-268E-444F-B090-ED6BCED01286}"/>
          </ac:spMkLst>
        </pc:spChg>
        <pc:spChg chg="mod">
          <ac:chgData name="Stephen Hayes" userId="88df143c-9cc8-45b0-a799-19f2c7ac210c" providerId="ADAL" clId="{40AE5245-37B4-4CDE-A850-99E425ACA79B}" dt="2021-12-06T15:27:52.151" v="32" actId="207"/>
          <ac:spMkLst>
            <pc:docMk/>
            <pc:sldMk cId="3302221932" sldId="275"/>
            <ac:spMk id="24" creationId="{12CB52A2-3630-4C10-8065-DB7CBBCA18FD}"/>
          </ac:spMkLst>
        </pc:spChg>
        <pc:spChg chg="add mod">
          <ac:chgData name="Stephen Hayes" userId="88df143c-9cc8-45b0-a799-19f2c7ac210c" providerId="ADAL" clId="{40AE5245-37B4-4CDE-A850-99E425ACA79B}" dt="2021-12-06T15:28:29.883" v="36" actId="1076"/>
          <ac:spMkLst>
            <pc:docMk/>
            <pc:sldMk cId="3302221932" sldId="275"/>
            <ac:spMk id="48" creationId="{12CCE33A-F62F-4BE8-B56E-74638FAB7D83}"/>
          </ac:spMkLst>
        </pc:spChg>
      </pc:sldChg>
      <pc:sldChg chg="add ord">
        <pc:chgData name="Stephen Hayes" userId="88df143c-9cc8-45b0-a799-19f2c7ac210c" providerId="ADAL" clId="{40AE5245-37B4-4CDE-A850-99E425ACA79B}" dt="2021-12-06T14:58:15.267" v="6"/>
        <pc:sldMkLst>
          <pc:docMk/>
          <pc:sldMk cId="1049779328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BDF8-D587-456E-9655-5BB57833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E40A8-2F70-4F65-9E4F-B1BC2A081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84E4-1111-4622-A9B9-414A31C1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46438-93E7-4CBD-9467-E969BD8E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5C81-D51B-49D0-AF06-5891AC57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CBFB-C011-4933-A60F-F37ECAFF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AD655-AD50-4462-8A1B-547517DC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A175-CCB1-4430-A1FA-9770E9A8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160-7B5B-4CB3-89EB-CFD7B98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F3AF-888D-4F91-8A2C-63437A09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291CE-050E-43AC-AA54-5817C0483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141E-510A-4B4A-83AF-ED5D979E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E9D6-0CFE-40D5-B88D-1515F41C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55D5-DEF6-4905-A198-CAD56742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E3CFE-081B-4163-8012-B34299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8BC4-323F-4342-AD04-D5B113C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41A1-CE41-4B24-8809-FB6DFF1BA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5483-570E-4F00-8959-B867CD4F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9FF38-5896-42A2-9A7A-4FFD3A80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6E8B-4577-4193-BE20-24F4BACA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2C46-932F-47F8-85F3-BDB2032D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923EB-678B-447F-84BE-8FBEDCDE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DF54-D54B-4563-AAA1-CBB399EF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2648A-4894-49A1-B0F1-CD6205D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D599-2567-4B9A-9F08-F08BBE9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FB1A-3F37-4F36-9E0E-5DBAAF0E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193D-C383-4F91-B1A5-9B8040F85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202-D883-4DBD-B45C-BA1D20DE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D3824-A3A7-47B2-B2A0-888EA4A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B31C9-F89D-4328-B732-832D10C6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AC815-67F9-4D8E-AB5C-393FAE0A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933-5032-489C-9CD7-C20FA5D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B6760-13FE-4865-A69F-40D7B791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3D9D-4821-4614-9268-E1E61B88E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01C4-181B-46B1-B85D-4E6585A16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D58A1-7F2A-40D0-82C9-DB4FA02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F21D7-926C-4D79-900B-3833BC12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A98FD-7F4F-4C8E-AA97-2C55A19D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22B64-5FA3-417E-B0CB-DF113140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ABB3-9917-4534-A42A-618D332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B6B39-4B2D-474C-BEF1-88C5E492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DAB5-3AA6-4F30-8C82-AB1004A0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E9553-0543-45E2-B8ED-A3F70B13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4694A-7BA9-4C67-BB0A-9764625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61DC-0C4E-471F-9246-DC314D8C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6494D-9D56-4129-9DCD-A34B6909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9EA7-3C8D-4C79-AF6A-F761B94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EF5A-1D82-4F68-931F-AEDDDA74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BFEFC-3E3C-443F-9738-2675E036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76101-BF34-4197-9407-B3E3F2E0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32EB-86C5-4145-9EA6-6A6DA79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8C98E-82A0-4559-96AA-26E8D284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2466-10EE-4D11-8878-0E5E9037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8A16-4FD6-4149-A693-97F031554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048F5-1BB0-449D-9941-59FE9EB4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B0DF1-C47D-4E9E-AC1B-AC3E55A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E7A57-4333-4C86-B1B7-FC582842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EDDE9-F581-4DA4-9B89-D8315F95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616FB-91EF-48D8-8626-E18D2717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806E5-2847-4722-89C6-317BC85B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0FAF-D008-4040-B638-59E35AF2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467D-D46E-42EC-B85B-8733DB0EF97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C89B-B9E8-41DC-9F9F-063477BE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76F3-992F-49DC-9114-6A2FD815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ED0B-81D9-4705-B26A-51B3FC58B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3GPP Voting Rights Algorithm Candidate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AFFFD-F7C5-49BD-A74B-1370515EE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75" y="4545806"/>
            <a:ext cx="9144000" cy="1655762"/>
          </a:xfrm>
        </p:spPr>
        <p:txBody>
          <a:bodyPr/>
          <a:lstStyle/>
          <a:p>
            <a:r>
              <a:rPr lang="en-US" dirty="0"/>
              <a:t>Solution Name: 3 Contiguous-3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3757EAF1-2BA1-4473-BDDC-2F624708C31E}"/>
              </a:ext>
            </a:extLst>
          </p:cNvPr>
          <p:cNvSpPr/>
          <p:nvPr/>
        </p:nvSpPr>
        <p:spPr>
          <a:xfrm>
            <a:off x="9062887" y="3509963"/>
            <a:ext cx="1847850" cy="935831"/>
          </a:xfrm>
          <a:prstGeom prst="wedgeRectCallout">
            <a:avLst>
              <a:gd name="adj1" fmla="val -175016"/>
              <a:gd name="adj2" fmla="val 6352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Supply a not too long name here</a:t>
            </a:r>
          </a:p>
        </p:txBody>
      </p:sp>
    </p:spTree>
    <p:extLst>
      <p:ext uri="{BB962C8B-B14F-4D97-AF65-F5344CB8AC3E}">
        <p14:creationId xmlns:p14="http://schemas.microsoft.com/office/powerpoint/2010/main" val="307191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34D243-2CC4-48CE-A239-ED2BDF5B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Existing rules retained, but only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F2F meetings are counted.  Rules on F2F override below add-ons (e.g. for missing 3 consecutive F2F meetings even if there are e-meetings between)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also gained on 3 consecutive attendances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lost on 3 consecutive meeting misses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9303026" y="546893"/>
            <a:ext cx="1981200" cy="962025"/>
          </a:xfrm>
          <a:prstGeom prst="wedgeRectCallout">
            <a:avLst>
              <a:gd name="adj1" fmla="val -109254"/>
              <a:gd name="adj2" fmla="val 11252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Describe the algorithm</a:t>
            </a:r>
          </a:p>
        </p:txBody>
      </p:sp>
    </p:spTree>
    <p:extLst>
      <p:ext uri="{BB962C8B-B14F-4D97-AF65-F5344CB8AC3E}">
        <p14:creationId xmlns:p14="http://schemas.microsoft.com/office/powerpoint/2010/main" val="41163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/>
          <a:lstStyle/>
          <a:p>
            <a:r>
              <a:rPr lang="en-US" dirty="0"/>
              <a:t>Advantage: Retains existing rules for f2f</a:t>
            </a:r>
          </a:p>
          <a:p>
            <a:r>
              <a:rPr lang="en-US" dirty="0"/>
              <a:t>Advantage: Gives same result as existing rules for f2f only case</a:t>
            </a:r>
          </a:p>
          <a:p>
            <a:r>
              <a:rPr lang="en-US" dirty="0"/>
              <a:t>Advantage: Makes it difficult to gain or maintain rights through only e-meetings</a:t>
            </a:r>
          </a:p>
          <a:p>
            <a:r>
              <a:rPr lang="en-US" dirty="0"/>
              <a:t>Disadvantage: May take a long time to remove an e-meeting only attender</a:t>
            </a:r>
          </a:p>
          <a:p>
            <a:endParaRPr lang="en-US" dirty="0"/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8772224" y="1027906"/>
            <a:ext cx="2667000" cy="962025"/>
          </a:xfrm>
          <a:prstGeom prst="wedgeRectCallout">
            <a:avLst>
              <a:gd name="adj1" fmla="val -157254"/>
              <a:gd name="adj2" fmla="val 7650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List advantages/disadvantages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23350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4262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algorithm is tested for how well it does with respect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 through only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only attending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they stop attending anything</a:t>
            </a:r>
          </a:p>
          <a:p>
            <a:pPr marL="0" indent="0">
              <a:buNone/>
            </a:pPr>
            <a:r>
              <a:rPr lang="en-US" dirty="0"/>
              <a:t>Each of these tests are performed on a hypothetical set of meeting scenarios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EEEEEEEEEEEE  - All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EFEEEFEEEFEE – Mostly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EFEFEFEFEFEF – Alternating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FEFFEFFEFFEF – Supplemental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EFFFEFFFEFFF – Mostly f2f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FFFFFFFFFFFF – All f2f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3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E41642A-7CD4-40AE-9A8E-B548B80634B7}"/>
              </a:ext>
            </a:extLst>
          </p:cNvPr>
          <p:cNvSpPr txBox="1"/>
          <p:nvPr/>
        </p:nvSpPr>
        <p:spPr>
          <a:xfrm>
            <a:off x="840406" y="4097338"/>
            <a:ext cx="415209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c. alternating:</a:t>
            </a:r>
            <a:r>
              <a:rPr lang="en-US" sz="2800" dirty="0"/>
              <a:t>	 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Evaluation of a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106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fast can an IM gain Rights in the alternating e-meetings/f2f  where only e-meetings are attended: (Example from Legacy algorithm)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7B3141F1-FAC9-43F9-8D5E-C54EFC638851}"/>
              </a:ext>
            </a:extLst>
          </p:cNvPr>
          <p:cNvSpPr/>
          <p:nvPr/>
        </p:nvSpPr>
        <p:spPr>
          <a:xfrm>
            <a:off x="5655398" y="2759426"/>
            <a:ext cx="2800350" cy="790575"/>
          </a:xfrm>
          <a:prstGeom prst="wedgeRectCallout">
            <a:avLst>
              <a:gd name="adj1" fmla="val -109196"/>
              <a:gd name="adj2" fmla="val 114973"/>
            </a:avLst>
          </a:prstGeom>
          <a:solidFill>
            <a:srgbClr val="B1E8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Green Highlight = attended,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 highlight=missed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242071F7-DE3F-4150-94ED-ED3F30D8CE51}"/>
              </a:ext>
            </a:extLst>
          </p:cNvPr>
          <p:cNvSpPr/>
          <p:nvPr/>
        </p:nvSpPr>
        <p:spPr>
          <a:xfrm>
            <a:off x="3063149" y="4564061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749F6AA-0067-4A16-ADB3-CD93759282D7}"/>
              </a:ext>
            </a:extLst>
          </p:cNvPr>
          <p:cNvSpPr/>
          <p:nvPr/>
        </p:nvSpPr>
        <p:spPr>
          <a:xfrm>
            <a:off x="4351066" y="4743482"/>
            <a:ext cx="2800350" cy="1640773"/>
          </a:xfrm>
          <a:prstGeom prst="wedgeRectCallout">
            <a:avLst>
              <a:gd name="adj1" fmla="val -87321"/>
              <a:gd name="adj2" fmla="val -4857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Place arrow at meeting where rights are gained/lost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Note that rights are gained at the beginning of a meeting.  Rights are lost after the end of a meeting.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1DB814BC-9AD7-4126-BE2D-3EAA40EC9529}"/>
              </a:ext>
            </a:extLst>
          </p:cNvPr>
          <p:cNvSpPr/>
          <p:nvPr/>
        </p:nvSpPr>
        <p:spPr>
          <a:xfrm>
            <a:off x="1183908" y="2839454"/>
            <a:ext cx="1732548" cy="800220"/>
          </a:xfrm>
          <a:prstGeom prst="wedgeRectCallout">
            <a:avLst>
              <a:gd name="adj1" fmla="val 59723"/>
              <a:gd name="adj2" fmla="val 11662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E=E-Meeting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F=f2f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4FA644E-2F1E-4270-9E90-BA63B8FF2EBF}"/>
              </a:ext>
            </a:extLst>
          </p:cNvPr>
          <p:cNvCxnSpPr/>
          <p:nvPr/>
        </p:nvCxnSpPr>
        <p:spPr>
          <a:xfrm>
            <a:off x="28321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650438-575B-4CC9-B8B9-2D415853C560}"/>
              </a:ext>
            </a:extLst>
          </p:cNvPr>
          <p:cNvCxnSpPr/>
          <p:nvPr/>
        </p:nvCxnSpPr>
        <p:spPr>
          <a:xfrm>
            <a:off x="35052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2618C61-170C-4AA9-916A-DC98F20E38A4}"/>
              </a:ext>
            </a:extLst>
          </p:cNvPr>
          <p:cNvCxnSpPr/>
          <p:nvPr/>
        </p:nvCxnSpPr>
        <p:spPr>
          <a:xfrm>
            <a:off x="41910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93665B-EA34-4982-9CBA-1D87B173D031}"/>
              </a:ext>
            </a:extLst>
          </p:cNvPr>
          <p:cNvCxnSpPr/>
          <p:nvPr/>
        </p:nvCxnSpPr>
        <p:spPr>
          <a:xfrm>
            <a:off x="4867275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AD266825-53AE-4A4C-AE91-9BFB62BA1F25}"/>
              </a:ext>
            </a:extLst>
          </p:cNvPr>
          <p:cNvSpPr/>
          <p:nvPr/>
        </p:nvSpPr>
        <p:spPr>
          <a:xfrm>
            <a:off x="846880" y="4821236"/>
            <a:ext cx="1104897" cy="563682"/>
          </a:xfrm>
          <a:prstGeom prst="wedgeRectCallout">
            <a:avLst>
              <a:gd name="adj1" fmla="val 121409"/>
              <a:gd name="adj2" fmla="val -8394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Year Boundary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2F12CE-52CF-4927-9476-B6B929AB309A}"/>
              </a:ext>
            </a:extLst>
          </p:cNvPr>
          <p:cNvSpPr/>
          <p:nvPr/>
        </p:nvSpPr>
        <p:spPr>
          <a:xfrm>
            <a:off x="7437605" y="3781483"/>
            <a:ext cx="4553673" cy="26431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561F44-5472-4676-AB46-80A968D7648E}"/>
              </a:ext>
            </a:extLst>
          </p:cNvPr>
          <p:cNvSpPr txBox="1"/>
          <p:nvPr/>
        </p:nvSpPr>
        <p:spPr>
          <a:xfrm>
            <a:off x="7482515" y="3880075"/>
            <a:ext cx="42507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Gains or Loses of voting rights are shown</a:t>
            </a:r>
          </a:p>
          <a:p>
            <a:r>
              <a:rPr lang="en-US" dirty="0"/>
              <a:t>with arrows.  If the algorithm consists of</a:t>
            </a:r>
          </a:p>
          <a:p>
            <a:r>
              <a:rPr lang="en-US" dirty="0"/>
              <a:t>both old and add-on parts, you can </a:t>
            </a:r>
          </a:p>
          <a:p>
            <a:r>
              <a:rPr lang="en-US" dirty="0"/>
              <a:t>optionally indicate which part triggered the</a:t>
            </a:r>
          </a:p>
          <a:p>
            <a:r>
              <a:rPr lang="en-US" dirty="0"/>
              <a:t>event using colored arrows.</a:t>
            </a:r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AFCA18FF-C31E-41A2-B206-5FEBA095CB05}"/>
              </a:ext>
            </a:extLst>
          </p:cNvPr>
          <p:cNvSpPr/>
          <p:nvPr/>
        </p:nvSpPr>
        <p:spPr>
          <a:xfrm>
            <a:off x="8787674" y="5682628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284535CF-A93F-4E5A-BD35-BCF19824B292}"/>
              </a:ext>
            </a:extLst>
          </p:cNvPr>
          <p:cNvSpPr/>
          <p:nvPr/>
        </p:nvSpPr>
        <p:spPr>
          <a:xfrm rot="10800000">
            <a:off x="8787674" y="6127079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9C5D81CA-A515-4CE6-A0DD-72E54C4CB861}"/>
              </a:ext>
            </a:extLst>
          </p:cNvPr>
          <p:cNvSpPr/>
          <p:nvPr/>
        </p:nvSpPr>
        <p:spPr>
          <a:xfrm>
            <a:off x="9824492" y="5693362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6403BD4E-5E98-436A-AB03-B5C49BD8C9D1}"/>
              </a:ext>
            </a:extLst>
          </p:cNvPr>
          <p:cNvSpPr/>
          <p:nvPr/>
        </p:nvSpPr>
        <p:spPr>
          <a:xfrm>
            <a:off x="10747010" y="5679133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B453DC49-CAC4-43CC-99F3-4389AC90D3FC}"/>
              </a:ext>
            </a:extLst>
          </p:cNvPr>
          <p:cNvSpPr/>
          <p:nvPr/>
        </p:nvSpPr>
        <p:spPr>
          <a:xfrm rot="10800000">
            <a:off x="10747010" y="6127080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483159CE-D0DA-4A0F-B9A2-2013D204F7FA}"/>
              </a:ext>
            </a:extLst>
          </p:cNvPr>
          <p:cNvSpPr/>
          <p:nvPr/>
        </p:nvSpPr>
        <p:spPr>
          <a:xfrm rot="10800000">
            <a:off x="9819217" y="6087923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BE4851-D3F7-4D73-BE39-0958B75A06BA}"/>
              </a:ext>
            </a:extLst>
          </p:cNvPr>
          <p:cNvSpPr txBox="1"/>
          <p:nvPr/>
        </p:nvSpPr>
        <p:spPr>
          <a:xfrm>
            <a:off x="8681209" y="531381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A705A-6E79-488E-BA37-C18527308788}"/>
              </a:ext>
            </a:extLst>
          </p:cNvPr>
          <p:cNvSpPr txBox="1"/>
          <p:nvPr/>
        </p:nvSpPr>
        <p:spPr>
          <a:xfrm>
            <a:off x="9637647" y="532403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8DAEC6-9B84-40E1-8027-C3419C502CE5}"/>
              </a:ext>
            </a:extLst>
          </p:cNvPr>
          <p:cNvSpPr txBox="1"/>
          <p:nvPr/>
        </p:nvSpPr>
        <p:spPr>
          <a:xfrm>
            <a:off x="10576183" y="531381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Add-on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133864-FA17-4A4D-817D-3F1CDC83FAE9}"/>
              </a:ext>
            </a:extLst>
          </p:cNvPr>
          <p:cNvSpPr txBox="1"/>
          <p:nvPr/>
        </p:nvSpPr>
        <p:spPr>
          <a:xfrm>
            <a:off x="7719663" y="562305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DF9066-4133-481E-B003-FCAB52F55A0A}"/>
              </a:ext>
            </a:extLst>
          </p:cNvPr>
          <p:cNvSpPr txBox="1"/>
          <p:nvPr/>
        </p:nvSpPr>
        <p:spPr>
          <a:xfrm>
            <a:off x="7731693" y="604990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</a:t>
            </a:r>
          </a:p>
        </p:txBody>
      </p:sp>
    </p:spTree>
    <p:extLst>
      <p:ext uri="{BB962C8B-B14F-4D97-AF65-F5344CB8AC3E}">
        <p14:creationId xmlns:p14="http://schemas.microsoft.com/office/powerpoint/2010/main" val="104977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r>
              <a:rPr lang="en-US" dirty="0"/>
              <a:t>Eval 1: How fast can an IM gain rights</a:t>
            </a:r>
            <a:br>
              <a:rPr lang="en-US" dirty="0"/>
            </a:br>
            <a:r>
              <a:rPr lang="en-US" sz="2000" dirty="0"/>
              <a:t>(assume no rights or history initially and that the IM attends every meeting)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9EFD842D-8264-4B92-AE9D-45811107627C}"/>
              </a:ext>
            </a:extLst>
          </p:cNvPr>
          <p:cNvSpPr/>
          <p:nvPr/>
        </p:nvSpPr>
        <p:spPr>
          <a:xfrm>
            <a:off x="9731141" y="2034539"/>
            <a:ext cx="2127183" cy="146113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75E804-7C7F-4E03-A68B-E426550A36B9}"/>
              </a:ext>
            </a:extLst>
          </p:cNvPr>
          <p:cNvGrpSpPr/>
          <p:nvPr/>
        </p:nvGrpSpPr>
        <p:grpSpPr>
          <a:xfrm>
            <a:off x="447675" y="3262640"/>
            <a:ext cx="5974713" cy="563682"/>
            <a:chOff x="447675" y="3262640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EFEFEFEFEFEF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0F3685-4259-4152-A302-4A92BAEE58DA}"/>
                </a:ext>
              </a:extLst>
            </p:cNvPr>
            <p:cNvCxnSpPr/>
            <p:nvPr/>
          </p:nvCxnSpPr>
          <p:spPr>
            <a:xfrm>
              <a:off x="42005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8E8673D-E2F5-4E66-B5FF-ADFB1776035D}"/>
                </a:ext>
              </a:extLst>
            </p:cNvPr>
            <p:cNvCxnSpPr/>
            <p:nvPr/>
          </p:nvCxnSpPr>
          <p:spPr>
            <a:xfrm>
              <a:off x="487680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90B9F4-EF7B-4FDB-A108-85E1EAE08DD6}"/>
                </a:ext>
              </a:extLst>
            </p:cNvPr>
            <p:cNvCxnSpPr/>
            <p:nvPr/>
          </p:nvCxnSpPr>
          <p:spPr>
            <a:xfrm>
              <a:off x="555625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2429A8-31E9-4B15-9E0B-7698A8477EB0}"/>
                </a:ext>
              </a:extLst>
            </p:cNvPr>
            <p:cNvCxnSpPr/>
            <p:nvPr/>
          </p:nvCxnSpPr>
          <p:spPr>
            <a:xfrm>
              <a:off x="62198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719854-1EB5-4ECE-AEC9-AA8EB2320827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EFEEEFEEEFEE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C800AE2-BE60-468E-8B43-8B6FE31CA3B9}"/>
                </a:ext>
              </a:extLst>
            </p:cNvPr>
            <p:cNvCxnSpPr/>
            <p:nvPr/>
          </p:nvCxnSpPr>
          <p:spPr>
            <a:xfrm>
              <a:off x="62452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5231FF-461A-482B-88B1-20D1EF5BB6F6}"/>
                </a:ext>
              </a:extLst>
            </p:cNvPr>
            <p:cNvCxnSpPr/>
            <p:nvPr/>
          </p:nvCxnSpPr>
          <p:spPr>
            <a:xfrm>
              <a:off x="420687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0047BB-E465-4EEF-8520-1CC5680AF28F}"/>
                </a:ext>
              </a:extLst>
            </p:cNvPr>
            <p:cNvCxnSpPr/>
            <p:nvPr/>
          </p:nvCxnSpPr>
          <p:spPr>
            <a:xfrm>
              <a:off x="48768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9EDD651-127A-433A-AB5B-93AD9D4522AE}"/>
                </a:ext>
              </a:extLst>
            </p:cNvPr>
            <p:cNvCxnSpPr/>
            <p:nvPr/>
          </p:nvCxnSpPr>
          <p:spPr>
            <a:xfrm>
              <a:off x="55626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B14884-725D-4AA0-B89E-6275227C6196}"/>
              </a:ext>
            </a:extLst>
          </p:cNvPr>
          <p:cNvGrpSpPr/>
          <p:nvPr/>
        </p:nvGrpSpPr>
        <p:grpSpPr>
          <a:xfrm>
            <a:off x="442353" y="1562992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CD9BE-BDD3-44DB-8BBE-11CFC87574FD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2C453C5-5039-4128-A56D-2FE056D3CFD8}"/>
                </a:ext>
              </a:extLst>
            </p:cNvPr>
            <p:cNvCxnSpPr/>
            <p:nvPr/>
          </p:nvCxnSpPr>
          <p:spPr>
            <a:xfrm>
              <a:off x="48831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10BD7E7-E774-47CB-A5BD-98E026923E08}"/>
                </a:ext>
              </a:extLst>
            </p:cNvPr>
            <p:cNvCxnSpPr/>
            <p:nvPr/>
          </p:nvCxnSpPr>
          <p:spPr>
            <a:xfrm>
              <a:off x="55911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DEB1D2-B648-4FBC-8712-669AB3F84B2D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14DAF-7D89-4593-90FA-3D72A9E3BDD8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>
                  <a:highlight>
                    <a:srgbClr val="00FF00"/>
                  </a:highlight>
                </a:rPr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7991CF-CFEF-4B15-9139-2F0D3011819D}"/>
                </a:ext>
              </a:extLst>
            </p:cNvPr>
            <p:cNvCxnSpPr/>
            <p:nvPr/>
          </p:nvCxnSpPr>
          <p:spPr>
            <a:xfrm>
              <a:off x="42005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E98489D-254D-44F8-82DD-9F860DEF0AC3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B9094A-C266-4DCA-A28F-1B0C0E264B18}"/>
                </a:ext>
              </a:extLst>
            </p:cNvPr>
            <p:cNvCxnSpPr/>
            <p:nvPr/>
          </p:nvCxnSpPr>
          <p:spPr>
            <a:xfrm>
              <a:off x="61912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20F750-0F9B-49B9-94AC-A904ADF2E9B4}"/>
              </a:ext>
            </a:extLst>
          </p:cNvPr>
          <p:cNvGrpSpPr/>
          <p:nvPr/>
        </p:nvGrpSpPr>
        <p:grpSpPr>
          <a:xfrm>
            <a:off x="433387" y="5042108"/>
            <a:ext cx="5917004" cy="571896"/>
            <a:chOff x="447674" y="5041347"/>
            <a:chExt cx="5917004" cy="57189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EFFFEFFFEFFF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9FBD935-D3D7-4A20-9069-B1DBA2606D38}"/>
                </a:ext>
              </a:extLst>
            </p:cNvPr>
            <p:cNvCxnSpPr/>
            <p:nvPr/>
          </p:nvCxnSpPr>
          <p:spPr>
            <a:xfrm>
              <a:off x="4200525" y="5041347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EAA48D-EE2A-4BE6-A0B8-413D89600C66}"/>
                </a:ext>
              </a:extLst>
            </p:cNvPr>
            <p:cNvCxnSpPr/>
            <p:nvPr/>
          </p:nvCxnSpPr>
          <p:spPr>
            <a:xfrm>
              <a:off x="4862513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24F574-AC44-4CFD-909A-36161EEE214B}"/>
                </a:ext>
              </a:extLst>
            </p:cNvPr>
            <p:cNvCxnSpPr/>
            <p:nvPr/>
          </p:nvCxnSpPr>
          <p:spPr>
            <a:xfrm>
              <a:off x="5534026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3613887-A81F-4C52-A530-CC7CB18803C9}"/>
                </a:ext>
              </a:extLst>
            </p:cNvPr>
            <p:cNvCxnSpPr/>
            <p:nvPr/>
          </p:nvCxnSpPr>
          <p:spPr>
            <a:xfrm>
              <a:off x="61912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FE3657-4B8F-4B1C-83AB-EB29948C0C48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>
                  <a:highlight>
                    <a:srgbClr val="00FF00"/>
                  </a:highlight>
                </a:rPr>
                <a:t>FFFFFFFFFFFF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38212C5-5397-464D-AF70-E371AC2A63B4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3993FF-B705-4F3D-9228-157AC4520E24}"/>
                </a:ext>
              </a:extLst>
            </p:cNvPr>
            <p:cNvCxnSpPr/>
            <p:nvPr/>
          </p:nvCxnSpPr>
          <p:spPr>
            <a:xfrm>
              <a:off x="4862513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E8CB273-12D8-468A-86D1-78519E5BBE2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15AE79-342E-42CB-AE7A-289CFCC03BE2}"/>
                </a:ext>
              </a:extLst>
            </p:cNvPr>
            <p:cNvCxnSpPr/>
            <p:nvPr/>
          </p:nvCxnSpPr>
          <p:spPr>
            <a:xfrm>
              <a:off x="61595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86274" y="204590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473573" y="289363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486275" y="375794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7327999-8E20-4FD0-9A21-3B977FA6CD54}"/>
              </a:ext>
            </a:extLst>
          </p:cNvPr>
          <p:cNvSpPr/>
          <p:nvPr/>
        </p:nvSpPr>
        <p:spPr>
          <a:xfrm>
            <a:off x="4296772" y="6306100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0812945-F28E-4F4F-9243-731C233EDA57}"/>
              </a:ext>
            </a:extLst>
          </p:cNvPr>
          <p:cNvGrpSpPr/>
          <p:nvPr/>
        </p:nvGrpSpPr>
        <p:grpSpPr>
          <a:xfrm>
            <a:off x="9785082" y="3766509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3CEC5C-6ACC-4067-B9F8-5E89476DAA74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65936F0-D575-49DB-B38A-A49D95788D72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Arrow: Up 48">
            <a:extLst>
              <a:ext uri="{FF2B5EF4-FFF2-40B4-BE49-F238E27FC236}">
                <a16:creationId xmlns:a16="http://schemas.microsoft.com/office/drawing/2014/main" id="{ACA67E65-59EC-46A5-B90F-FE101F0E5FEB}"/>
              </a:ext>
            </a:extLst>
          </p:cNvPr>
          <p:cNvSpPr/>
          <p:nvPr/>
        </p:nvSpPr>
        <p:spPr>
          <a:xfrm>
            <a:off x="4492763" y="4678847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473573" y="5502104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9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892"/>
            <a:ext cx="10896600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2: </a:t>
            </a:r>
            <a:r>
              <a:rPr lang="en-US" sz="3600" dirty="0"/>
              <a:t>How fast can an IM gain rights through only e-meetings</a:t>
            </a:r>
            <a:br>
              <a:rPr lang="en-US" dirty="0"/>
            </a:br>
            <a:r>
              <a:rPr lang="en-US" sz="2000" dirty="0"/>
              <a:t>(assume no rights or history initially and that the IM only attends e-meetings)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6D48A2-A55B-4F04-9D10-7F57B44B25DB}"/>
              </a:ext>
            </a:extLst>
          </p:cNvPr>
          <p:cNvSpPr txBox="1"/>
          <p:nvPr/>
        </p:nvSpPr>
        <p:spPr>
          <a:xfrm>
            <a:off x="6791324" y="512650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241AFC-4D4A-47E4-A7C0-1ED588CE4A78}"/>
              </a:ext>
            </a:extLst>
          </p:cNvPr>
          <p:cNvSpPr txBox="1"/>
          <p:nvPr/>
        </p:nvSpPr>
        <p:spPr>
          <a:xfrm>
            <a:off x="6791324" y="5898030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AFCA2AB-8A71-4C23-9C6F-2D80D500F630}"/>
              </a:ext>
            </a:extLst>
          </p:cNvPr>
          <p:cNvSpPr/>
          <p:nvPr/>
        </p:nvSpPr>
        <p:spPr>
          <a:xfrm>
            <a:off x="9731141" y="2034540"/>
            <a:ext cx="2127183" cy="1394460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438ED0C-2EE2-4840-B15F-4305E8647B34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37AAC2-716A-445A-8C43-FF242C528AED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F7BF8D-7827-4004-A5B5-0D46C429CF57}"/>
                </a:ext>
              </a:extLst>
            </p:cNvPr>
            <p:cNvCxnSpPr/>
            <p:nvPr/>
          </p:nvCxnSpPr>
          <p:spPr>
            <a:xfrm>
              <a:off x="48545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CAF427-182D-4637-B912-AC83D574CCC0}"/>
                </a:ext>
              </a:extLst>
            </p:cNvPr>
            <p:cNvCxnSpPr/>
            <p:nvPr/>
          </p:nvCxnSpPr>
          <p:spPr>
            <a:xfrm>
              <a:off x="55054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E88D3BA-8E12-45C6-AB91-6B644BE7B707}"/>
                </a:ext>
              </a:extLst>
            </p:cNvPr>
            <p:cNvCxnSpPr/>
            <p:nvPr/>
          </p:nvCxnSpPr>
          <p:spPr>
            <a:xfrm>
              <a:off x="61658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2D208E-4E0B-4908-A9E8-05E42C112334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B4E44-3CA3-4ABB-A654-887ECFD66C01}"/>
                </a:ext>
              </a:extLst>
            </p:cNvPr>
            <p:cNvCxnSpPr/>
            <p:nvPr/>
          </p:nvCxnSpPr>
          <p:spPr>
            <a:xfrm>
              <a:off x="42005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901BE1-BF4F-482F-ADD7-C16F01387F0C}"/>
                </a:ext>
              </a:extLst>
            </p:cNvPr>
            <p:cNvCxnSpPr/>
            <p:nvPr/>
          </p:nvCxnSpPr>
          <p:spPr>
            <a:xfrm>
              <a:off x="48545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108CA1-5585-4D9C-A2A6-F57E72164FAD}"/>
                </a:ext>
              </a:extLst>
            </p:cNvPr>
            <p:cNvCxnSpPr/>
            <p:nvPr/>
          </p:nvCxnSpPr>
          <p:spPr>
            <a:xfrm>
              <a:off x="55340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FD67823-F0CC-4044-9402-536EBA246E80}"/>
                </a:ext>
              </a:extLst>
            </p:cNvPr>
            <p:cNvCxnSpPr/>
            <p:nvPr/>
          </p:nvCxnSpPr>
          <p:spPr>
            <a:xfrm>
              <a:off x="62007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9FD9E6-C197-49DD-964B-6BCC21304E19}"/>
              </a:ext>
            </a:extLst>
          </p:cNvPr>
          <p:cNvGrpSpPr/>
          <p:nvPr/>
        </p:nvGrpSpPr>
        <p:grpSpPr>
          <a:xfrm>
            <a:off x="447674" y="4161374"/>
            <a:ext cx="5897768" cy="573534"/>
            <a:chOff x="447674" y="4161374"/>
            <a:chExt cx="5897768" cy="573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D4D98E-36CB-4A17-8103-9A7876C141E3}"/>
                </a:ext>
              </a:extLst>
            </p:cNvPr>
            <p:cNvCxnSpPr/>
            <p:nvPr/>
          </p:nvCxnSpPr>
          <p:spPr>
            <a:xfrm>
              <a:off x="4200525" y="416137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9ACB373-DB16-40A5-98C1-D26B80220C1F}"/>
                </a:ext>
              </a:extLst>
            </p:cNvPr>
            <p:cNvCxnSpPr/>
            <p:nvPr/>
          </p:nvCxnSpPr>
          <p:spPr>
            <a:xfrm>
              <a:off x="51974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41FC33-4534-4A63-A300-262998DF635E}"/>
                </a:ext>
              </a:extLst>
            </p:cNvPr>
            <p:cNvCxnSpPr/>
            <p:nvPr/>
          </p:nvCxnSpPr>
          <p:spPr>
            <a:xfrm>
              <a:off x="62007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039EFF1-F5C9-43C6-BC1D-96A9AF2CC68D}"/>
              </a:ext>
            </a:extLst>
          </p:cNvPr>
          <p:cNvGrpSpPr/>
          <p:nvPr/>
        </p:nvGrpSpPr>
        <p:grpSpPr>
          <a:xfrm>
            <a:off x="447675" y="3265894"/>
            <a:ext cx="5974713" cy="592714"/>
            <a:chOff x="447675" y="3265894"/>
            <a:chExt cx="5974713" cy="59271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3E7494-A7FF-478D-879B-6091529E7C9A}"/>
                </a:ext>
              </a:extLst>
            </p:cNvPr>
            <p:cNvCxnSpPr/>
            <p:nvPr/>
          </p:nvCxnSpPr>
          <p:spPr>
            <a:xfrm>
              <a:off x="4864100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E2121F-482B-4DF5-80EC-F52074E9041C}"/>
                </a:ext>
              </a:extLst>
            </p:cNvPr>
            <p:cNvCxnSpPr/>
            <p:nvPr/>
          </p:nvCxnSpPr>
          <p:spPr>
            <a:xfrm>
              <a:off x="4200525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880C4EE-38FB-4969-8A5A-6973584A8316}"/>
                </a:ext>
              </a:extLst>
            </p:cNvPr>
            <p:cNvCxnSpPr/>
            <p:nvPr/>
          </p:nvCxnSpPr>
          <p:spPr>
            <a:xfrm>
              <a:off x="55372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690709D-2CA0-4956-88DB-D6C73CE2AB77}"/>
                </a:ext>
              </a:extLst>
            </p:cNvPr>
            <p:cNvCxnSpPr/>
            <p:nvPr/>
          </p:nvCxnSpPr>
          <p:spPr>
            <a:xfrm>
              <a:off x="6238875" y="326589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0C5CB0-65F8-4CC8-8289-C22F92337FC7}"/>
              </a:ext>
            </a:extLst>
          </p:cNvPr>
          <p:cNvGrpSpPr/>
          <p:nvPr/>
        </p:nvGrpSpPr>
        <p:grpSpPr>
          <a:xfrm>
            <a:off x="447675" y="2418169"/>
            <a:ext cx="5974713" cy="583913"/>
            <a:chOff x="447675" y="2418169"/>
            <a:chExt cx="5974713" cy="583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E3A1765-E0A2-4171-B033-1C0708E91050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07C6AF-85B9-44B7-AC73-000EB97AA06B}"/>
                </a:ext>
              </a:extLst>
            </p:cNvPr>
            <p:cNvCxnSpPr/>
            <p:nvPr/>
          </p:nvCxnSpPr>
          <p:spPr>
            <a:xfrm>
              <a:off x="4873625" y="241816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72A2BD-A898-41F5-9A5B-A99FDDA81C4A}"/>
                </a:ext>
              </a:extLst>
            </p:cNvPr>
            <p:cNvCxnSpPr/>
            <p:nvPr/>
          </p:nvCxnSpPr>
          <p:spPr>
            <a:xfrm>
              <a:off x="55721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2F3FD8A-48D9-4794-9C82-70AECA3444E5}"/>
                </a:ext>
              </a:extLst>
            </p:cNvPr>
            <p:cNvCxnSpPr/>
            <p:nvPr/>
          </p:nvCxnSpPr>
          <p:spPr>
            <a:xfrm>
              <a:off x="62420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B0CE60-36EA-4A12-888D-2C58DF046129}"/>
              </a:ext>
            </a:extLst>
          </p:cNvPr>
          <p:cNvGrpSpPr/>
          <p:nvPr/>
        </p:nvGrpSpPr>
        <p:grpSpPr>
          <a:xfrm>
            <a:off x="447675" y="1570444"/>
            <a:ext cx="5974713" cy="583913"/>
            <a:chOff x="447675" y="1570444"/>
            <a:chExt cx="5974713" cy="5839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3DC36B-BDDD-4F10-A633-6DFCAE068B09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1A44C0-B22B-45C9-BE27-71E6909E7030}"/>
                </a:ext>
              </a:extLst>
            </p:cNvPr>
            <p:cNvCxnSpPr/>
            <p:nvPr/>
          </p:nvCxnSpPr>
          <p:spPr>
            <a:xfrm>
              <a:off x="48926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77A2E7-8CB8-4B0B-B2A0-C1B5D64425A7}"/>
                </a:ext>
              </a:extLst>
            </p:cNvPr>
            <p:cNvCxnSpPr/>
            <p:nvPr/>
          </p:nvCxnSpPr>
          <p:spPr>
            <a:xfrm>
              <a:off x="5584825" y="158051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BEFE46-B72B-448A-B671-D6CED9A8E01D}"/>
                </a:ext>
              </a:extLst>
            </p:cNvPr>
            <p:cNvCxnSpPr/>
            <p:nvPr/>
          </p:nvCxnSpPr>
          <p:spPr>
            <a:xfrm>
              <a:off x="6267450" y="157044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79921" y="2073397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810125" y="2909922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A6ACBF-802E-4465-93C5-50A5BB78A7D2}"/>
              </a:ext>
            </a:extLst>
          </p:cNvPr>
          <p:cNvSpPr txBox="1"/>
          <p:nvPr/>
        </p:nvSpPr>
        <p:spPr>
          <a:xfrm>
            <a:off x="6765924" y="4268401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026E57-20F6-4146-914F-728B32B3FDD0}"/>
              </a:ext>
            </a:extLst>
          </p:cNvPr>
          <p:cNvSpPr txBox="1"/>
          <p:nvPr/>
        </p:nvSpPr>
        <p:spPr>
          <a:xfrm>
            <a:off x="6791324" y="3351932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9250C5E-0A4F-44C8-8643-7089BEE9700A}"/>
              </a:ext>
            </a:extLst>
          </p:cNvPr>
          <p:cNvGrpSpPr/>
          <p:nvPr/>
        </p:nvGrpSpPr>
        <p:grpSpPr>
          <a:xfrm>
            <a:off x="9785082" y="3700746"/>
            <a:ext cx="2019299" cy="2726365"/>
            <a:chOff x="9648825" y="3094721"/>
            <a:chExt cx="2019299" cy="272636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BF452E-AF62-44B1-B8EE-73FF00FBBD9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73C8C7-B070-46D0-BB32-B508ED93491D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690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3: </a:t>
            </a:r>
            <a:r>
              <a:rPr lang="en-US" sz="3600" dirty="0"/>
              <a:t>How fast will an IM lose rights if only attending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87704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27674BFE-3462-40C3-94B8-F28181FE0ADF}"/>
              </a:ext>
            </a:extLst>
          </p:cNvPr>
          <p:cNvSpPr/>
          <p:nvPr/>
        </p:nvSpPr>
        <p:spPr>
          <a:xfrm rot="10800000">
            <a:off x="5699126" y="289116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F7E61961-D337-43C1-8E4E-A33700004DEE}"/>
              </a:ext>
            </a:extLst>
          </p:cNvPr>
          <p:cNvSpPr/>
          <p:nvPr/>
        </p:nvSpPr>
        <p:spPr>
          <a:xfrm rot="10800000">
            <a:off x="5020355" y="375501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9966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99" y="222414"/>
            <a:ext cx="11925701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4: </a:t>
            </a:r>
            <a:r>
              <a:rPr lang="en-US" sz="3600" dirty="0"/>
              <a:t>How fast will an IM lose rights if they stop attending anything</a:t>
            </a:r>
            <a:br>
              <a:rPr lang="en-US" sz="1800" dirty="0"/>
            </a:br>
            <a:r>
              <a:rPr lang="en-US" sz="2000" dirty="0"/>
              <a:t>(assume </a:t>
            </a:r>
            <a:r>
              <a:rPr lang="en-US" sz="2000"/>
              <a:t>rights but no </a:t>
            </a:r>
            <a:r>
              <a:rPr lang="en-US" sz="2000" dirty="0"/>
              <a:t>history initially and that the IM does not attend anything)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2757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60ADB-C230-44D2-B2A9-C2D7BD4B6F31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5B0DFA2-DFBA-4337-A2E2-92765793358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3FFED50-B04B-41DB-B051-A714F9B154F0}"/>
                </a:ext>
              </a:extLst>
            </p:cNvPr>
            <p:cNvCxnSpPr/>
            <p:nvPr/>
          </p:nvCxnSpPr>
          <p:spPr>
            <a:xfrm>
              <a:off x="61626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E18182-9F91-4896-AABC-0D6959960386}"/>
                </a:ext>
              </a:extLst>
            </p:cNvPr>
            <p:cNvCxnSpPr/>
            <p:nvPr/>
          </p:nvCxnSpPr>
          <p:spPr>
            <a:xfrm>
              <a:off x="48609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203D4E-77D1-4B3B-9AB0-F74E2A510BDC}"/>
                </a:ext>
              </a:extLst>
            </p:cNvPr>
            <p:cNvCxnSpPr/>
            <p:nvPr/>
          </p:nvCxnSpPr>
          <p:spPr>
            <a:xfrm>
              <a:off x="42037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5700A9-F351-4BFA-916E-A836CF492401}"/>
              </a:ext>
            </a:extLst>
          </p:cNvPr>
          <p:cNvGrpSpPr/>
          <p:nvPr/>
        </p:nvGrpSpPr>
        <p:grpSpPr>
          <a:xfrm>
            <a:off x="428438" y="5011461"/>
            <a:ext cx="5917004" cy="592257"/>
            <a:chOff x="428438" y="5011461"/>
            <a:chExt cx="5917004" cy="5922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28438" y="50114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/>
                <a:t>EFFFEFFFEFFF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4088576-FB8D-4FD0-AF6F-835183EDFFAC}"/>
                </a:ext>
              </a:extLst>
            </p:cNvPr>
            <p:cNvCxnSpPr/>
            <p:nvPr/>
          </p:nvCxnSpPr>
          <p:spPr>
            <a:xfrm>
              <a:off x="4187825" y="50400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521532-B7F3-4D7F-8983-5EBA2AB3DD68}"/>
                </a:ext>
              </a:extLst>
            </p:cNvPr>
            <p:cNvCxnSpPr/>
            <p:nvPr/>
          </p:nvCxnSpPr>
          <p:spPr>
            <a:xfrm>
              <a:off x="484926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5E59F4-664C-458E-B092-F30F6AF9D409}"/>
                </a:ext>
              </a:extLst>
            </p:cNvPr>
            <p:cNvCxnSpPr/>
            <p:nvPr/>
          </p:nvCxnSpPr>
          <p:spPr>
            <a:xfrm>
              <a:off x="55118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9773F8-2727-49E8-BC1F-57E606FAEB9A}"/>
                </a:ext>
              </a:extLst>
            </p:cNvPr>
            <p:cNvCxnSpPr/>
            <p:nvPr/>
          </p:nvCxnSpPr>
          <p:spPr>
            <a:xfrm>
              <a:off x="61722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9A4443-C556-4492-B386-CB3C70AAD63B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B6529CA-0678-42C1-8A7B-083C5CB1350E}"/>
                </a:ext>
              </a:extLst>
            </p:cNvPr>
            <p:cNvCxnSpPr/>
            <p:nvPr/>
          </p:nvCxnSpPr>
          <p:spPr>
            <a:xfrm>
              <a:off x="4203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D5C831-F494-4EE7-9F2A-B0275042E62D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192E5-B11A-47C2-B9B9-D27F00BA9945}"/>
                </a:ext>
              </a:extLst>
            </p:cNvPr>
            <p:cNvCxnSpPr/>
            <p:nvPr/>
          </p:nvCxnSpPr>
          <p:spPr>
            <a:xfrm>
              <a:off x="62039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C41903-D6C5-4789-BA3B-D7F7172357F4}"/>
              </a:ext>
            </a:extLst>
          </p:cNvPr>
          <p:cNvGrpSpPr/>
          <p:nvPr/>
        </p:nvGrpSpPr>
        <p:grpSpPr>
          <a:xfrm>
            <a:off x="447675" y="3286125"/>
            <a:ext cx="5974713" cy="578349"/>
            <a:chOff x="447675" y="3286125"/>
            <a:chExt cx="5974713" cy="5783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/>
                <a:t>EFEFEFEFEFEF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32EF53-D5A9-4D6D-905F-4A0E97AC5219}"/>
                </a:ext>
              </a:extLst>
            </p:cNvPr>
            <p:cNvCxnSpPr/>
            <p:nvPr/>
          </p:nvCxnSpPr>
          <p:spPr>
            <a:xfrm>
              <a:off x="4203700" y="3300792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2F9A70-971A-426A-B144-04B249827D39}"/>
                </a:ext>
              </a:extLst>
            </p:cNvPr>
            <p:cNvCxnSpPr/>
            <p:nvPr/>
          </p:nvCxnSpPr>
          <p:spPr>
            <a:xfrm>
              <a:off x="48736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88C0FF-0413-4ECC-8554-B8A1340CD9E5}"/>
                </a:ext>
              </a:extLst>
            </p:cNvPr>
            <p:cNvCxnSpPr/>
            <p:nvPr/>
          </p:nvCxnSpPr>
          <p:spPr>
            <a:xfrm>
              <a:off x="55467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D8A6939-9649-48CD-88BB-EB88047F7704}"/>
                </a:ext>
              </a:extLst>
            </p:cNvPr>
            <p:cNvCxnSpPr/>
            <p:nvPr/>
          </p:nvCxnSpPr>
          <p:spPr>
            <a:xfrm>
              <a:off x="62325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F012C0-B244-4357-B993-E60A79181A74}"/>
              </a:ext>
            </a:extLst>
          </p:cNvPr>
          <p:cNvGrpSpPr/>
          <p:nvPr/>
        </p:nvGrpSpPr>
        <p:grpSpPr>
          <a:xfrm>
            <a:off x="447675" y="2425699"/>
            <a:ext cx="5974713" cy="576383"/>
            <a:chOff x="447675" y="2425699"/>
            <a:chExt cx="5974713" cy="57638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/>
                <a:t>EFEEEFEEEFEE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EB25768-84F2-45C1-9CC7-6D44B27F20BD}"/>
                </a:ext>
              </a:extLst>
            </p:cNvPr>
            <p:cNvCxnSpPr/>
            <p:nvPr/>
          </p:nvCxnSpPr>
          <p:spPr>
            <a:xfrm>
              <a:off x="4203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EA8C6-AB27-4916-B236-CAB2021C9DEB}"/>
                </a:ext>
              </a:extLst>
            </p:cNvPr>
            <p:cNvCxnSpPr/>
            <p:nvPr/>
          </p:nvCxnSpPr>
          <p:spPr>
            <a:xfrm>
              <a:off x="488950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2507AC-AE2F-46A7-8B82-88DC14ED4D2B}"/>
                </a:ext>
              </a:extLst>
            </p:cNvPr>
            <p:cNvCxnSpPr/>
            <p:nvPr/>
          </p:nvCxnSpPr>
          <p:spPr>
            <a:xfrm>
              <a:off x="5565775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481BE38-48D7-4933-955A-0AE21747D217}"/>
                </a:ext>
              </a:extLst>
            </p:cNvPr>
            <p:cNvCxnSpPr/>
            <p:nvPr/>
          </p:nvCxnSpPr>
          <p:spPr>
            <a:xfrm>
              <a:off x="624205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7710-5034-49BD-A7E1-417B18E6B96A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/>
                <a:t>EEEEEEEEEEEE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105ABB-E457-481C-A133-E7D815205F7F}"/>
                </a:ext>
              </a:extLst>
            </p:cNvPr>
            <p:cNvCxnSpPr/>
            <p:nvPr/>
          </p:nvCxnSpPr>
          <p:spPr>
            <a:xfrm>
              <a:off x="42037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AE69AE-6842-4FE7-B3A7-9AA9B7F52701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BEF3CAD-262D-4C3F-9EF6-FF02621128A9}"/>
                </a:ext>
              </a:extLst>
            </p:cNvPr>
            <p:cNvCxnSpPr/>
            <p:nvPr/>
          </p:nvCxnSpPr>
          <p:spPr>
            <a:xfrm>
              <a:off x="55784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E86DA79-65DF-458D-8BAD-225CC02B2FC0}"/>
                </a:ext>
              </a:extLst>
            </p:cNvPr>
            <p:cNvCxnSpPr/>
            <p:nvPr/>
          </p:nvCxnSpPr>
          <p:spPr>
            <a:xfrm>
              <a:off x="62706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id="{42412C38-143E-4B32-9A10-DB11A5906751}"/>
              </a:ext>
            </a:extLst>
          </p:cNvPr>
          <p:cNvSpPr/>
          <p:nvPr/>
        </p:nvSpPr>
        <p:spPr>
          <a:xfrm rot="10957448">
            <a:off x="4513360" y="2048812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507108" y="2858077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C36D3F85-268E-444F-B090-ED6BCED01286}"/>
              </a:ext>
            </a:extLst>
          </p:cNvPr>
          <p:cNvSpPr/>
          <p:nvPr/>
        </p:nvSpPr>
        <p:spPr>
          <a:xfrm rot="10800000">
            <a:off x="4505489" y="372261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12CB52A2-3630-4C10-8065-DB7CBBCA18FD}"/>
              </a:ext>
            </a:extLst>
          </p:cNvPr>
          <p:cNvSpPr/>
          <p:nvPr/>
        </p:nvSpPr>
        <p:spPr>
          <a:xfrm rot="10800000">
            <a:off x="4505488" y="4630987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505487" y="543446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9519B33-E0B0-438D-8148-1A51B0499122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B128F4-27A1-40A1-BB3C-6CC3C63CD29A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F60A3C-0C70-4A80-A191-6AC3E9863C19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Arrow: Up 47">
            <a:extLst>
              <a:ext uri="{FF2B5EF4-FFF2-40B4-BE49-F238E27FC236}">
                <a16:creationId xmlns:a16="http://schemas.microsoft.com/office/drawing/2014/main" id="{12CCE33A-F62F-4BE8-B56E-74638FAB7D83}"/>
              </a:ext>
            </a:extLst>
          </p:cNvPr>
          <p:cNvSpPr/>
          <p:nvPr/>
        </p:nvSpPr>
        <p:spPr>
          <a:xfrm rot="10800000">
            <a:off x="4486985" y="6215718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2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805</Words>
  <Application>Microsoft Office PowerPoint</Application>
  <PresentationFormat>Widescreen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Office Theme</vt:lpstr>
      <vt:lpstr>3GPP Voting Rights Algorithm Candidate Solution</vt:lpstr>
      <vt:lpstr>Description of the Algorithm</vt:lpstr>
      <vt:lpstr>Advantages/Disadvantages</vt:lpstr>
      <vt:lpstr>Evaluation Scenarios</vt:lpstr>
      <vt:lpstr>Example Evaluation of a Scenario</vt:lpstr>
      <vt:lpstr>Eval 1: How fast can an IM gain rights (assume no rights or history initially and that the IM attends every meeting) </vt:lpstr>
      <vt:lpstr>Eval 2: How fast can an IM gain rights through only e-meetings (assume no rights or history initially and that the IM only attends e-meetings) </vt:lpstr>
      <vt:lpstr>Eval 3: How fast will an IM lose rights if only attending e-meetings (assume rights but no history initially and that the IM only attends e-meetings) </vt:lpstr>
      <vt:lpstr>Eval 4: How fast will an IM lose rights if they stop attending anything (assume rights but no history initially and that the IM does not attend anything) 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Voting Rights Algorithm Candidate Solution</dc:title>
  <dc:creator>Stephen Hayes</dc:creator>
  <cp:lastModifiedBy>Stephen Hayes</cp:lastModifiedBy>
  <cp:revision>62</cp:revision>
  <dcterms:created xsi:type="dcterms:W3CDTF">2021-12-02T14:10:23Z</dcterms:created>
  <dcterms:modified xsi:type="dcterms:W3CDTF">2021-12-06T15:32:36Z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818d02-8d25-4bb9-b27c-e4db64670887_Enabled">
    <vt:lpwstr>true</vt:lpwstr>
  </property>
  <property fmtid="{D5CDD505-2E9C-101B-9397-08002B2CF9AE}" pid="3" name="MSIP_Label_55818d02-8d25-4bb9-b27c-e4db64670887_SetDate">
    <vt:lpwstr>2021-12-06T09:25:34Z</vt:lpwstr>
  </property>
  <property fmtid="{D5CDD505-2E9C-101B-9397-08002B2CF9AE}" pid="4" name="MSIP_Label_55818d02-8d25-4bb9-b27c-e4db64670887_Method">
    <vt:lpwstr>Standard</vt:lpwstr>
  </property>
  <property fmtid="{D5CDD505-2E9C-101B-9397-08002B2CF9AE}" pid="5" name="MSIP_Label_55818d02-8d25-4bb9-b27c-e4db64670887_Name">
    <vt:lpwstr>55818d02-8d25-4bb9-b27c-e4db64670887</vt:lpwstr>
  </property>
  <property fmtid="{D5CDD505-2E9C-101B-9397-08002B2CF9AE}" pid="6" name="MSIP_Label_55818d02-8d25-4bb9-b27c-e4db64670887_SiteId">
    <vt:lpwstr>a7f35688-9c00-4d5e-ba41-29f146377ab0</vt:lpwstr>
  </property>
  <property fmtid="{D5CDD505-2E9C-101B-9397-08002B2CF9AE}" pid="7" name="MSIP_Label_55818d02-8d25-4bb9-b27c-e4db64670887_ActionId">
    <vt:lpwstr>b2e930c0-afdc-4723-a5e7-229ef82a8682</vt:lpwstr>
  </property>
  <property fmtid="{D5CDD505-2E9C-101B-9397-08002B2CF9AE}" pid="8" name="MSIP_Label_55818d02-8d25-4bb9-b27c-e4db64670887_ContentBits">
    <vt:lpwstr>0</vt:lpwstr>
  </property>
</Properties>
</file>