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70" r:id="rId5"/>
    <p:sldId id="277" r:id="rId6"/>
    <p:sldId id="272" r:id="rId7"/>
    <p:sldId id="273" r:id="rId8"/>
    <p:sldId id="274" r:id="rId9"/>
    <p:sldId id="275" r:id="rId10"/>
    <p:sldId id="27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Hayes" initials="SH" lastIdx="1" clrIdx="0">
    <p:extLst>
      <p:ext uri="{19B8F6BF-5375-455C-9EA6-DF929625EA0E}">
        <p15:presenceInfo xmlns:p15="http://schemas.microsoft.com/office/powerpoint/2012/main" userId="S::stephen.hayes@ericsson.com::88df143c-9cc8-45b0-a799-19f2c7ac210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E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840D7E-0878-4B82-9880-D390DA581F8F}" v="2" dt="2021-12-06T16:42:51.0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Hayes" userId="88df143c-9cc8-45b0-a799-19f2c7ac210c" providerId="ADAL" clId="{D8840D7E-0878-4B82-9880-D390DA581F8F}"/>
    <pc:docChg chg="custSel modSld">
      <pc:chgData name="Stephen Hayes" userId="88df143c-9cc8-45b0-a799-19f2c7ac210c" providerId="ADAL" clId="{D8840D7E-0878-4B82-9880-D390DA581F8F}" dt="2021-12-08T15:23:13.119" v="365" actId="20577"/>
      <pc:docMkLst>
        <pc:docMk/>
      </pc:docMkLst>
      <pc:sldChg chg="modSp mod">
        <pc:chgData name="Stephen Hayes" userId="88df143c-9cc8-45b0-a799-19f2c7ac210c" providerId="ADAL" clId="{D8840D7E-0878-4B82-9880-D390DA581F8F}" dt="2021-12-06T16:40:48.205" v="0" actId="20577"/>
        <pc:sldMkLst>
          <pc:docMk/>
          <pc:sldMk cId="307191820" sldId="256"/>
        </pc:sldMkLst>
        <pc:spChg chg="mod">
          <ac:chgData name="Stephen Hayes" userId="88df143c-9cc8-45b0-a799-19f2c7ac210c" providerId="ADAL" clId="{D8840D7E-0878-4B82-9880-D390DA581F8F}" dt="2021-12-06T16:40:48.205" v="0" actId="20577"/>
          <ac:spMkLst>
            <pc:docMk/>
            <pc:sldMk cId="307191820" sldId="256"/>
            <ac:spMk id="3" creationId="{B6DAFFFD-F7C5-49BD-A74B-1370515EEA27}"/>
          </ac:spMkLst>
        </pc:spChg>
      </pc:sldChg>
      <pc:sldChg chg="modSp mod">
        <pc:chgData name="Stephen Hayes" userId="88df143c-9cc8-45b0-a799-19f2c7ac210c" providerId="ADAL" clId="{D8840D7E-0878-4B82-9880-D390DA581F8F}" dt="2021-12-06T16:40:56.526" v="1" actId="20577"/>
        <pc:sldMkLst>
          <pc:docMk/>
          <pc:sldMk cId="4116394056" sldId="258"/>
        </pc:sldMkLst>
        <pc:spChg chg="mod">
          <ac:chgData name="Stephen Hayes" userId="88df143c-9cc8-45b0-a799-19f2c7ac210c" providerId="ADAL" clId="{D8840D7E-0878-4B82-9880-D390DA581F8F}" dt="2021-12-06T16:40:56.526" v="1" actId="20577"/>
          <ac:spMkLst>
            <pc:docMk/>
            <pc:sldMk cId="4116394056" sldId="258"/>
            <ac:spMk id="3" creationId="{5395EAB7-FCD3-4066-BA48-FE8BFCA494BD}"/>
          </ac:spMkLst>
        </pc:spChg>
      </pc:sldChg>
      <pc:sldChg chg="modSp mod">
        <pc:chgData name="Stephen Hayes" userId="88df143c-9cc8-45b0-a799-19f2c7ac210c" providerId="ADAL" clId="{D8840D7E-0878-4B82-9880-D390DA581F8F}" dt="2021-12-08T15:23:13.119" v="365" actId="20577"/>
        <pc:sldMkLst>
          <pc:docMk/>
          <pc:sldMk cId="233506886" sldId="260"/>
        </pc:sldMkLst>
        <pc:spChg chg="mod">
          <ac:chgData name="Stephen Hayes" userId="88df143c-9cc8-45b0-a799-19f2c7ac210c" providerId="ADAL" clId="{D8840D7E-0878-4B82-9880-D390DA581F8F}" dt="2021-12-08T15:23:13.119" v="365" actId="20577"/>
          <ac:spMkLst>
            <pc:docMk/>
            <pc:sldMk cId="233506886" sldId="260"/>
            <ac:spMk id="3" creationId="{5395EAB7-FCD3-4066-BA48-FE8BFCA494BD}"/>
          </ac:spMkLst>
        </pc:spChg>
      </pc:sldChg>
      <pc:sldChg chg="addSp delSp modSp mod">
        <pc:chgData name="Stephen Hayes" userId="88df143c-9cc8-45b0-a799-19f2c7ac210c" providerId="ADAL" clId="{D8840D7E-0878-4B82-9880-D390DA581F8F}" dt="2021-12-06T16:42:56.595" v="69" actId="1076"/>
        <pc:sldMkLst>
          <pc:docMk/>
          <pc:sldMk cId="1091999125" sldId="272"/>
        </pc:sldMkLst>
        <pc:spChg chg="mod">
          <ac:chgData name="Stephen Hayes" userId="88df143c-9cc8-45b0-a799-19f2c7ac210c" providerId="ADAL" clId="{D8840D7E-0878-4B82-9880-D390DA581F8F}" dt="2021-12-06T16:41:28.076" v="29" actId="1038"/>
          <ac:spMkLst>
            <pc:docMk/>
            <pc:sldMk cId="1091999125" sldId="272"/>
            <ac:spMk id="9" creationId="{EAF209DC-CBE5-4127-8B9B-3056DE24F939}"/>
          </ac:spMkLst>
        </pc:spChg>
        <pc:spChg chg="mod">
          <ac:chgData name="Stephen Hayes" userId="88df143c-9cc8-45b0-a799-19f2c7ac210c" providerId="ADAL" clId="{D8840D7E-0878-4B82-9880-D390DA581F8F}" dt="2021-12-06T16:41:36.495" v="46" actId="1037"/>
          <ac:spMkLst>
            <pc:docMk/>
            <pc:sldMk cId="1091999125" sldId="272"/>
            <ac:spMk id="10" creationId="{E26DEB27-EA25-41E3-9FDB-54E6E356B1EB}"/>
          </ac:spMkLst>
        </pc:spChg>
        <pc:spChg chg="mod">
          <ac:chgData name="Stephen Hayes" userId="88df143c-9cc8-45b0-a799-19f2c7ac210c" providerId="ADAL" clId="{D8840D7E-0878-4B82-9880-D390DA581F8F}" dt="2021-12-06T16:41:44.943" v="62" actId="1037"/>
          <ac:spMkLst>
            <pc:docMk/>
            <pc:sldMk cId="1091999125" sldId="272"/>
            <ac:spMk id="11" creationId="{7F174310-6C00-4FF3-AAE3-C104646F19C4}"/>
          </ac:spMkLst>
        </pc:spChg>
        <pc:spChg chg="del">
          <ac:chgData name="Stephen Hayes" userId="88df143c-9cc8-45b0-a799-19f2c7ac210c" providerId="ADAL" clId="{D8840D7E-0878-4B82-9880-D390DA581F8F}" dt="2021-12-06T16:42:33.710" v="63" actId="478"/>
          <ac:spMkLst>
            <pc:docMk/>
            <pc:sldMk cId="1091999125" sldId="272"/>
            <ac:spMk id="14" creationId="{57327999-8E20-4FD0-9A21-3B977FA6CD54}"/>
          </ac:spMkLst>
        </pc:spChg>
        <pc:spChg chg="del">
          <ac:chgData name="Stephen Hayes" userId="88df143c-9cc8-45b0-a799-19f2c7ac210c" providerId="ADAL" clId="{D8840D7E-0878-4B82-9880-D390DA581F8F}" dt="2021-12-06T16:42:42.601" v="65" actId="478"/>
          <ac:spMkLst>
            <pc:docMk/>
            <pc:sldMk cId="1091999125" sldId="272"/>
            <ac:spMk id="49" creationId="{ACA67E65-59EC-46A5-B90F-FE101F0E5FEB}"/>
          </ac:spMkLst>
        </pc:spChg>
        <pc:spChg chg="mod">
          <ac:chgData name="Stephen Hayes" userId="88df143c-9cc8-45b0-a799-19f2c7ac210c" providerId="ADAL" clId="{D8840D7E-0878-4B82-9880-D390DA581F8F}" dt="2021-12-06T16:42:39.456" v="64" actId="1076"/>
          <ac:spMkLst>
            <pc:docMk/>
            <pc:sldMk cId="1091999125" sldId="272"/>
            <ac:spMk id="50" creationId="{2B5733B2-97E1-4BEF-A417-663690261F9D}"/>
          </ac:spMkLst>
        </pc:spChg>
        <pc:spChg chg="add mod">
          <ac:chgData name="Stephen Hayes" userId="88df143c-9cc8-45b0-a799-19f2c7ac210c" providerId="ADAL" clId="{D8840D7E-0878-4B82-9880-D390DA581F8F}" dt="2021-12-06T16:42:49.682" v="67" actId="1076"/>
          <ac:spMkLst>
            <pc:docMk/>
            <pc:sldMk cId="1091999125" sldId="272"/>
            <ac:spMk id="51" creationId="{7D4B0605-B0E8-45B9-BA0E-F26AECDD0198}"/>
          </ac:spMkLst>
        </pc:spChg>
        <pc:spChg chg="add mod">
          <ac:chgData name="Stephen Hayes" userId="88df143c-9cc8-45b0-a799-19f2c7ac210c" providerId="ADAL" clId="{D8840D7E-0878-4B82-9880-D390DA581F8F}" dt="2021-12-06T16:42:56.595" v="69" actId="1076"/>
          <ac:spMkLst>
            <pc:docMk/>
            <pc:sldMk cId="1091999125" sldId="272"/>
            <ac:spMk id="52" creationId="{0D11C155-BB4F-4C68-A1A6-755E6046C8C3}"/>
          </ac:spMkLst>
        </pc:spChg>
      </pc:sldChg>
      <pc:sldChg chg="modSp mod">
        <pc:chgData name="Stephen Hayes" userId="88df143c-9cc8-45b0-a799-19f2c7ac210c" providerId="ADAL" clId="{D8840D7E-0878-4B82-9880-D390DA581F8F}" dt="2021-12-06T16:43:28.723" v="76" actId="1036"/>
        <pc:sldMkLst>
          <pc:docMk/>
          <pc:sldMk cId="2966900074" sldId="273"/>
        </pc:sldMkLst>
        <pc:spChg chg="mod">
          <ac:chgData name="Stephen Hayes" userId="88df143c-9cc8-45b0-a799-19f2c7ac210c" providerId="ADAL" clId="{D8840D7E-0878-4B82-9880-D390DA581F8F}" dt="2021-12-06T16:43:04.668" v="70" actId="1076"/>
          <ac:spMkLst>
            <pc:docMk/>
            <pc:sldMk cId="2966900074" sldId="273"/>
            <ac:spMk id="9" creationId="{EAF209DC-CBE5-4127-8B9B-3056DE24F939}"/>
          </ac:spMkLst>
        </pc:spChg>
        <pc:spChg chg="mod">
          <ac:chgData name="Stephen Hayes" userId="88df143c-9cc8-45b0-a799-19f2c7ac210c" providerId="ADAL" clId="{D8840D7E-0878-4B82-9880-D390DA581F8F}" dt="2021-12-06T16:43:28.723" v="76" actId="1036"/>
          <ac:spMkLst>
            <pc:docMk/>
            <pc:sldMk cId="2966900074" sldId="273"/>
            <ac:spMk id="10" creationId="{E26DEB27-EA25-41E3-9FDB-54E6E356B1EB}"/>
          </ac:spMkLst>
        </pc:spChg>
      </pc:sldChg>
      <pc:sldChg chg="modSp mod">
        <pc:chgData name="Stephen Hayes" userId="88df143c-9cc8-45b0-a799-19f2c7ac210c" providerId="ADAL" clId="{D8840D7E-0878-4B82-9880-D390DA581F8F}" dt="2021-12-06T16:44:18.168" v="169" actId="20577"/>
        <pc:sldMkLst>
          <pc:docMk/>
          <pc:sldMk cId="1317390130" sldId="276"/>
        </pc:sldMkLst>
        <pc:spChg chg="mod">
          <ac:chgData name="Stephen Hayes" userId="88df143c-9cc8-45b0-a799-19f2c7ac210c" providerId="ADAL" clId="{D8840D7E-0878-4B82-9880-D390DA581F8F}" dt="2021-12-06T16:44:18.168" v="169" actId="20577"/>
          <ac:spMkLst>
            <pc:docMk/>
            <pc:sldMk cId="1317390130" sldId="276"/>
            <ac:spMk id="6" creationId="{A334D243-2CC4-48CE-A239-ED2BDF5B0558}"/>
          </ac:spMkLst>
        </pc:spChg>
      </pc:sldChg>
    </pc:docChg>
  </pc:docChgLst>
  <pc:docChgLst>
    <pc:chgData name="Stephen Hayes" userId="88df143c-9cc8-45b0-a799-19f2c7ac210c" providerId="ADAL" clId="{40AE5245-37B4-4CDE-A850-99E425ACA79B}"/>
    <pc:docChg chg="undo custSel addSld delSld modSld sldOrd">
      <pc:chgData name="Stephen Hayes" userId="88df143c-9cc8-45b0-a799-19f2c7ac210c" providerId="ADAL" clId="{40AE5245-37B4-4CDE-A850-99E425ACA79B}" dt="2021-12-06T15:32:32.949" v="38" actId="20577"/>
      <pc:docMkLst>
        <pc:docMk/>
      </pc:docMkLst>
      <pc:sldChg chg="modSp mod">
        <pc:chgData name="Stephen Hayes" userId="88df143c-9cc8-45b0-a799-19f2c7ac210c" providerId="ADAL" clId="{40AE5245-37B4-4CDE-A850-99E425ACA79B}" dt="2021-12-06T15:32:32.949" v="38" actId="20577"/>
        <pc:sldMkLst>
          <pc:docMk/>
          <pc:sldMk cId="307191820" sldId="256"/>
        </pc:sldMkLst>
        <pc:spChg chg="mod">
          <ac:chgData name="Stephen Hayes" userId="88df143c-9cc8-45b0-a799-19f2c7ac210c" providerId="ADAL" clId="{40AE5245-37B4-4CDE-A850-99E425ACA79B}" dt="2021-12-06T15:32:32.949" v="38" actId="20577"/>
          <ac:spMkLst>
            <pc:docMk/>
            <pc:sldMk cId="307191820" sldId="256"/>
            <ac:spMk id="3" creationId="{B6DAFFFD-F7C5-49BD-A74B-1370515EEA27}"/>
          </ac:spMkLst>
        </pc:spChg>
      </pc:sldChg>
      <pc:sldChg chg="del">
        <pc:chgData name="Stephen Hayes" userId="88df143c-9cc8-45b0-a799-19f2c7ac210c" providerId="ADAL" clId="{40AE5245-37B4-4CDE-A850-99E425ACA79B}" dt="2021-12-06T14:58:18.807" v="7" actId="47"/>
        <pc:sldMkLst>
          <pc:docMk/>
          <pc:sldMk cId="408606371" sldId="271"/>
        </pc:sldMkLst>
      </pc:sldChg>
      <pc:sldChg chg="addSp delSp modSp mod">
        <pc:chgData name="Stephen Hayes" userId="88df143c-9cc8-45b0-a799-19f2c7ac210c" providerId="ADAL" clId="{40AE5245-37B4-4CDE-A850-99E425ACA79B}" dt="2021-12-06T15:00:19.181" v="26" actId="1076"/>
        <pc:sldMkLst>
          <pc:docMk/>
          <pc:sldMk cId="1091999125" sldId="272"/>
        </pc:sldMkLst>
        <pc:spChg chg="mod">
          <ac:chgData name="Stephen Hayes" userId="88df143c-9cc8-45b0-a799-19f2c7ac210c" providerId="ADAL" clId="{40AE5245-37B4-4CDE-A850-99E425ACA79B}" dt="2021-12-06T14:58:45.076" v="8" actId="207"/>
          <ac:spMkLst>
            <pc:docMk/>
            <pc:sldMk cId="1091999125" sldId="272"/>
            <ac:spMk id="9" creationId="{EAF209DC-CBE5-4127-8B9B-3056DE24F939}"/>
          </ac:spMkLst>
        </pc:spChg>
        <pc:spChg chg="mod">
          <ac:chgData name="Stephen Hayes" userId="88df143c-9cc8-45b0-a799-19f2c7ac210c" providerId="ADAL" clId="{40AE5245-37B4-4CDE-A850-99E425ACA79B}" dt="2021-12-06T14:58:56.510" v="9" actId="207"/>
          <ac:spMkLst>
            <pc:docMk/>
            <pc:sldMk cId="1091999125" sldId="272"/>
            <ac:spMk id="10" creationId="{E26DEB27-EA25-41E3-9FDB-54E6E356B1EB}"/>
          </ac:spMkLst>
        </pc:spChg>
        <pc:spChg chg="mod">
          <ac:chgData name="Stephen Hayes" userId="88df143c-9cc8-45b0-a799-19f2c7ac210c" providerId="ADAL" clId="{40AE5245-37B4-4CDE-A850-99E425ACA79B}" dt="2021-12-06T14:59:08.522" v="10" actId="207"/>
          <ac:spMkLst>
            <pc:docMk/>
            <pc:sldMk cId="1091999125" sldId="272"/>
            <ac:spMk id="11" creationId="{7F174310-6C00-4FF3-AAE3-C104646F19C4}"/>
          </ac:spMkLst>
        </pc:spChg>
        <pc:spChg chg="del">
          <ac:chgData name="Stephen Hayes" userId="88df143c-9cc8-45b0-a799-19f2c7ac210c" providerId="ADAL" clId="{40AE5245-37B4-4CDE-A850-99E425ACA79B}" dt="2021-12-06T14:59:39.831" v="12" actId="478"/>
          <ac:spMkLst>
            <pc:docMk/>
            <pc:sldMk cId="1091999125" sldId="272"/>
            <ac:spMk id="12" creationId="{84ACC4A0-99A8-4B40-A439-BC433DF169AC}"/>
          </ac:spMkLst>
        </pc:spChg>
        <pc:spChg chg="del">
          <ac:chgData name="Stephen Hayes" userId="88df143c-9cc8-45b0-a799-19f2c7ac210c" providerId="ADAL" clId="{40AE5245-37B4-4CDE-A850-99E425ACA79B}" dt="2021-12-06T15:00:03.932" v="19" actId="478"/>
          <ac:spMkLst>
            <pc:docMk/>
            <pc:sldMk cId="1091999125" sldId="272"/>
            <ac:spMk id="13" creationId="{B4C3D898-6C8D-48F5-85A1-F47A17C232D6}"/>
          </ac:spMkLst>
        </pc:spChg>
        <pc:spChg chg="add mod">
          <ac:chgData name="Stephen Hayes" userId="88df143c-9cc8-45b0-a799-19f2c7ac210c" providerId="ADAL" clId="{40AE5245-37B4-4CDE-A850-99E425ACA79B}" dt="2021-12-06T15:00:09.328" v="24" actId="1036"/>
          <ac:spMkLst>
            <pc:docMk/>
            <pc:sldMk cId="1091999125" sldId="272"/>
            <ac:spMk id="49" creationId="{ACA67E65-59EC-46A5-B90F-FE101F0E5FEB}"/>
          </ac:spMkLst>
        </pc:spChg>
        <pc:spChg chg="add mod">
          <ac:chgData name="Stephen Hayes" userId="88df143c-9cc8-45b0-a799-19f2c7ac210c" providerId="ADAL" clId="{40AE5245-37B4-4CDE-A850-99E425ACA79B}" dt="2021-12-06T15:00:19.181" v="26" actId="1076"/>
          <ac:spMkLst>
            <pc:docMk/>
            <pc:sldMk cId="1091999125" sldId="272"/>
            <ac:spMk id="50" creationId="{2B5733B2-97E1-4BEF-A417-663690261F9D}"/>
          </ac:spMkLst>
        </pc:spChg>
      </pc:sldChg>
      <pc:sldChg chg="modSp mod">
        <pc:chgData name="Stephen Hayes" userId="88df143c-9cc8-45b0-a799-19f2c7ac210c" providerId="ADAL" clId="{40AE5245-37B4-4CDE-A850-99E425ACA79B}" dt="2021-12-06T15:00:36.270" v="28" actId="207"/>
        <pc:sldMkLst>
          <pc:docMk/>
          <pc:sldMk cId="2966900074" sldId="273"/>
        </pc:sldMkLst>
        <pc:spChg chg="mod">
          <ac:chgData name="Stephen Hayes" userId="88df143c-9cc8-45b0-a799-19f2c7ac210c" providerId="ADAL" clId="{40AE5245-37B4-4CDE-A850-99E425ACA79B}" dt="2021-12-06T15:00:30.558" v="27" actId="207"/>
          <ac:spMkLst>
            <pc:docMk/>
            <pc:sldMk cId="2966900074" sldId="273"/>
            <ac:spMk id="9" creationId="{EAF209DC-CBE5-4127-8B9B-3056DE24F939}"/>
          </ac:spMkLst>
        </pc:spChg>
        <pc:spChg chg="mod">
          <ac:chgData name="Stephen Hayes" userId="88df143c-9cc8-45b0-a799-19f2c7ac210c" providerId="ADAL" clId="{40AE5245-37B4-4CDE-A850-99E425ACA79B}" dt="2021-12-06T15:00:36.270" v="28" actId="207"/>
          <ac:spMkLst>
            <pc:docMk/>
            <pc:sldMk cId="2966900074" sldId="273"/>
            <ac:spMk id="10" creationId="{E26DEB27-EA25-41E3-9FDB-54E6E356B1EB}"/>
          </ac:spMkLst>
        </pc:spChg>
      </pc:sldChg>
      <pc:sldChg chg="addSp delSp modSp mod">
        <pc:chgData name="Stephen Hayes" userId="88df143c-9cc8-45b0-a799-19f2c7ac210c" providerId="ADAL" clId="{40AE5245-37B4-4CDE-A850-99E425ACA79B}" dt="2021-12-06T15:28:29.883" v="36" actId="1076"/>
        <pc:sldMkLst>
          <pc:docMk/>
          <pc:sldMk cId="3302221932" sldId="275"/>
        </pc:sldMkLst>
        <pc:spChg chg="mod">
          <ac:chgData name="Stephen Hayes" userId="88df143c-9cc8-45b0-a799-19f2c7ac210c" providerId="ADAL" clId="{40AE5245-37B4-4CDE-A850-99E425ACA79B}" dt="2021-12-06T15:27:57.484" v="33" actId="207"/>
          <ac:spMkLst>
            <pc:docMk/>
            <pc:sldMk cId="3302221932" sldId="275"/>
            <ac:spMk id="11" creationId="{7F174310-6C00-4FF3-AAE3-C104646F19C4}"/>
          </ac:spMkLst>
        </pc:spChg>
        <pc:spChg chg="del">
          <ac:chgData name="Stephen Hayes" userId="88df143c-9cc8-45b0-a799-19f2c7ac210c" providerId="ADAL" clId="{40AE5245-37B4-4CDE-A850-99E425ACA79B}" dt="2021-12-06T15:28:21.691" v="35" actId="478"/>
          <ac:spMkLst>
            <pc:docMk/>
            <pc:sldMk cId="3302221932" sldId="275"/>
            <ac:spMk id="12" creationId="{84ACC4A0-99A8-4B40-A439-BC433DF169AC}"/>
          </ac:spMkLst>
        </pc:spChg>
        <pc:spChg chg="mod">
          <ac:chgData name="Stephen Hayes" userId="88df143c-9cc8-45b0-a799-19f2c7ac210c" providerId="ADAL" clId="{40AE5245-37B4-4CDE-A850-99E425ACA79B}" dt="2021-12-06T15:00:57.629" v="29" actId="207"/>
          <ac:spMkLst>
            <pc:docMk/>
            <pc:sldMk cId="3302221932" sldId="275"/>
            <ac:spMk id="16" creationId="{42412C38-143E-4B32-9A10-DB11A5906751}"/>
          </ac:spMkLst>
        </pc:spChg>
        <pc:spChg chg="mod">
          <ac:chgData name="Stephen Hayes" userId="88df143c-9cc8-45b0-a799-19f2c7ac210c" providerId="ADAL" clId="{40AE5245-37B4-4CDE-A850-99E425ACA79B}" dt="2021-12-06T15:27:41.500" v="30" actId="207"/>
          <ac:spMkLst>
            <pc:docMk/>
            <pc:sldMk cId="3302221932" sldId="275"/>
            <ac:spMk id="22" creationId="{1894D7D6-B514-4AFA-A592-E161613884C0}"/>
          </ac:spMkLst>
        </pc:spChg>
        <pc:spChg chg="mod">
          <ac:chgData name="Stephen Hayes" userId="88df143c-9cc8-45b0-a799-19f2c7ac210c" providerId="ADAL" clId="{40AE5245-37B4-4CDE-A850-99E425ACA79B}" dt="2021-12-06T15:27:46.778" v="31" actId="207"/>
          <ac:spMkLst>
            <pc:docMk/>
            <pc:sldMk cId="3302221932" sldId="275"/>
            <ac:spMk id="23" creationId="{C36D3F85-268E-444F-B090-ED6BCED01286}"/>
          </ac:spMkLst>
        </pc:spChg>
        <pc:spChg chg="mod">
          <ac:chgData name="Stephen Hayes" userId="88df143c-9cc8-45b0-a799-19f2c7ac210c" providerId="ADAL" clId="{40AE5245-37B4-4CDE-A850-99E425ACA79B}" dt="2021-12-06T15:27:52.151" v="32" actId="207"/>
          <ac:spMkLst>
            <pc:docMk/>
            <pc:sldMk cId="3302221932" sldId="275"/>
            <ac:spMk id="24" creationId="{12CB52A2-3630-4C10-8065-DB7CBBCA18FD}"/>
          </ac:spMkLst>
        </pc:spChg>
        <pc:spChg chg="add mod">
          <ac:chgData name="Stephen Hayes" userId="88df143c-9cc8-45b0-a799-19f2c7ac210c" providerId="ADAL" clId="{40AE5245-37B4-4CDE-A850-99E425ACA79B}" dt="2021-12-06T15:28:29.883" v="36" actId="1076"/>
          <ac:spMkLst>
            <pc:docMk/>
            <pc:sldMk cId="3302221932" sldId="275"/>
            <ac:spMk id="48" creationId="{12CCE33A-F62F-4BE8-B56E-74638FAB7D83}"/>
          </ac:spMkLst>
        </pc:spChg>
      </pc:sldChg>
      <pc:sldChg chg="add ord">
        <pc:chgData name="Stephen Hayes" userId="88df143c-9cc8-45b0-a799-19f2c7ac210c" providerId="ADAL" clId="{40AE5245-37B4-4CDE-A850-99E425ACA79B}" dt="2021-12-06T14:58:15.267" v="6"/>
        <pc:sldMkLst>
          <pc:docMk/>
          <pc:sldMk cId="1049779328" sldId="27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DBDF8-D587-456E-9655-5BB578330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6E40A8-2F70-4F65-9E4F-B1BC2A0816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684E4-1111-4622-A9B9-414A31C1A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46438-93E7-4CBD-9467-E969BD8EA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65C81-D51B-49D0-AF06-5891AC579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29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BCBFB-C011-4933-A60F-F37ECAFF5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FAD655-AD50-4462-8A1B-547517DCA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9A175-CCB1-4430-A1FA-9770E9A8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44160-7B5B-4CB3-89EB-CFD7B98E1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3F3AF-888D-4F91-8A2C-63437A090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06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8291CE-050E-43AC-AA54-5817C0483A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3B141E-510A-4B4A-83AF-ED5D979EBB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8E9D6-0CFE-40D5-B88D-1515F41CC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055D5-DEF6-4905-A198-CAD56742A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E3CFE-081B-4163-8012-B34299DFE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9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D8BC4-323F-4342-AD04-D5B113C14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041A1-CE41-4B24-8809-FB6DFF1BA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65483-570E-4F00-8959-B867CD4FA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9FF38-5896-42A2-9A7A-4FFD3A800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16E8B-4577-4193-BE20-24F4BACA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5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42C46-932F-47F8-85F3-BDB2032D2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923EB-678B-447F-84BE-8FBEDCDE4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ADF54-D54B-4563-AAA1-CBB399EF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2648A-4894-49A1-B0F1-CD6205DB2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0D599-2567-4B9A-9F08-F08BBE98D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8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5FB1A-3F37-4F36-9E0E-5DBAAF0E4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4193D-C383-4F91-B1A5-9B8040F85C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E21202-D883-4DBD-B45C-BA1D20DE22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D3824-A3A7-47B2-B2A0-888EA4A18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B31C9-F89D-4328-B732-832D10C6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AC815-67F9-4D8E-AB5C-393FAE0A5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4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13933-5032-489C-9CD7-C20FA5DE8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DB6760-13FE-4865-A69F-40D7B7914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03D9D-4821-4614-9268-E1E61B88E0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6101C4-181B-46B1-B85D-4E6585A16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BD58A1-7F2A-40D0-82C9-DB4FA0297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0F21D7-926C-4D79-900B-3833BC122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FA98FD-7F4F-4C8E-AA97-2C55A19D9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22B64-5FA3-417E-B0CB-DF1131407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7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EABB3-9917-4534-A42A-618D3322A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4B6B39-4B2D-474C-BEF1-88C5E4920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86DAB5-3AA6-4F30-8C82-AB1004A0F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7E9553-0543-45E2-B8ED-A3F70B13C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87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E4694A-7BA9-4C67-BB0A-976462598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1561DC-0C4E-471F-9246-DC314D8C4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A6494D-9D56-4129-9DCD-A34B6909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3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79EA7-3C8D-4C79-AF6A-F761B94B7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2EF5A-1D82-4F68-931F-AEDDDA742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6BFEFC-3E3C-443F-9738-2675E0360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76101-BF34-4197-9407-B3E3F2E00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632EB-86C5-4145-9EA6-6A6DA7994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28C98E-82A0-4559-96AA-26E8D284A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5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F2466-10EE-4D11-8878-0E5E9037C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EF8A16-4FD6-4149-A693-97F0315546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6048F5-1BB0-449D-9941-59FE9EB49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2B0DF1-C47D-4E9E-AC1B-AC3E55A7E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E7A57-4333-4C86-B1B7-FC582842C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0EDDE9-F581-4DA4-9B89-D8315F951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97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1616FB-91EF-48D8-8626-E18D27172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8806E5-2847-4722-89C6-317BC85BF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70FAF-D008-4040-B638-59E35AF28B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3467D-D46E-42EC-B85B-8733DB0EF970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4C89B-B9E8-41DC-9F9F-063477BE6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476F3-992F-49DC-9114-6A2FD81505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5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2ED0B-81D9-4705-B26A-51B3FC58BE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3GPP Voting Rights Algorithm Candidate Solution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DAFFFD-F7C5-49BD-A74B-1370515EE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3975" y="4545806"/>
            <a:ext cx="9144000" cy="1655762"/>
          </a:xfrm>
        </p:spPr>
        <p:txBody>
          <a:bodyPr/>
          <a:lstStyle/>
          <a:p>
            <a:r>
              <a:rPr lang="en-US" dirty="0"/>
              <a:t>Solution Name: 2 Contiguous-3</a:t>
            </a: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3757EAF1-2BA1-4473-BDDC-2F624708C31E}"/>
              </a:ext>
            </a:extLst>
          </p:cNvPr>
          <p:cNvSpPr/>
          <p:nvPr/>
        </p:nvSpPr>
        <p:spPr>
          <a:xfrm>
            <a:off x="9062887" y="3509963"/>
            <a:ext cx="1847850" cy="935831"/>
          </a:xfrm>
          <a:prstGeom prst="wedgeRectCallout">
            <a:avLst>
              <a:gd name="adj1" fmla="val -175016"/>
              <a:gd name="adj2" fmla="val 63529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Supply a not too long name here</a:t>
            </a:r>
          </a:p>
        </p:txBody>
      </p:sp>
    </p:spTree>
    <p:extLst>
      <p:ext uri="{BB962C8B-B14F-4D97-AF65-F5344CB8AC3E}">
        <p14:creationId xmlns:p14="http://schemas.microsoft.com/office/powerpoint/2010/main" val="307191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9F83A-711B-40D9-B2CB-9EE3DF5E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Thoughts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34D243-2CC4-48CE-A239-ED2BDF5B0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Same as 3 Contiguous-3 except only 2 consecutive meetings needed for </a:t>
            </a:r>
            <a:r>
              <a:rPr lang="en-US"/>
              <a:t>gaining rights.</a:t>
            </a:r>
          </a:p>
        </p:txBody>
      </p:sp>
    </p:spTree>
    <p:extLst>
      <p:ext uri="{BB962C8B-B14F-4D97-AF65-F5344CB8AC3E}">
        <p14:creationId xmlns:p14="http://schemas.microsoft.com/office/powerpoint/2010/main" val="1317390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9F83A-711B-40D9-B2CB-9EE3DF5E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 of the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5EAB7-FCD3-4066-BA48-FE8BFCA49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2141537"/>
            <a:ext cx="10515600" cy="4351338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Existing rules retained, but only </a:t>
            </a:r>
            <a:r>
              <a:rPr lang="en-US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F2F meetings are counted.  Rules on F2F override below add-ons (e.g. for missing 3 consecutive F2F meetings even if there are e-meetings between)</a:t>
            </a:r>
            <a:endParaRPr lang="en-US" dirty="0">
              <a:effectLst/>
              <a:latin typeface="SimSun" panose="02010600030101010101" pitchFamily="2" charset="-122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Add-on: Rights also gained on 2 consecutive attendances (any type of meeting)</a:t>
            </a:r>
            <a:endParaRPr lang="en-US" dirty="0">
              <a:effectLst/>
              <a:latin typeface="SimSun" panose="02010600030101010101" pitchFamily="2" charset="-122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Add-on: Rights lost on 3 consecutive meeting misses (any type of meeting)</a:t>
            </a:r>
            <a:endParaRPr lang="en-US" dirty="0">
              <a:effectLst/>
              <a:latin typeface="SimSun" panose="02010600030101010101" pitchFamily="2" charset="-122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7CD79793-C2DE-4B07-82CD-8C24C9C3EF38}"/>
              </a:ext>
            </a:extLst>
          </p:cNvPr>
          <p:cNvSpPr/>
          <p:nvPr/>
        </p:nvSpPr>
        <p:spPr>
          <a:xfrm>
            <a:off x="9303026" y="546893"/>
            <a:ext cx="1981200" cy="962025"/>
          </a:xfrm>
          <a:prstGeom prst="wedgeRectCallout">
            <a:avLst>
              <a:gd name="adj1" fmla="val -109254"/>
              <a:gd name="adj2" fmla="val 112526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Describe the algorithm</a:t>
            </a:r>
          </a:p>
        </p:txBody>
      </p:sp>
    </p:spTree>
    <p:extLst>
      <p:ext uri="{BB962C8B-B14F-4D97-AF65-F5344CB8AC3E}">
        <p14:creationId xmlns:p14="http://schemas.microsoft.com/office/powerpoint/2010/main" val="4116394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9F83A-711B-40D9-B2CB-9EE3DF5E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Advantages/Disadvantages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5EAB7-FCD3-4066-BA48-FE8BFCA49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2141537"/>
            <a:ext cx="10515600" cy="4351338"/>
          </a:xfrm>
        </p:spPr>
        <p:txBody>
          <a:bodyPr/>
          <a:lstStyle/>
          <a:p>
            <a:r>
              <a:rPr lang="en-US" dirty="0"/>
              <a:t>Advantage: Retains existing rules for f2f</a:t>
            </a:r>
          </a:p>
          <a:p>
            <a:r>
              <a:rPr lang="en-US" dirty="0"/>
              <a:t>Advantage: Gives same result as existing rules for f2f only case</a:t>
            </a:r>
          </a:p>
          <a:p>
            <a:r>
              <a:rPr lang="en-US" dirty="0"/>
              <a:t>Advantage: Is similar to old rules in terms of gaining/losing rights</a:t>
            </a:r>
          </a:p>
          <a:p>
            <a:pPr lvl="1"/>
            <a:r>
              <a:rPr lang="en-US" dirty="0"/>
              <a:t>Gain after 2 meetings attended (however requires they be consecutive)</a:t>
            </a:r>
          </a:p>
          <a:p>
            <a:pPr lvl="1"/>
            <a:r>
              <a:rPr lang="en-US" dirty="0"/>
              <a:t>Lose after 3 meetings missed</a:t>
            </a:r>
          </a:p>
          <a:p>
            <a:r>
              <a:rPr lang="en-US" dirty="0"/>
              <a:t>Advantage: Makes </a:t>
            </a:r>
            <a:r>
              <a:rPr lang="en-US"/>
              <a:t>it somewhat difficult </a:t>
            </a:r>
            <a:r>
              <a:rPr lang="en-US" dirty="0"/>
              <a:t>to gain or maintain rights through only e-meetings</a:t>
            </a:r>
          </a:p>
          <a:p>
            <a:r>
              <a:rPr lang="en-US" dirty="0"/>
              <a:t>Disadvantage: May take a long time to remove an e-meeting only attender</a:t>
            </a:r>
          </a:p>
          <a:p>
            <a:endParaRPr lang="en-US" dirty="0"/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7CD79793-C2DE-4B07-82CD-8C24C9C3EF38}"/>
              </a:ext>
            </a:extLst>
          </p:cNvPr>
          <p:cNvSpPr/>
          <p:nvPr/>
        </p:nvSpPr>
        <p:spPr>
          <a:xfrm>
            <a:off x="8772224" y="1027906"/>
            <a:ext cx="2667000" cy="962025"/>
          </a:xfrm>
          <a:prstGeom prst="wedgeRectCallout">
            <a:avLst>
              <a:gd name="adj1" fmla="val -157254"/>
              <a:gd name="adj2" fmla="val 7650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List advantages/disadvantages of the algorithm</a:t>
            </a:r>
          </a:p>
        </p:txBody>
      </p:sp>
    </p:spTree>
    <p:extLst>
      <p:ext uri="{BB962C8B-B14F-4D97-AF65-F5344CB8AC3E}">
        <p14:creationId xmlns:p14="http://schemas.microsoft.com/office/powerpoint/2010/main" val="23350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9F83A-711B-40D9-B2CB-9EE3DF5E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5EAB7-FCD3-4066-BA48-FE8BFCA49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951" y="1690688"/>
            <a:ext cx="10515600" cy="42624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algorithm is tested for how well it does with respect 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fast can an IM gain rights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fast can an IM gain rights through only e-meetings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fast will an IM lose rights if only attending e-meetings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fast will an IM lose rights if they stop attending anything</a:t>
            </a:r>
          </a:p>
          <a:p>
            <a:pPr marL="0" indent="0">
              <a:buNone/>
            </a:pPr>
            <a:r>
              <a:rPr lang="en-US" dirty="0"/>
              <a:t>Each of these tests are performed on a hypothetical set of meeting scenarios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EEEEEEEEEEEE  - All e-meetings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EFEEEFEEEFEE – Mostly e-meetings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EFEFEFEFEFEF – Alternating 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FEFFEFFEFFEF – Supplemental e-meetings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EFFFEFFFEFFF – Mostly f2f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dirty="0"/>
              <a:t>FFFFFFFFFFFF – All f2f</a:t>
            </a:r>
          </a:p>
          <a:p>
            <a:pPr marL="914400" lvl="1" indent="-457200">
              <a:buFont typeface="+mj-lt"/>
              <a:buAutoNum type="alphaLcPeriod"/>
            </a:pPr>
            <a:endParaRPr lang="en-US" dirty="0"/>
          </a:p>
          <a:p>
            <a:pPr marL="914400" lvl="1" indent="-457200">
              <a:buFont typeface="+mj-lt"/>
              <a:buAutoNum type="alphaLcPeriod"/>
            </a:pPr>
            <a:endParaRPr lang="en-US" dirty="0"/>
          </a:p>
          <a:p>
            <a:pPr marL="914400" lvl="1" indent="-457200">
              <a:buFont typeface="+mj-lt"/>
              <a:buAutoNum type="alphaL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334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E41642A-7CD4-40AE-9A8E-B548B80634B7}"/>
              </a:ext>
            </a:extLst>
          </p:cNvPr>
          <p:cNvSpPr txBox="1"/>
          <p:nvPr/>
        </p:nvSpPr>
        <p:spPr>
          <a:xfrm>
            <a:off x="840406" y="4097338"/>
            <a:ext cx="415209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c. alternating:</a:t>
            </a:r>
            <a:r>
              <a:rPr lang="en-US" sz="2800" dirty="0"/>
              <a:t>	 </a:t>
            </a:r>
            <a:r>
              <a:rPr lang="en-US" sz="2800" dirty="0">
                <a:highlight>
                  <a:srgbClr val="00FF00"/>
                </a:highlight>
              </a:rPr>
              <a:t>E</a:t>
            </a:r>
            <a:r>
              <a:rPr lang="en-US" sz="2800" dirty="0"/>
              <a:t>F</a:t>
            </a:r>
            <a:r>
              <a:rPr lang="en-US" sz="2800" dirty="0">
                <a:highlight>
                  <a:srgbClr val="00FF00"/>
                </a:highlight>
              </a:rPr>
              <a:t>E</a:t>
            </a:r>
            <a:r>
              <a:rPr lang="en-US" sz="2800" dirty="0"/>
              <a:t>F</a:t>
            </a:r>
            <a:r>
              <a:rPr lang="en-US" sz="2800" dirty="0">
                <a:highlight>
                  <a:srgbClr val="00FF00"/>
                </a:highlight>
              </a:rPr>
              <a:t>E</a:t>
            </a:r>
            <a:r>
              <a:rPr lang="en-US" sz="2800" dirty="0"/>
              <a:t>F</a:t>
            </a:r>
            <a:r>
              <a:rPr lang="en-US" sz="2800" dirty="0">
                <a:highlight>
                  <a:srgbClr val="00FF00"/>
                </a:highlight>
              </a:rPr>
              <a:t>E</a:t>
            </a:r>
            <a:r>
              <a:rPr lang="en-US" sz="2800" dirty="0"/>
              <a:t>F</a:t>
            </a:r>
            <a:r>
              <a:rPr lang="en-US" sz="2800" dirty="0">
                <a:highlight>
                  <a:srgbClr val="00FF00"/>
                </a:highlight>
              </a:rPr>
              <a:t>E</a:t>
            </a:r>
            <a:r>
              <a:rPr lang="en-US" sz="2800" dirty="0"/>
              <a:t>F</a:t>
            </a:r>
            <a:r>
              <a:rPr lang="en-US" sz="2800" dirty="0">
                <a:highlight>
                  <a:srgbClr val="00FF00"/>
                </a:highlight>
              </a:rPr>
              <a:t>E</a:t>
            </a:r>
            <a:r>
              <a:rPr lang="en-US" sz="2800" dirty="0"/>
              <a:t>F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99F83A-711B-40D9-B2CB-9EE3DF5E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Evaluation of a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5EAB7-FCD3-4066-BA48-FE8BFCA49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951" y="1690688"/>
            <a:ext cx="10515600" cy="1069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fast can an IM gain Rights in the alternating e-meetings/f2f  where only e-meetings are attended: (Example from Legacy algorithm)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lphaLcPeriod"/>
            </a:pPr>
            <a:endParaRPr lang="en-US" dirty="0"/>
          </a:p>
          <a:p>
            <a:pPr marL="914400" lvl="1" indent="-457200">
              <a:buFont typeface="+mj-lt"/>
              <a:buAutoNum type="alphaLcPeriod"/>
            </a:pPr>
            <a:endParaRPr lang="en-US" dirty="0"/>
          </a:p>
          <a:p>
            <a:endParaRPr lang="en-US" dirty="0"/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7B3141F1-FAC9-43F9-8D5E-C54EFC638851}"/>
              </a:ext>
            </a:extLst>
          </p:cNvPr>
          <p:cNvSpPr/>
          <p:nvPr/>
        </p:nvSpPr>
        <p:spPr>
          <a:xfrm>
            <a:off x="5655398" y="2759426"/>
            <a:ext cx="2800350" cy="790575"/>
          </a:xfrm>
          <a:prstGeom prst="wedgeRectCallout">
            <a:avLst>
              <a:gd name="adj1" fmla="val -109196"/>
              <a:gd name="adj2" fmla="val 114973"/>
            </a:avLst>
          </a:prstGeom>
          <a:solidFill>
            <a:srgbClr val="B1E8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Green Highlight = attended,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no highlight=missed</a:t>
            </a:r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242071F7-DE3F-4150-94ED-ED3F30D8CE51}"/>
              </a:ext>
            </a:extLst>
          </p:cNvPr>
          <p:cNvSpPr/>
          <p:nvPr/>
        </p:nvSpPr>
        <p:spPr>
          <a:xfrm>
            <a:off x="3063149" y="4564061"/>
            <a:ext cx="288649" cy="25717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1749F6AA-0067-4A16-ADB3-CD93759282D7}"/>
              </a:ext>
            </a:extLst>
          </p:cNvPr>
          <p:cNvSpPr/>
          <p:nvPr/>
        </p:nvSpPr>
        <p:spPr>
          <a:xfrm>
            <a:off x="4351066" y="4743482"/>
            <a:ext cx="2800350" cy="1640773"/>
          </a:xfrm>
          <a:prstGeom prst="wedgeRectCallout">
            <a:avLst>
              <a:gd name="adj1" fmla="val -87321"/>
              <a:gd name="adj2" fmla="val -4857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Place arrow at meeting where rights are gained/lost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Note that rights are gained at the beginning of a meeting.  Rights are lost after the end of a meeting.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1DB814BC-9AD7-4126-BE2D-3EAA40EC9529}"/>
              </a:ext>
            </a:extLst>
          </p:cNvPr>
          <p:cNvSpPr/>
          <p:nvPr/>
        </p:nvSpPr>
        <p:spPr>
          <a:xfrm>
            <a:off x="1183908" y="2839454"/>
            <a:ext cx="1732548" cy="800220"/>
          </a:xfrm>
          <a:prstGeom prst="wedgeRectCallout">
            <a:avLst>
              <a:gd name="adj1" fmla="val 59723"/>
              <a:gd name="adj2" fmla="val 11662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E=E-Meeting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F=f2f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4FA644E-2F1E-4270-9E90-BA63B8FF2EBF}"/>
              </a:ext>
            </a:extLst>
          </p:cNvPr>
          <p:cNvCxnSpPr/>
          <p:nvPr/>
        </p:nvCxnSpPr>
        <p:spPr>
          <a:xfrm>
            <a:off x="2832100" y="4071938"/>
            <a:ext cx="0" cy="5636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A650438-575B-4CC9-B8B9-2D415853C560}"/>
              </a:ext>
            </a:extLst>
          </p:cNvPr>
          <p:cNvCxnSpPr/>
          <p:nvPr/>
        </p:nvCxnSpPr>
        <p:spPr>
          <a:xfrm>
            <a:off x="3505200" y="4071938"/>
            <a:ext cx="0" cy="5636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2618C61-170C-4AA9-916A-DC98F20E38A4}"/>
              </a:ext>
            </a:extLst>
          </p:cNvPr>
          <p:cNvCxnSpPr/>
          <p:nvPr/>
        </p:nvCxnSpPr>
        <p:spPr>
          <a:xfrm>
            <a:off x="4191000" y="4071938"/>
            <a:ext cx="0" cy="5636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493665B-EA34-4982-9CBA-1D87B173D031}"/>
              </a:ext>
            </a:extLst>
          </p:cNvPr>
          <p:cNvCxnSpPr/>
          <p:nvPr/>
        </p:nvCxnSpPr>
        <p:spPr>
          <a:xfrm>
            <a:off x="4867275" y="4071938"/>
            <a:ext cx="0" cy="5636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id="{AD266825-53AE-4A4C-AE91-9BFB62BA1F25}"/>
              </a:ext>
            </a:extLst>
          </p:cNvPr>
          <p:cNvSpPr/>
          <p:nvPr/>
        </p:nvSpPr>
        <p:spPr>
          <a:xfrm>
            <a:off x="846880" y="4821236"/>
            <a:ext cx="1104897" cy="563682"/>
          </a:xfrm>
          <a:prstGeom prst="wedgeRectCallout">
            <a:avLst>
              <a:gd name="adj1" fmla="val 121409"/>
              <a:gd name="adj2" fmla="val -83948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Year Boundary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2F12CE-52CF-4927-9476-B6B929AB309A}"/>
              </a:ext>
            </a:extLst>
          </p:cNvPr>
          <p:cNvSpPr/>
          <p:nvPr/>
        </p:nvSpPr>
        <p:spPr>
          <a:xfrm>
            <a:off x="7437605" y="3781483"/>
            <a:ext cx="4553673" cy="26431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561F44-5472-4676-AB46-80A968D7648E}"/>
              </a:ext>
            </a:extLst>
          </p:cNvPr>
          <p:cNvSpPr txBox="1"/>
          <p:nvPr/>
        </p:nvSpPr>
        <p:spPr>
          <a:xfrm>
            <a:off x="7482515" y="3880075"/>
            <a:ext cx="425071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Gains or Loses of voting rights are shown</a:t>
            </a:r>
          </a:p>
          <a:p>
            <a:r>
              <a:rPr lang="en-US" dirty="0"/>
              <a:t>with arrows.  If the algorithm consists of</a:t>
            </a:r>
          </a:p>
          <a:p>
            <a:r>
              <a:rPr lang="en-US" dirty="0"/>
              <a:t>both old and add-on parts, you can </a:t>
            </a:r>
          </a:p>
          <a:p>
            <a:r>
              <a:rPr lang="en-US" dirty="0"/>
              <a:t>optionally indicate which part triggered the</a:t>
            </a:r>
          </a:p>
          <a:p>
            <a:r>
              <a:rPr lang="en-US" dirty="0"/>
              <a:t>event using colored arrows.</a:t>
            </a:r>
          </a:p>
        </p:txBody>
      </p:sp>
      <p:sp>
        <p:nvSpPr>
          <p:cNvPr id="18" name="Arrow: Up 17">
            <a:extLst>
              <a:ext uri="{FF2B5EF4-FFF2-40B4-BE49-F238E27FC236}">
                <a16:creationId xmlns:a16="http://schemas.microsoft.com/office/drawing/2014/main" id="{AFCA18FF-C31E-41A2-B206-5FEBA095CB05}"/>
              </a:ext>
            </a:extLst>
          </p:cNvPr>
          <p:cNvSpPr/>
          <p:nvPr/>
        </p:nvSpPr>
        <p:spPr>
          <a:xfrm>
            <a:off x="8787674" y="5682628"/>
            <a:ext cx="288649" cy="25717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Up 18">
            <a:extLst>
              <a:ext uri="{FF2B5EF4-FFF2-40B4-BE49-F238E27FC236}">
                <a16:creationId xmlns:a16="http://schemas.microsoft.com/office/drawing/2014/main" id="{284535CF-A93F-4E5A-BD35-BCF19824B292}"/>
              </a:ext>
            </a:extLst>
          </p:cNvPr>
          <p:cNvSpPr/>
          <p:nvPr/>
        </p:nvSpPr>
        <p:spPr>
          <a:xfrm rot="10800000">
            <a:off x="8787674" y="6127079"/>
            <a:ext cx="288649" cy="25717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Up 19">
            <a:extLst>
              <a:ext uri="{FF2B5EF4-FFF2-40B4-BE49-F238E27FC236}">
                <a16:creationId xmlns:a16="http://schemas.microsoft.com/office/drawing/2014/main" id="{9C5D81CA-A515-4CE6-A0DD-72E54C4CB861}"/>
              </a:ext>
            </a:extLst>
          </p:cNvPr>
          <p:cNvSpPr/>
          <p:nvPr/>
        </p:nvSpPr>
        <p:spPr>
          <a:xfrm>
            <a:off x="9824492" y="5693362"/>
            <a:ext cx="288649" cy="257175"/>
          </a:xfrm>
          <a:prstGeom prst="upArrow">
            <a:avLst/>
          </a:prstGeom>
          <a:gradFill flip="none" rotWithShape="1">
            <a:gsLst>
              <a:gs pos="0">
                <a:schemeClr val="tx1"/>
              </a:gs>
              <a:gs pos="54000">
                <a:srgbClr val="FFC000"/>
              </a:gs>
              <a:gs pos="51000">
                <a:schemeClr val="tx1"/>
              </a:gs>
              <a:gs pos="100000">
                <a:srgbClr val="FFC000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Up 21">
            <a:extLst>
              <a:ext uri="{FF2B5EF4-FFF2-40B4-BE49-F238E27FC236}">
                <a16:creationId xmlns:a16="http://schemas.microsoft.com/office/drawing/2014/main" id="{6403BD4E-5E98-436A-AB03-B5C49BD8C9D1}"/>
              </a:ext>
            </a:extLst>
          </p:cNvPr>
          <p:cNvSpPr/>
          <p:nvPr/>
        </p:nvSpPr>
        <p:spPr>
          <a:xfrm>
            <a:off x="10747010" y="5679133"/>
            <a:ext cx="288649" cy="257175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Up 22">
            <a:extLst>
              <a:ext uri="{FF2B5EF4-FFF2-40B4-BE49-F238E27FC236}">
                <a16:creationId xmlns:a16="http://schemas.microsoft.com/office/drawing/2014/main" id="{B453DC49-CAC4-43CC-99F3-4389AC90D3FC}"/>
              </a:ext>
            </a:extLst>
          </p:cNvPr>
          <p:cNvSpPr/>
          <p:nvPr/>
        </p:nvSpPr>
        <p:spPr>
          <a:xfrm rot="10800000">
            <a:off x="10747010" y="6127080"/>
            <a:ext cx="288649" cy="257175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Up 23">
            <a:extLst>
              <a:ext uri="{FF2B5EF4-FFF2-40B4-BE49-F238E27FC236}">
                <a16:creationId xmlns:a16="http://schemas.microsoft.com/office/drawing/2014/main" id="{483159CE-D0DA-4A0F-B9A2-2013D204F7FA}"/>
              </a:ext>
            </a:extLst>
          </p:cNvPr>
          <p:cNvSpPr/>
          <p:nvPr/>
        </p:nvSpPr>
        <p:spPr>
          <a:xfrm rot="10800000">
            <a:off x="9819217" y="6087923"/>
            <a:ext cx="288649" cy="257175"/>
          </a:xfrm>
          <a:prstGeom prst="upArrow">
            <a:avLst/>
          </a:prstGeom>
          <a:gradFill flip="none" rotWithShape="1">
            <a:gsLst>
              <a:gs pos="0">
                <a:schemeClr val="tx1"/>
              </a:gs>
              <a:gs pos="54000">
                <a:srgbClr val="FFC000"/>
              </a:gs>
              <a:gs pos="51000">
                <a:schemeClr val="tx1"/>
              </a:gs>
              <a:gs pos="100000">
                <a:srgbClr val="FFC000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7BE4851-D3F7-4D73-BE39-0958B75A06BA}"/>
              </a:ext>
            </a:extLst>
          </p:cNvPr>
          <p:cNvSpPr txBox="1"/>
          <p:nvPr/>
        </p:nvSpPr>
        <p:spPr>
          <a:xfrm>
            <a:off x="8681209" y="531381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Old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99A705A-6E79-488E-BA37-C18527308788}"/>
              </a:ext>
            </a:extLst>
          </p:cNvPr>
          <p:cNvSpPr txBox="1"/>
          <p:nvPr/>
        </p:nvSpPr>
        <p:spPr>
          <a:xfrm>
            <a:off x="9637647" y="532403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Both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B8DAEC6-9B84-40E1-8027-C3419C502CE5}"/>
              </a:ext>
            </a:extLst>
          </p:cNvPr>
          <p:cNvSpPr txBox="1"/>
          <p:nvPr/>
        </p:nvSpPr>
        <p:spPr>
          <a:xfrm>
            <a:off x="10576183" y="5313810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Add-on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133864-FA17-4A4D-817D-3F1CDC83FAE9}"/>
              </a:ext>
            </a:extLst>
          </p:cNvPr>
          <p:cNvSpPr txBox="1"/>
          <p:nvPr/>
        </p:nvSpPr>
        <p:spPr>
          <a:xfrm>
            <a:off x="7719663" y="5623054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Gain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BDF9066-4133-481E-B003-FCAB52F55A0A}"/>
              </a:ext>
            </a:extLst>
          </p:cNvPr>
          <p:cNvSpPr txBox="1"/>
          <p:nvPr/>
        </p:nvSpPr>
        <p:spPr>
          <a:xfrm>
            <a:off x="7731693" y="6049907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Loss</a:t>
            </a:r>
          </a:p>
        </p:txBody>
      </p:sp>
    </p:spTree>
    <p:extLst>
      <p:ext uri="{BB962C8B-B14F-4D97-AF65-F5344CB8AC3E}">
        <p14:creationId xmlns:p14="http://schemas.microsoft.com/office/powerpoint/2010/main" val="1049779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9350"/>
          </a:xfrm>
        </p:spPr>
        <p:txBody>
          <a:bodyPr/>
          <a:lstStyle/>
          <a:p>
            <a:r>
              <a:rPr lang="en-US" dirty="0"/>
              <a:t>Eval 1: How fast can an IM gain rights</a:t>
            </a:r>
            <a:br>
              <a:rPr lang="en-US" dirty="0"/>
            </a:br>
            <a:r>
              <a:rPr lang="en-US" sz="2000" dirty="0"/>
              <a:t>(assume no rights or history initially and that the IM attends every meeting) 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9EFD842D-8264-4B92-AE9D-45811107627C}"/>
              </a:ext>
            </a:extLst>
          </p:cNvPr>
          <p:cNvSpPr/>
          <p:nvPr/>
        </p:nvSpPr>
        <p:spPr>
          <a:xfrm>
            <a:off x="9731141" y="2034539"/>
            <a:ext cx="2127183" cy="1461135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D75E804-7C7F-4E03-A68B-E426550A36B9}"/>
              </a:ext>
            </a:extLst>
          </p:cNvPr>
          <p:cNvGrpSpPr/>
          <p:nvPr/>
        </p:nvGrpSpPr>
        <p:grpSpPr>
          <a:xfrm>
            <a:off x="447675" y="3262640"/>
            <a:ext cx="5974713" cy="563682"/>
            <a:chOff x="447675" y="3262640"/>
            <a:chExt cx="5974713" cy="56368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>
                  <a:highlight>
                    <a:srgbClr val="00FF00"/>
                  </a:highlight>
                </a:rPr>
                <a:t>EFEFEFEFEFEF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F0F3685-4259-4152-A302-4A92BAEE58DA}"/>
                </a:ext>
              </a:extLst>
            </p:cNvPr>
            <p:cNvCxnSpPr/>
            <p:nvPr/>
          </p:nvCxnSpPr>
          <p:spPr>
            <a:xfrm>
              <a:off x="4200525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8E8673D-E2F5-4E66-B5FF-ADFB1776035D}"/>
                </a:ext>
              </a:extLst>
            </p:cNvPr>
            <p:cNvCxnSpPr/>
            <p:nvPr/>
          </p:nvCxnSpPr>
          <p:spPr>
            <a:xfrm>
              <a:off x="4876800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790B9F4-EF7B-4FDB-A108-85E1EAE08DD6}"/>
                </a:ext>
              </a:extLst>
            </p:cNvPr>
            <p:cNvCxnSpPr/>
            <p:nvPr/>
          </p:nvCxnSpPr>
          <p:spPr>
            <a:xfrm>
              <a:off x="5556250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C2429A8-31E9-4B15-9E0B-7698A8477EB0}"/>
                </a:ext>
              </a:extLst>
            </p:cNvPr>
            <p:cNvCxnSpPr/>
            <p:nvPr/>
          </p:nvCxnSpPr>
          <p:spPr>
            <a:xfrm>
              <a:off x="6219825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28719854-1EB5-4ECE-AEC9-AA8EB2320827}"/>
              </a:ext>
            </a:extLst>
          </p:cNvPr>
          <p:cNvGrpSpPr/>
          <p:nvPr/>
        </p:nvGrpSpPr>
        <p:grpSpPr>
          <a:xfrm>
            <a:off x="447675" y="2438400"/>
            <a:ext cx="5974713" cy="563682"/>
            <a:chOff x="447675" y="2438400"/>
            <a:chExt cx="5974713" cy="56368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>
                  <a:highlight>
                    <a:srgbClr val="00FF00"/>
                  </a:highlight>
                </a:rPr>
                <a:t>EFEEEFEEEFEE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C800AE2-BE60-468E-8B43-8B6FE31CA3B9}"/>
                </a:ext>
              </a:extLst>
            </p:cNvPr>
            <p:cNvCxnSpPr/>
            <p:nvPr/>
          </p:nvCxnSpPr>
          <p:spPr>
            <a:xfrm>
              <a:off x="62452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05231FF-461A-482B-88B1-20D1EF5BB6F6}"/>
                </a:ext>
              </a:extLst>
            </p:cNvPr>
            <p:cNvCxnSpPr/>
            <p:nvPr/>
          </p:nvCxnSpPr>
          <p:spPr>
            <a:xfrm>
              <a:off x="420687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B0047BB-E465-4EEF-8520-1CC5680AF28F}"/>
                </a:ext>
              </a:extLst>
            </p:cNvPr>
            <p:cNvCxnSpPr/>
            <p:nvPr/>
          </p:nvCxnSpPr>
          <p:spPr>
            <a:xfrm>
              <a:off x="48768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9EDD651-127A-433A-AB5B-93AD9D4522AE}"/>
                </a:ext>
              </a:extLst>
            </p:cNvPr>
            <p:cNvCxnSpPr/>
            <p:nvPr/>
          </p:nvCxnSpPr>
          <p:spPr>
            <a:xfrm>
              <a:off x="55626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FB14884-725D-4AA0-B89E-6275227C6196}"/>
              </a:ext>
            </a:extLst>
          </p:cNvPr>
          <p:cNvGrpSpPr/>
          <p:nvPr/>
        </p:nvGrpSpPr>
        <p:grpSpPr>
          <a:xfrm>
            <a:off x="442353" y="1562992"/>
            <a:ext cx="5974713" cy="563682"/>
            <a:chOff x="447675" y="1590675"/>
            <a:chExt cx="5974713" cy="5636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>
                  <a:highlight>
                    <a:srgbClr val="00FF00"/>
                  </a:highlight>
                </a:rPr>
                <a:t>EEEEEEEEEEEE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50CD9BE-BDD3-44DB-8BBE-11CFC87574FD}"/>
                </a:ext>
              </a:extLst>
            </p:cNvPr>
            <p:cNvCxnSpPr/>
            <p:nvPr/>
          </p:nvCxnSpPr>
          <p:spPr>
            <a:xfrm>
              <a:off x="42005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2C453C5-5039-4128-A56D-2FE056D3CFD8}"/>
                </a:ext>
              </a:extLst>
            </p:cNvPr>
            <p:cNvCxnSpPr/>
            <p:nvPr/>
          </p:nvCxnSpPr>
          <p:spPr>
            <a:xfrm>
              <a:off x="488315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10BD7E7-E774-47CB-A5BD-98E026923E08}"/>
                </a:ext>
              </a:extLst>
            </p:cNvPr>
            <p:cNvCxnSpPr/>
            <p:nvPr/>
          </p:nvCxnSpPr>
          <p:spPr>
            <a:xfrm>
              <a:off x="559117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ADEB1D2-B648-4FBC-8712-669AB3F84B2D}"/>
                </a:ext>
              </a:extLst>
            </p:cNvPr>
            <p:cNvCxnSpPr/>
            <p:nvPr/>
          </p:nvCxnSpPr>
          <p:spPr>
            <a:xfrm>
              <a:off x="62738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9814DAF-7D89-4593-90FA-3D72A9E3BDD8}"/>
              </a:ext>
            </a:extLst>
          </p:cNvPr>
          <p:cNvGrpSpPr/>
          <p:nvPr/>
        </p:nvGrpSpPr>
        <p:grpSpPr>
          <a:xfrm>
            <a:off x="447674" y="4201836"/>
            <a:ext cx="5897768" cy="563682"/>
            <a:chOff x="447674" y="4201836"/>
            <a:chExt cx="5897768" cy="56368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>
                  <a:highlight>
                    <a:srgbClr val="00FF00"/>
                  </a:highlight>
                </a:rPr>
                <a:t>FEFFEFFEFFEF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B7991CF-CFEF-4B15-9139-2F0D3011819D}"/>
                </a:ext>
              </a:extLst>
            </p:cNvPr>
            <p:cNvCxnSpPr/>
            <p:nvPr/>
          </p:nvCxnSpPr>
          <p:spPr>
            <a:xfrm>
              <a:off x="42005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E98489D-254D-44F8-82DD-9F860DEF0AC3}"/>
                </a:ext>
              </a:extLst>
            </p:cNvPr>
            <p:cNvCxnSpPr/>
            <p:nvPr/>
          </p:nvCxnSpPr>
          <p:spPr>
            <a:xfrm>
              <a:off x="52038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AB9094A-C266-4DCA-A28F-1B0C0E264B18}"/>
                </a:ext>
              </a:extLst>
            </p:cNvPr>
            <p:cNvCxnSpPr/>
            <p:nvPr/>
          </p:nvCxnSpPr>
          <p:spPr>
            <a:xfrm>
              <a:off x="619125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620F750-0F9B-49B9-94AC-A904ADF2E9B4}"/>
              </a:ext>
            </a:extLst>
          </p:cNvPr>
          <p:cNvGrpSpPr/>
          <p:nvPr/>
        </p:nvGrpSpPr>
        <p:grpSpPr>
          <a:xfrm>
            <a:off x="433387" y="5042108"/>
            <a:ext cx="5917004" cy="571896"/>
            <a:chOff x="447674" y="5041347"/>
            <a:chExt cx="5917004" cy="57189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47674" y="50495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>
                  <a:highlight>
                    <a:srgbClr val="00FF00"/>
                  </a:highlight>
                </a:rPr>
                <a:t>EFFFEFFFEFFF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9FBD935-D3D7-4A20-9069-B1DBA2606D38}"/>
                </a:ext>
              </a:extLst>
            </p:cNvPr>
            <p:cNvCxnSpPr/>
            <p:nvPr/>
          </p:nvCxnSpPr>
          <p:spPr>
            <a:xfrm>
              <a:off x="4200525" y="5041347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EAA48D-EE2A-4BE6-A0B8-413D89600C66}"/>
                </a:ext>
              </a:extLst>
            </p:cNvPr>
            <p:cNvCxnSpPr/>
            <p:nvPr/>
          </p:nvCxnSpPr>
          <p:spPr>
            <a:xfrm>
              <a:off x="4862513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224F574-AC44-4CFD-909A-36161EEE214B}"/>
                </a:ext>
              </a:extLst>
            </p:cNvPr>
            <p:cNvCxnSpPr/>
            <p:nvPr/>
          </p:nvCxnSpPr>
          <p:spPr>
            <a:xfrm>
              <a:off x="5534026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3613887-A81F-4C52-A530-CC7CB18803C9}"/>
                </a:ext>
              </a:extLst>
            </p:cNvPr>
            <p:cNvCxnSpPr/>
            <p:nvPr/>
          </p:nvCxnSpPr>
          <p:spPr>
            <a:xfrm>
              <a:off x="6191250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9FE3657-4B8F-4B1C-83AB-EB29948C0C48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>
                  <a:highlight>
                    <a:srgbClr val="00FF00"/>
                  </a:highlight>
                </a:rPr>
                <a:t>FFFFFFFFFFFF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38212C5-5397-464D-AF70-E371AC2A63B4}"/>
                </a:ext>
              </a:extLst>
            </p:cNvPr>
            <p:cNvCxnSpPr/>
            <p:nvPr/>
          </p:nvCxnSpPr>
          <p:spPr>
            <a:xfrm>
              <a:off x="42005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A3993FF-B705-4F3D-9228-157AC4520E24}"/>
                </a:ext>
              </a:extLst>
            </p:cNvPr>
            <p:cNvCxnSpPr/>
            <p:nvPr/>
          </p:nvCxnSpPr>
          <p:spPr>
            <a:xfrm>
              <a:off x="4862513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E8CB273-12D8-468A-86D1-78519E5BBE27}"/>
                </a:ext>
              </a:extLst>
            </p:cNvPr>
            <p:cNvCxnSpPr/>
            <p:nvPr/>
          </p:nvCxnSpPr>
          <p:spPr>
            <a:xfrm>
              <a:off x="55118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C15AE79-342E-42CB-AE7A-289CFCC03BE2}"/>
                </a:ext>
              </a:extLst>
            </p:cNvPr>
            <p:cNvCxnSpPr/>
            <p:nvPr/>
          </p:nvCxnSpPr>
          <p:spPr>
            <a:xfrm>
              <a:off x="61595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Arrow: Up 8">
            <a:extLst>
              <a:ext uri="{FF2B5EF4-FFF2-40B4-BE49-F238E27FC236}">
                <a16:creationId xmlns:a16="http://schemas.microsoft.com/office/drawing/2014/main" id="{EAF209DC-CBE5-4127-8B9B-3056DE24F939}"/>
              </a:ext>
            </a:extLst>
          </p:cNvPr>
          <p:cNvSpPr/>
          <p:nvPr/>
        </p:nvSpPr>
        <p:spPr>
          <a:xfrm>
            <a:off x="4305299" y="2045909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E26DEB27-EA25-41E3-9FDB-54E6E356B1EB}"/>
              </a:ext>
            </a:extLst>
          </p:cNvPr>
          <p:cNvSpPr/>
          <p:nvPr/>
        </p:nvSpPr>
        <p:spPr>
          <a:xfrm>
            <a:off x="4311648" y="2893634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7F174310-6C00-4FF3-AAE3-C104646F19C4}"/>
              </a:ext>
            </a:extLst>
          </p:cNvPr>
          <p:cNvSpPr/>
          <p:nvPr/>
        </p:nvSpPr>
        <p:spPr>
          <a:xfrm>
            <a:off x="4333875" y="3757940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0812945-F28E-4F4F-9243-731C233EDA57}"/>
              </a:ext>
            </a:extLst>
          </p:cNvPr>
          <p:cNvGrpSpPr/>
          <p:nvPr/>
        </p:nvGrpSpPr>
        <p:grpSpPr>
          <a:xfrm>
            <a:off x="9785082" y="3766509"/>
            <a:ext cx="2019299" cy="2726365"/>
            <a:chOff x="9648825" y="3094721"/>
            <a:chExt cx="2019299" cy="2726365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13CEC5C-6ACC-4067-B9F8-5E89476DAA74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665936F0-D575-49DB-B38A-A49D95788D72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Arrow: Up 49">
            <a:extLst>
              <a:ext uri="{FF2B5EF4-FFF2-40B4-BE49-F238E27FC236}">
                <a16:creationId xmlns:a16="http://schemas.microsoft.com/office/drawing/2014/main" id="{2B5733B2-97E1-4BEF-A417-663690261F9D}"/>
              </a:ext>
            </a:extLst>
          </p:cNvPr>
          <p:cNvSpPr/>
          <p:nvPr/>
        </p:nvSpPr>
        <p:spPr>
          <a:xfrm>
            <a:off x="4295356" y="6302427"/>
            <a:ext cx="288649" cy="257175"/>
          </a:xfrm>
          <a:prstGeom prst="upArrow">
            <a:avLst/>
          </a:prstGeom>
          <a:gradFill flip="none" rotWithShape="1">
            <a:gsLst>
              <a:gs pos="0">
                <a:schemeClr val="tx1"/>
              </a:gs>
              <a:gs pos="54000">
                <a:srgbClr val="FFC000"/>
              </a:gs>
              <a:gs pos="51000">
                <a:schemeClr val="tx1"/>
              </a:gs>
              <a:gs pos="100000">
                <a:srgbClr val="FFC000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Arrow: Up 50">
            <a:extLst>
              <a:ext uri="{FF2B5EF4-FFF2-40B4-BE49-F238E27FC236}">
                <a16:creationId xmlns:a16="http://schemas.microsoft.com/office/drawing/2014/main" id="{7D4B0605-B0E8-45B9-BA0E-F26AECDD0198}"/>
              </a:ext>
            </a:extLst>
          </p:cNvPr>
          <p:cNvSpPr/>
          <p:nvPr/>
        </p:nvSpPr>
        <p:spPr>
          <a:xfrm>
            <a:off x="4295356" y="4651218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Arrow: Up 51">
            <a:extLst>
              <a:ext uri="{FF2B5EF4-FFF2-40B4-BE49-F238E27FC236}">
                <a16:creationId xmlns:a16="http://schemas.microsoft.com/office/drawing/2014/main" id="{0D11C155-BB4F-4C68-A1A6-755E6046C8C3}"/>
              </a:ext>
            </a:extLst>
          </p:cNvPr>
          <p:cNvSpPr/>
          <p:nvPr/>
        </p:nvSpPr>
        <p:spPr>
          <a:xfrm>
            <a:off x="4295355" y="5518464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999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95892"/>
            <a:ext cx="10896600" cy="1149350"/>
          </a:xfrm>
        </p:spPr>
        <p:txBody>
          <a:bodyPr>
            <a:normAutofit fontScale="90000"/>
          </a:bodyPr>
          <a:lstStyle/>
          <a:p>
            <a:r>
              <a:rPr lang="en-US" dirty="0"/>
              <a:t>Eval 2: </a:t>
            </a:r>
            <a:r>
              <a:rPr lang="en-US" sz="3600" dirty="0"/>
              <a:t>How fast can an IM gain rights through only e-meetings</a:t>
            </a:r>
            <a:br>
              <a:rPr lang="en-US" dirty="0"/>
            </a:br>
            <a:r>
              <a:rPr lang="en-US" sz="2000" dirty="0"/>
              <a:t>(assume no rights or history initially and that the IM only attends e-meetings)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6D48A2-A55B-4F04-9D10-7F57B44B25DB}"/>
              </a:ext>
            </a:extLst>
          </p:cNvPr>
          <p:cNvSpPr txBox="1"/>
          <p:nvPr/>
        </p:nvSpPr>
        <p:spPr>
          <a:xfrm>
            <a:off x="6791324" y="5126505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gains voting rights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241AFC-4D4A-47E4-A7C0-1ED588CE4A78}"/>
              </a:ext>
            </a:extLst>
          </p:cNvPr>
          <p:cNvSpPr txBox="1"/>
          <p:nvPr/>
        </p:nvSpPr>
        <p:spPr>
          <a:xfrm>
            <a:off x="6791324" y="5898030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gains voting rights</a:t>
            </a:r>
          </a:p>
        </p:txBody>
      </p: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id="{0AFCA2AB-8A71-4C23-9C6F-2D80D500F630}"/>
              </a:ext>
            </a:extLst>
          </p:cNvPr>
          <p:cNvSpPr/>
          <p:nvPr/>
        </p:nvSpPr>
        <p:spPr>
          <a:xfrm>
            <a:off x="9731141" y="2034540"/>
            <a:ext cx="2127183" cy="1394460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438ED0C-2EE2-4840-B15F-4305E8647B34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/>
                <a:t>FFFFFFFFFFFF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737AAC2-716A-445A-8C43-FF242C528AED}"/>
                </a:ext>
              </a:extLst>
            </p:cNvPr>
            <p:cNvCxnSpPr/>
            <p:nvPr/>
          </p:nvCxnSpPr>
          <p:spPr>
            <a:xfrm>
              <a:off x="42005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CF7BF8D-7827-4004-A5B5-0D46C429CF57}"/>
                </a:ext>
              </a:extLst>
            </p:cNvPr>
            <p:cNvCxnSpPr/>
            <p:nvPr/>
          </p:nvCxnSpPr>
          <p:spPr>
            <a:xfrm>
              <a:off x="485457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ECAF427-182D-4637-B912-AC83D574CCC0}"/>
                </a:ext>
              </a:extLst>
            </p:cNvPr>
            <p:cNvCxnSpPr/>
            <p:nvPr/>
          </p:nvCxnSpPr>
          <p:spPr>
            <a:xfrm>
              <a:off x="550545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E88D3BA-8E12-45C6-AB91-6B644BE7B707}"/>
                </a:ext>
              </a:extLst>
            </p:cNvPr>
            <p:cNvCxnSpPr/>
            <p:nvPr/>
          </p:nvCxnSpPr>
          <p:spPr>
            <a:xfrm>
              <a:off x="616585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D2D208E-4E0B-4908-A9E8-05E42C112334}"/>
              </a:ext>
            </a:extLst>
          </p:cNvPr>
          <p:cNvGrpSpPr/>
          <p:nvPr/>
        </p:nvGrpSpPr>
        <p:grpSpPr>
          <a:xfrm>
            <a:off x="447674" y="5049561"/>
            <a:ext cx="5917004" cy="563682"/>
            <a:chOff x="447674" y="5049561"/>
            <a:chExt cx="5917004" cy="56368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47674" y="50495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F7B4E44-3CA3-4ABB-A654-887ECFD66C01}"/>
                </a:ext>
              </a:extLst>
            </p:cNvPr>
            <p:cNvCxnSpPr/>
            <p:nvPr/>
          </p:nvCxnSpPr>
          <p:spPr>
            <a:xfrm>
              <a:off x="420052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A901BE1-BF4F-482F-ADD7-C16F01387F0C}"/>
                </a:ext>
              </a:extLst>
            </p:cNvPr>
            <p:cNvCxnSpPr/>
            <p:nvPr/>
          </p:nvCxnSpPr>
          <p:spPr>
            <a:xfrm>
              <a:off x="485457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9108CA1-5585-4D9C-A2A6-F57E72164FAD}"/>
                </a:ext>
              </a:extLst>
            </p:cNvPr>
            <p:cNvCxnSpPr/>
            <p:nvPr/>
          </p:nvCxnSpPr>
          <p:spPr>
            <a:xfrm>
              <a:off x="553402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FD67823-F0CC-4044-9402-536EBA246E80}"/>
                </a:ext>
              </a:extLst>
            </p:cNvPr>
            <p:cNvCxnSpPr/>
            <p:nvPr/>
          </p:nvCxnSpPr>
          <p:spPr>
            <a:xfrm>
              <a:off x="620077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F9FD9E6-C197-49DD-964B-6BCC21304E19}"/>
              </a:ext>
            </a:extLst>
          </p:cNvPr>
          <p:cNvGrpSpPr/>
          <p:nvPr/>
        </p:nvGrpSpPr>
        <p:grpSpPr>
          <a:xfrm>
            <a:off x="447674" y="4161374"/>
            <a:ext cx="5897768" cy="573534"/>
            <a:chOff x="447674" y="4161374"/>
            <a:chExt cx="5897768" cy="57353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6D4D98E-36CB-4A17-8103-9A7876C141E3}"/>
                </a:ext>
              </a:extLst>
            </p:cNvPr>
            <p:cNvCxnSpPr/>
            <p:nvPr/>
          </p:nvCxnSpPr>
          <p:spPr>
            <a:xfrm>
              <a:off x="4200525" y="4161374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9ACB373-DB16-40A5-98C1-D26B80220C1F}"/>
                </a:ext>
              </a:extLst>
            </p:cNvPr>
            <p:cNvCxnSpPr/>
            <p:nvPr/>
          </p:nvCxnSpPr>
          <p:spPr>
            <a:xfrm>
              <a:off x="5197475" y="41712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A41FC33-4534-4A63-A300-262998DF635E}"/>
                </a:ext>
              </a:extLst>
            </p:cNvPr>
            <p:cNvCxnSpPr/>
            <p:nvPr/>
          </p:nvCxnSpPr>
          <p:spPr>
            <a:xfrm>
              <a:off x="6200775" y="41712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039EFF1-F5C9-43C6-BC1D-96A9AF2CC68D}"/>
              </a:ext>
            </a:extLst>
          </p:cNvPr>
          <p:cNvGrpSpPr/>
          <p:nvPr/>
        </p:nvGrpSpPr>
        <p:grpSpPr>
          <a:xfrm>
            <a:off x="447675" y="3265894"/>
            <a:ext cx="5974713" cy="592714"/>
            <a:chOff x="447675" y="3265894"/>
            <a:chExt cx="5974713" cy="59271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93E7494-A7FF-478D-879B-6091529E7C9A}"/>
                </a:ext>
              </a:extLst>
            </p:cNvPr>
            <p:cNvCxnSpPr/>
            <p:nvPr/>
          </p:nvCxnSpPr>
          <p:spPr>
            <a:xfrm>
              <a:off x="4864100" y="32949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5E2121F-482B-4DF5-80EC-F52074E9041C}"/>
                </a:ext>
              </a:extLst>
            </p:cNvPr>
            <p:cNvCxnSpPr/>
            <p:nvPr/>
          </p:nvCxnSpPr>
          <p:spPr>
            <a:xfrm>
              <a:off x="4200525" y="32949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880C4EE-38FB-4969-8A5A-6973584A8316}"/>
                </a:ext>
              </a:extLst>
            </p:cNvPr>
            <p:cNvCxnSpPr/>
            <p:nvPr/>
          </p:nvCxnSpPr>
          <p:spPr>
            <a:xfrm>
              <a:off x="55372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690709D-2CA0-4956-88DB-D6C73CE2AB77}"/>
                </a:ext>
              </a:extLst>
            </p:cNvPr>
            <p:cNvCxnSpPr/>
            <p:nvPr/>
          </p:nvCxnSpPr>
          <p:spPr>
            <a:xfrm>
              <a:off x="6238875" y="3265894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60C5CB0-65F8-4CC8-8289-C22F92337FC7}"/>
              </a:ext>
            </a:extLst>
          </p:cNvPr>
          <p:cNvGrpSpPr/>
          <p:nvPr/>
        </p:nvGrpSpPr>
        <p:grpSpPr>
          <a:xfrm>
            <a:off x="447675" y="2418169"/>
            <a:ext cx="5974713" cy="583913"/>
            <a:chOff x="447675" y="2418169"/>
            <a:chExt cx="5974713" cy="58391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E3A1765-E0A2-4171-B033-1C0708E91050}"/>
                </a:ext>
              </a:extLst>
            </p:cNvPr>
            <p:cNvCxnSpPr/>
            <p:nvPr/>
          </p:nvCxnSpPr>
          <p:spPr>
            <a:xfrm>
              <a:off x="41878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507C6AF-85B9-44B7-AC73-000EB97AA06B}"/>
                </a:ext>
              </a:extLst>
            </p:cNvPr>
            <p:cNvCxnSpPr/>
            <p:nvPr/>
          </p:nvCxnSpPr>
          <p:spPr>
            <a:xfrm>
              <a:off x="4873625" y="241816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572A2BD-A898-41F5-9A5B-A99FDDA81C4A}"/>
                </a:ext>
              </a:extLst>
            </p:cNvPr>
            <p:cNvCxnSpPr/>
            <p:nvPr/>
          </p:nvCxnSpPr>
          <p:spPr>
            <a:xfrm>
              <a:off x="55721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C2F3FD8A-48D9-4794-9C82-70AECA3444E5}"/>
                </a:ext>
              </a:extLst>
            </p:cNvPr>
            <p:cNvCxnSpPr/>
            <p:nvPr/>
          </p:nvCxnSpPr>
          <p:spPr>
            <a:xfrm>
              <a:off x="624205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CB0CE60-36EA-4A12-888D-2C58DF046129}"/>
              </a:ext>
            </a:extLst>
          </p:cNvPr>
          <p:cNvGrpSpPr/>
          <p:nvPr/>
        </p:nvGrpSpPr>
        <p:grpSpPr>
          <a:xfrm>
            <a:off x="447675" y="1570444"/>
            <a:ext cx="5974713" cy="583913"/>
            <a:chOff x="447675" y="1570444"/>
            <a:chExt cx="5974713" cy="58391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>
                  <a:highlight>
                    <a:srgbClr val="00FF00"/>
                  </a:highlight>
                </a:rPr>
                <a:t>EEEEEEEEEEEE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03DC36B-BDDD-4F10-A633-6DFCAE068B09}"/>
                </a:ext>
              </a:extLst>
            </p:cNvPr>
            <p:cNvCxnSpPr/>
            <p:nvPr/>
          </p:nvCxnSpPr>
          <p:spPr>
            <a:xfrm>
              <a:off x="42005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B1A44C0-B22B-45C9-BE27-71E6909E7030}"/>
                </a:ext>
              </a:extLst>
            </p:cNvPr>
            <p:cNvCxnSpPr/>
            <p:nvPr/>
          </p:nvCxnSpPr>
          <p:spPr>
            <a:xfrm>
              <a:off x="489267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C77A2E7-8CB8-4B0B-B2A0-C1B5D64425A7}"/>
                </a:ext>
              </a:extLst>
            </p:cNvPr>
            <p:cNvCxnSpPr/>
            <p:nvPr/>
          </p:nvCxnSpPr>
          <p:spPr>
            <a:xfrm>
              <a:off x="5584825" y="158051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BBEFE46-B72B-448A-B671-D6CED9A8E01D}"/>
                </a:ext>
              </a:extLst>
            </p:cNvPr>
            <p:cNvCxnSpPr/>
            <p:nvPr/>
          </p:nvCxnSpPr>
          <p:spPr>
            <a:xfrm>
              <a:off x="6267450" y="1570444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Arrow: Up 8">
            <a:extLst>
              <a:ext uri="{FF2B5EF4-FFF2-40B4-BE49-F238E27FC236}">
                <a16:creationId xmlns:a16="http://schemas.microsoft.com/office/drawing/2014/main" id="{EAF209DC-CBE5-4127-8B9B-3056DE24F939}"/>
              </a:ext>
            </a:extLst>
          </p:cNvPr>
          <p:cNvSpPr/>
          <p:nvPr/>
        </p:nvSpPr>
        <p:spPr>
          <a:xfrm>
            <a:off x="4335229" y="2072783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E26DEB27-EA25-41E3-9FDB-54E6E356B1EB}"/>
              </a:ext>
            </a:extLst>
          </p:cNvPr>
          <p:cNvSpPr/>
          <p:nvPr/>
        </p:nvSpPr>
        <p:spPr>
          <a:xfrm>
            <a:off x="4645026" y="2899871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1A6ACBF-802E-4465-93C5-50A5BB78A7D2}"/>
              </a:ext>
            </a:extLst>
          </p:cNvPr>
          <p:cNvSpPr txBox="1"/>
          <p:nvPr/>
        </p:nvSpPr>
        <p:spPr>
          <a:xfrm>
            <a:off x="6765924" y="4268401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gains voting rights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C026E57-20F6-4146-914F-728B32B3FDD0}"/>
              </a:ext>
            </a:extLst>
          </p:cNvPr>
          <p:cNvSpPr txBox="1"/>
          <p:nvPr/>
        </p:nvSpPr>
        <p:spPr>
          <a:xfrm>
            <a:off x="6791324" y="3351932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gains voting rights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9250C5E-0A4F-44C8-8643-7089BEE9700A}"/>
              </a:ext>
            </a:extLst>
          </p:cNvPr>
          <p:cNvGrpSpPr/>
          <p:nvPr/>
        </p:nvGrpSpPr>
        <p:grpSpPr>
          <a:xfrm>
            <a:off x="9785082" y="3700746"/>
            <a:ext cx="2019299" cy="2726365"/>
            <a:chOff x="9648825" y="3094721"/>
            <a:chExt cx="2019299" cy="2726365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4FBF452E-AF62-44B1-B8EE-73FF00FBBD91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973C8C7-B070-46D0-BB32-B508ED93491D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66900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53137"/>
            <a:ext cx="11229975" cy="1149350"/>
          </a:xfrm>
        </p:spPr>
        <p:txBody>
          <a:bodyPr>
            <a:normAutofit fontScale="90000"/>
          </a:bodyPr>
          <a:lstStyle/>
          <a:p>
            <a:r>
              <a:rPr lang="en-US" dirty="0"/>
              <a:t>Eval 3: </a:t>
            </a:r>
            <a:r>
              <a:rPr lang="en-US" sz="3600" dirty="0"/>
              <a:t>How fast will an IM lose rights if only attending e-meetings</a:t>
            </a:r>
            <a:br>
              <a:rPr lang="en-US" sz="3600" dirty="0"/>
            </a:br>
            <a:r>
              <a:rPr lang="en-US" sz="2000" dirty="0"/>
              <a:t>(assume rights but no history initially and that the IM only attends e-meetings)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56CC2A-D8EA-457C-ACF2-66E95FB01339}"/>
              </a:ext>
            </a:extLst>
          </p:cNvPr>
          <p:cNvSpPr txBox="1"/>
          <p:nvPr/>
        </p:nvSpPr>
        <p:spPr>
          <a:xfrm>
            <a:off x="6877049" y="1667619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loses voting rights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35B21A20-7F53-464F-B35D-D81B580F85CA}"/>
              </a:ext>
            </a:extLst>
          </p:cNvPr>
          <p:cNvSpPr/>
          <p:nvPr/>
        </p:nvSpPr>
        <p:spPr>
          <a:xfrm>
            <a:off x="9731441" y="1486524"/>
            <a:ext cx="2127183" cy="1313825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13EC94A-4E80-4172-9EB1-9281D4BA2A46}"/>
              </a:ext>
            </a:extLst>
          </p:cNvPr>
          <p:cNvGrpSpPr/>
          <p:nvPr/>
        </p:nvGrpSpPr>
        <p:grpSpPr>
          <a:xfrm>
            <a:off x="447675" y="2438400"/>
            <a:ext cx="5974713" cy="563682"/>
            <a:chOff x="447675" y="2438400"/>
            <a:chExt cx="5974713" cy="56368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2D44FD1-7C2C-4364-AC86-F23D70E8BACA}"/>
                </a:ext>
              </a:extLst>
            </p:cNvPr>
            <p:cNvCxnSpPr/>
            <p:nvPr/>
          </p:nvCxnSpPr>
          <p:spPr>
            <a:xfrm>
              <a:off x="41878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7CCB63A-8495-4D00-BED9-310E105EB054}"/>
                </a:ext>
              </a:extLst>
            </p:cNvPr>
            <p:cNvCxnSpPr/>
            <p:nvPr/>
          </p:nvCxnSpPr>
          <p:spPr>
            <a:xfrm>
              <a:off x="48863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066C8A4-8F0B-48D5-912C-F4AB2A46B14A}"/>
                </a:ext>
              </a:extLst>
            </p:cNvPr>
            <p:cNvCxnSpPr/>
            <p:nvPr/>
          </p:nvCxnSpPr>
          <p:spPr>
            <a:xfrm>
              <a:off x="556895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F6DE3C-CC82-45D5-9D29-944F2E563F8E}"/>
                </a:ext>
              </a:extLst>
            </p:cNvPr>
            <p:cNvCxnSpPr/>
            <p:nvPr/>
          </p:nvCxnSpPr>
          <p:spPr>
            <a:xfrm>
              <a:off x="62357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C661AED-3FDA-42FE-9D29-D08AA4D1780E}"/>
              </a:ext>
            </a:extLst>
          </p:cNvPr>
          <p:cNvGrpSpPr/>
          <p:nvPr/>
        </p:nvGrpSpPr>
        <p:grpSpPr>
          <a:xfrm>
            <a:off x="447675" y="3286125"/>
            <a:ext cx="5974713" cy="563682"/>
            <a:chOff x="447675" y="3286125"/>
            <a:chExt cx="5974713" cy="56368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470CF03-68AA-45C3-A299-63DBA8C4BC95}"/>
                </a:ext>
              </a:extLst>
            </p:cNvPr>
            <p:cNvCxnSpPr/>
            <p:nvPr/>
          </p:nvCxnSpPr>
          <p:spPr>
            <a:xfrm>
              <a:off x="419417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4F371BC-9528-4ABB-B1D3-3D4A7D1E8693}"/>
                </a:ext>
              </a:extLst>
            </p:cNvPr>
            <p:cNvCxnSpPr/>
            <p:nvPr/>
          </p:nvCxnSpPr>
          <p:spPr>
            <a:xfrm>
              <a:off x="48768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D650C9-2830-4CB5-8936-9799C4B674B6}"/>
                </a:ext>
              </a:extLst>
            </p:cNvPr>
            <p:cNvCxnSpPr/>
            <p:nvPr/>
          </p:nvCxnSpPr>
          <p:spPr>
            <a:xfrm>
              <a:off x="554355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B16E777-84B1-441D-A3E9-CEC66538BE08}"/>
                </a:ext>
              </a:extLst>
            </p:cNvPr>
            <p:cNvCxnSpPr/>
            <p:nvPr/>
          </p:nvCxnSpPr>
          <p:spPr>
            <a:xfrm>
              <a:off x="62357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A7CA38-C83B-46AC-90EC-5CD0EDD5DAF8}"/>
              </a:ext>
            </a:extLst>
          </p:cNvPr>
          <p:cNvGrpSpPr/>
          <p:nvPr/>
        </p:nvGrpSpPr>
        <p:grpSpPr>
          <a:xfrm>
            <a:off x="447675" y="1590675"/>
            <a:ext cx="5974713" cy="563682"/>
            <a:chOff x="447675" y="1590675"/>
            <a:chExt cx="5974713" cy="5636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>
                  <a:highlight>
                    <a:srgbClr val="00FF00"/>
                  </a:highlight>
                </a:rPr>
                <a:t>EEEEEEEEEEEE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1A3D10F-06A6-4304-A171-818AA531C811}"/>
                </a:ext>
              </a:extLst>
            </p:cNvPr>
            <p:cNvCxnSpPr/>
            <p:nvPr/>
          </p:nvCxnSpPr>
          <p:spPr>
            <a:xfrm>
              <a:off x="41878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A60B0D4-0297-4C10-90DA-06F308F8548A}"/>
                </a:ext>
              </a:extLst>
            </p:cNvPr>
            <p:cNvCxnSpPr/>
            <p:nvPr/>
          </p:nvCxnSpPr>
          <p:spPr>
            <a:xfrm>
              <a:off x="48895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CD38B5D-684D-471A-9F2C-53723127E9A5}"/>
                </a:ext>
              </a:extLst>
            </p:cNvPr>
            <p:cNvCxnSpPr/>
            <p:nvPr/>
          </p:nvCxnSpPr>
          <p:spPr>
            <a:xfrm>
              <a:off x="558165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2E8712E-B606-4204-A0A1-65488C5C9279}"/>
                </a:ext>
              </a:extLst>
            </p:cNvPr>
            <p:cNvCxnSpPr/>
            <p:nvPr/>
          </p:nvCxnSpPr>
          <p:spPr>
            <a:xfrm>
              <a:off x="62738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DAB8194-63A6-4FA9-9D23-B79669822316}"/>
              </a:ext>
            </a:extLst>
          </p:cNvPr>
          <p:cNvGrpSpPr/>
          <p:nvPr/>
        </p:nvGrpSpPr>
        <p:grpSpPr>
          <a:xfrm>
            <a:off x="447674" y="4201836"/>
            <a:ext cx="5897768" cy="563682"/>
            <a:chOff x="447674" y="4201836"/>
            <a:chExt cx="5897768" cy="56368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9B7C3BF-9EFE-4624-AE60-0ABDAEDD0B98}"/>
                </a:ext>
              </a:extLst>
            </p:cNvPr>
            <p:cNvCxnSpPr/>
            <p:nvPr/>
          </p:nvCxnSpPr>
          <p:spPr>
            <a:xfrm>
              <a:off x="41878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A5D5232-E7C0-4409-855E-89E3FF8D5962}"/>
                </a:ext>
              </a:extLst>
            </p:cNvPr>
            <p:cNvCxnSpPr/>
            <p:nvPr/>
          </p:nvCxnSpPr>
          <p:spPr>
            <a:xfrm>
              <a:off x="520065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B66071D-C2E5-498E-BBA2-9B464A001538}"/>
                </a:ext>
              </a:extLst>
            </p:cNvPr>
            <p:cNvCxnSpPr/>
            <p:nvPr/>
          </p:nvCxnSpPr>
          <p:spPr>
            <a:xfrm>
              <a:off x="623570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B938D60-3D81-4666-B76F-702360E2CBBE}"/>
              </a:ext>
            </a:extLst>
          </p:cNvPr>
          <p:cNvGrpSpPr/>
          <p:nvPr/>
        </p:nvGrpSpPr>
        <p:grpSpPr>
          <a:xfrm>
            <a:off x="447674" y="5049561"/>
            <a:ext cx="5917004" cy="563682"/>
            <a:chOff x="447674" y="5049561"/>
            <a:chExt cx="5917004" cy="56368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47674" y="50495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B5C04A1-D49F-49BD-BC67-B24A54EC5537}"/>
                </a:ext>
              </a:extLst>
            </p:cNvPr>
            <p:cNvCxnSpPr/>
            <p:nvPr/>
          </p:nvCxnSpPr>
          <p:spPr>
            <a:xfrm>
              <a:off x="418782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D276142-2BB7-49A3-B2FD-A8E5609926E2}"/>
                </a:ext>
              </a:extLst>
            </p:cNvPr>
            <p:cNvCxnSpPr/>
            <p:nvPr/>
          </p:nvCxnSpPr>
          <p:spPr>
            <a:xfrm>
              <a:off x="4857750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9314E65-09A6-4554-BD74-06966CF0DCD7}"/>
                </a:ext>
              </a:extLst>
            </p:cNvPr>
            <p:cNvCxnSpPr/>
            <p:nvPr/>
          </p:nvCxnSpPr>
          <p:spPr>
            <a:xfrm>
              <a:off x="552767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8FE5B3D-BC49-4194-8FBD-69A2E9FDC804}"/>
                </a:ext>
              </a:extLst>
            </p:cNvPr>
            <p:cNvCxnSpPr/>
            <p:nvPr/>
          </p:nvCxnSpPr>
          <p:spPr>
            <a:xfrm>
              <a:off x="6216650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AC470A3-29E5-47D2-B34F-B923D1A515EB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/>
                <a:t>FFFFFFFFFFFF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41AFC32-0146-457E-B971-49407A5C0B46}"/>
                </a:ext>
              </a:extLst>
            </p:cNvPr>
            <p:cNvCxnSpPr/>
            <p:nvPr/>
          </p:nvCxnSpPr>
          <p:spPr>
            <a:xfrm>
              <a:off x="41878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D783134-1B78-41FE-B66E-53739252B206}"/>
                </a:ext>
              </a:extLst>
            </p:cNvPr>
            <p:cNvCxnSpPr/>
            <p:nvPr/>
          </p:nvCxnSpPr>
          <p:spPr>
            <a:xfrm>
              <a:off x="485775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04773A5-E785-436F-B4AA-54BA844D94AD}"/>
                </a:ext>
              </a:extLst>
            </p:cNvPr>
            <p:cNvCxnSpPr/>
            <p:nvPr/>
          </p:nvCxnSpPr>
          <p:spPr>
            <a:xfrm>
              <a:off x="55118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FB80E86-9599-4149-9233-D29773C81EF7}"/>
                </a:ext>
              </a:extLst>
            </p:cNvPr>
            <p:cNvCxnSpPr/>
            <p:nvPr/>
          </p:nvCxnSpPr>
          <p:spPr>
            <a:xfrm>
              <a:off x="617537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Arrow: Up 10">
            <a:extLst>
              <a:ext uri="{FF2B5EF4-FFF2-40B4-BE49-F238E27FC236}">
                <a16:creationId xmlns:a16="http://schemas.microsoft.com/office/drawing/2014/main" id="{7F174310-6C00-4FF3-AAE3-C104646F19C4}"/>
              </a:ext>
            </a:extLst>
          </p:cNvPr>
          <p:cNvSpPr/>
          <p:nvPr/>
        </p:nvSpPr>
        <p:spPr>
          <a:xfrm rot="10800000">
            <a:off x="4641397" y="5506747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84ACC4A0-99A8-4B40-A439-BC433DF169AC}"/>
              </a:ext>
            </a:extLst>
          </p:cNvPr>
          <p:cNvSpPr/>
          <p:nvPr/>
        </p:nvSpPr>
        <p:spPr>
          <a:xfrm rot="10800000">
            <a:off x="4463924" y="6230006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Up 45">
            <a:extLst>
              <a:ext uri="{FF2B5EF4-FFF2-40B4-BE49-F238E27FC236}">
                <a16:creationId xmlns:a16="http://schemas.microsoft.com/office/drawing/2014/main" id="{27674BFE-3462-40C3-94B8-F28181FE0ADF}"/>
              </a:ext>
            </a:extLst>
          </p:cNvPr>
          <p:cNvSpPr/>
          <p:nvPr/>
        </p:nvSpPr>
        <p:spPr>
          <a:xfrm rot="10800000">
            <a:off x="5699126" y="2891165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Arrow: Up 46">
            <a:extLst>
              <a:ext uri="{FF2B5EF4-FFF2-40B4-BE49-F238E27FC236}">
                <a16:creationId xmlns:a16="http://schemas.microsoft.com/office/drawing/2014/main" id="{F7E61961-D337-43C1-8E4E-A33700004DEE}"/>
              </a:ext>
            </a:extLst>
          </p:cNvPr>
          <p:cNvSpPr/>
          <p:nvPr/>
        </p:nvSpPr>
        <p:spPr>
          <a:xfrm rot="10800000">
            <a:off x="5020355" y="3755015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Up 47">
            <a:extLst>
              <a:ext uri="{FF2B5EF4-FFF2-40B4-BE49-F238E27FC236}">
                <a16:creationId xmlns:a16="http://schemas.microsoft.com/office/drawing/2014/main" id="{A54E0815-5E55-4DA4-AF7F-AB1959825EDE}"/>
              </a:ext>
            </a:extLst>
          </p:cNvPr>
          <p:cNvSpPr/>
          <p:nvPr/>
        </p:nvSpPr>
        <p:spPr>
          <a:xfrm rot="10800000">
            <a:off x="4657825" y="4610756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53A5030-05A1-4615-80FB-47895A5FF380}"/>
              </a:ext>
            </a:extLst>
          </p:cNvPr>
          <p:cNvGrpSpPr/>
          <p:nvPr/>
        </p:nvGrpSpPr>
        <p:grpSpPr>
          <a:xfrm>
            <a:off x="9758364" y="3094721"/>
            <a:ext cx="2019299" cy="2726365"/>
            <a:chOff x="9648825" y="3094721"/>
            <a:chExt cx="2019299" cy="2726365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C4B6126-A1D0-4343-913D-DBCBC4D71D21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B8B4B76-CA3C-450F-A352-9A33022EF708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89966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299" y="222414"/>
            <a:ext cx="11925701" cy="1149350"/>
          </a:xfrm>
        </p:spPr>
        <p:txBody>
          <a:bodyPr>
            <a:normAutofit fontScale="90000"/>
          </a:bodyPr>
          <a:lstStyle/>
          <a:p>
            <a:r>
              <a:rPr lang="en-US" dirty="0"/>
              <a:t>Eval 4: </a:t>
            </a:r>
            <a:r>
              <a:rPr lang="en-US" sz="3600" dirty="0"/>
              <a:t>How fast will an IM lose rights if they stop attending anything</a:t>
            </a:r>
            <a:br>
              <a:rPr lang="en-US" sz="1800" dirty="0"/>
            </a:br>
            <a:r>
              <a:rPr lang="en-US" sz="2000" dirty="0"/>
              <a:t>(assume </a:t>
            </a:r>
            <a:r>
              <a:rPr lang="en-US" sz="2000"/>
              <a:t>rights but no </a:t>
            </a:r>
            <a:r>
              <a:rPr lang="en-US" sz="2000" dirty="0"/>
              <a:t>history initially and that the IM does not attend anything) 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35B21A20-7F53-464F-B35D-D81B580F85CA}"/>
              </a:ext>
            </a:extLst>
          </p:cNvPr>
          <p:cNvSpPr/>
          <p:nvPr/>
        </p:nvSpPr>
        <p:spPr>
          <a:xfrm>
            <a:off x="9731441" y="1486524"/>
            <a:ext cx="2127183" cy="1275725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6360ADB-C230-44D2-B2A9-C2D7BD4B6F31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/>
                <a:t>FFFFFFFFFFFF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5B0DFA2-DFBA-4337-A2E2-927657933587}"/>
                </a:ext>
              </a:extLst>
            </p:cNvPr>
            <p:cNvCxnSpPr/>
            <p:nvPr/>
          </p:nvCxnSpPr>
          <p:spPr>
            <a:xfrm>
              <a:off x="55118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3FFED50-B04B-41DB-B051-A714F9B154F0}"/>
                </a:ext>
              </a:extLst>
            </p:cNvPr>
            <p:cNvCxnSpPr/>
            <p:nvPr/>
          </p:nvCxnSpPr>
          <p:spPr>
            <a:xfrm>
              <a:off x="616267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AE18182-9F91-4896-AABC-0D6959960386}"/>
                </a:ext>
              </a:extLst>
            </p:cNvPr>
            <p:cNvCxnSpPr/>
            <p:nvPr/>
          </p:nvCxnSpPr>
          <p:spPr>
            <a:xfrm>
              <a:off x="48609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A203D4E-77D1-4B3B-9AB0-F74E2A510BDC}"/>
                </a:ext>
              </a:extLst>
            </p:cNvPr>
            <p:cNvCxnSpPr/>
            <p:nvPr/>
          </p:nvCxnSpPr>
          <p:spPr>
            <a:xfrm>
              <a:off x="42037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15700A9-F351-4BFA-916E-A836CF492401}"/>
              </a:ext>
            </a:extLst>
          </p:cNvPr>
          <p:cNvGrpSpPr/>
          <p:nvPr/>
        </p:nvGrpSpPr>
        <p:grpSpPr>
          <a:xfrm>
            <a:off x="428438" y="5011461"/>
            <a:ext cx="5917004" cy="592257"/>
            <a:chOff x="428438" y="5011461"/>
            <a:chExt cx="5917004" cy="59225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28438" y="50114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/>
                <a:t>EFFFEFFFEFFF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4088576-FB8D-4FD0-AF6F-835183EDFFAC}"/>
                </a:ext>
              </a:extLst>
            </p:cNvPr>
            <p:cNvCxnSpPr/>
            <p:nvPr/>
          </p:nvCxnSpPr>
          <p:spPr>
            <a:xfrm>
              <a:off x="4187825" y="50400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3521532-B7F3-4D7F-8983-5EBA2AB3DD68}"/>
                </a:ext>
              </a:extLst>
            </p:cNvPr>
            <p:cNvCxnSpPr/>
            <p:nvPr/>
          </p:nvCxnSpPr>
          <p:spPr>
            <a:xfrm>
              <a:off x="4849260" y="50114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C5E59F4-664C-458E-B092-F30F6AF9D409}"/>
                </a:ext>
              </a:extLst>
            </p:cNvPr>
            <p:cNvCxnSpPr/>
            <p:nvPr/>
          </p:nvCxnSpPr>
          <p:spPr>
            <a:xfrm>
              <a:off x="5511800" y="50114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C9773F8-2727-49E8-BC1F-57E606FAEB9A}"/>
                </a:ext>
              </a:extLst>
            </p:cNvPr>
            <p:cNvCxnSpPr/>
            <p:nvPr/>
          </p:nvCxnSpPr>
          <p:spPr>
            <a:xfrm>
              <a:off x="6172200" y="50114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09A4443-C556-4492-B386-CB3C70AAD63B}"/>
              </a:ext>
            </a:extLst>
          </p:cNvPr>
          <p:cNvGrpSpPr/>
          <p:nvPr/>
        </p:nvGrpSpPr>
        <p:grpSpPr>
          <a:xfrm>
            <a:off x="447674" y="4201836"/>
            <a:ext cx="5897768" cy="563682"/>
            <a:chOff x="447674" y="4201836"/>
            <a:chExt cx="5897768" cy="56368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/>
                <a:t>FEFFEFFEFFEF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B6529CA-0678-42C1-8A7B-083C5CB1350E}"/>
                </a:ext>
              </a:extLst>
            </p:cNvPr>
            <p:cNvCxnSpPr/>
            <p:nvPr/>
          </p:nvCxnSpPr>
          <p:spPr>
            <a:xfrm>
              <a:off x="420370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BD5C831-F494-4EE7-9F2A-B0275042E62D}"/>
                </a:ext>
              </a:extLst>
            </p:cNvPr>
            <p:cNvCxnSpPr/>
            <p:nvPr/>
          </p:nvCxnSpPr>
          <p:spPr>
            <a:xfrm>
              <a:off x="52038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C1192E5-B11A-47C2-B9B9-D27F00BA9945}"/>
                </a:ext>
              </a:extLst>
            </p:cNvPr>
            <p:cNvCxnSpPr/>
            <p:nvPr/>
          </p:nvCxnSpPr>
          <p:spPr>
            <a:xfrm>
              <a:off x="620395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EC41903-D6C5-4789-BA3B-D7F7172357F4}"/>
              </a:ext>
            </a:extLst>
          </p:cNvPr>
          <p:cNvGrpSpPr/>
          <p:nvPr/>
        </p:nvGrpSpPr>
        <p:grpSpPr>
          <a:xfrm>
            <a:off x="447675" y="3286125"/>
            <a:ext cx="5974713" cy="578349"/>
            <a:chOff x="447675" y="3286125"/>
            <a:chExt cx="5974713" cy="57834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/>
                <a:t>EFEFEFEFEFEF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B32EF53-D5A9-4D6D-905F-4A0E97AC5219}"/>
                </a:ext>
              </a:extLst>
            </p:cNvPr>
            <p:cNvCxnSpPr/>
            <p:nvPr/>
          </p:nvCxnSpPr>
          <p:spPr>
            <a:xfrm>
              <a:off x="4203700" y="3300792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52F9A70-971A-426A-B144-04B249827D39}"/>
                </a:ext>
              </a:extLst>
            </p:cNvPr>
            <p:cNvCxnSpPr/>
            <p:nvPr/>
          </p:nvCxnSpPr>
          <p:spPr>
            <a:xfrm>
              <a:off x="487362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A88C0FF-0413-4ECC-8554-B8A1340CD9E5}"/>
                </a:ext>
              </a:extLst>
            </p:cNvPr>
            <p:cNvCxnSpPr/>
            <p:nvPr/>
          </p:nvCxnSpPr>
          <p:spPr>
            <a:xfrm>
              <a:off x="554672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D8A6939-9649-48CD-88BB-EB88047F7704}"/>
                </a:ext>
              </a:extLst>
            </p:cNvPr>
            <p:cNvCxnSpPr/>
            <p:nvPr/>
          </p:nvCxnSpPr>
          <p:spPr>
            <a:xfrm>
              <a:off x="623252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DF012C0-B244-4357-B993-E60A79181A74}"/>
              </a:ext>
            </a:extLst>
          </p:cNvPr>
          <p:cNvGrpSpPr/>
          <p:nvPr/>
        </p:nvGrpSpPr>
        <p:grpSpPr>
          <a:xfrm>
            <a:off x="447675" y="2425699"/>
            <a:ext cx="5974713" cy="576383"/>
            <a:chOff x="447675" y="2425699"/>
            <a:chExt cx="5974713" cy="57638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/>
                <a:t>EFEEEFEEEFEE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0EB25768-84F2-45C1-9CC7-6D44B27F20BD}"/>
                </a:ext>
              </a:extLst>
            </p:cNvPr>
            <p:cNvCxnSpPr/>
            <p:nvPr/>
          </p:nvCxnSpPr>
          <p:spPr>
            <a:xfrm>
              <a:off x="42037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E3EA8C6-AB27-4916-B236-CAB2021C9DEB}"/>
                </a:ext>
              </a:extLst>
            </p:cNvPr>
            <p:cNvCxnSpPr/>
            <p:nvPr/>
          </p:nvCxnSpPr>
          <p:spPr>
            <a:xfrm>
              <a:off x="4889500" y="242569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E2507AC-AE2F-46A7-8B82-88DC14ED4D2B}"/>
                </a:ext>
              </a:extLst>
            </p:cNvPr>
            <p:cNvCxnSpPr/>
            <p:nvPr/>
          </p:nvCxnSpPr>
          <p:spPr>
            <a:xfrm>
              <a:off x="5565775" y="242569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481BE38-48D7-4933-955A-0AE21747D217}"/>
                </a:ext>
              </a:extLst>
            </p:cNvPr>
            <p:cNvCxnSpPr/>
            <p:nvPr/>
          </p:nvCxnSpPr>
          <p:spPr>
            <a:xfrm>
              <a:off x="6242050" y="242569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BB77710-5034-49BD-A7E1-417B18E6B96A}"/>
              </a:ext>
            </a:extLst>
          </p:cNvPr>
          <p:cNvGrpSpPr/>
          <p:nvPr/>
        </p:nvGrpSpPr>
        <p:grpSpPr>
          <a:xfrm>
            <a:off x="447675" y="1590675"/>
            <a:ext cx="5974713" cy="563682"/>
            <a:chOff x="447675" y="1590675"/>
            <a:chExt cx="5974713" cy="5636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/>
                <a:t>EEEEEEEEEEEE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C105ABB-E457-481C-A133-E7D815205F7F}"/>
                </a:ext>
              </a:extLst>
            </p:cNvPr>
            <p:cNvCxnSpPr/>
            <p:nvPr/>
          </p:nvCxnSpPr>
          <p:spPr>
            <a:xfrm>
              <a:off x="42037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3AE69AE-6842-4FE7-B3A7-9AA9B7F52701}"/>
                </a:ext>
              </a:extLst>
            </p:cNvPr>
            <p:cNvCxnSpPr/>
            <p:nvPr/>
          </p:nvCxnSpPr>
          <p:spPr>
            <a:xfrm>
              <a:off x="48895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BEF3CAD-262D-4C3F-9EF6-FF02621128A9}"/>
                </a:ext>
              </a:extLst>
            </p:cNvPr>
            <p:cNvCxnSpPr/>
            <p:nvPr/>
          </p:nvCxnSpPr>
          <p:spPr>
            <a:xfrm>
              <a:off x="557847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E86DA79-65DF-458D-8BAD-225CC02B2FC0}"/>
                </a:ext>
              </a:extLst>
            </p:cNvPr>
            <p:cNvCxnSpPr/>
            <p:nvPr/>
          </p:nvCxnSpPr>
          <p:spPr>
            <a:xfrm>
              <a:off x="62706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Arrow: Up 15">
            <a:extLst>
              <a:ext uri="{FF2B5EF4-FFF2-40B4-BE49-F238E27FC236}">
                <a16:creationId xmlns:a16="http://schemas.microsoft.com/office/drawing/2014/main" id="{42412C38-143E-4B32-9A10-DB11A5906751}"/>
              </a:ext>
            </a:extLst>
          </p:cNvPr>
          <p:cNvSpPr/>
          <p:nvPr/>
        </p:nvSpPr>
        <p:spPr>
          <a:xfrm rot="10957448">
            <a:off x="4513360" y="2048812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Up 21">
            <a:extLst>
              <a:ext uri="{FF2B5EF4-FFF2-40B4-BE49-F238E27FC236}">
                <a16:creationId xmlns:a16="http://schemas.microsoft.com/office/drawing/2014/main" id="{1894D7D6-B514-4AFA-A592-E161613884C0}"/>
              </a:ext>
            </a:extLst>
          </p:cNvPr>
          <p:cNvSpPr/>
          <p:nvPr/>
        </p:nvSpPr>
        <p:spPr>
          <a:xfrm rot="10800000">
            <a:off x="4507108" y="2858077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Up 22">
            <a:extLst>
              <a:ext uri="{FF2B5EF4-FFF2-40B4-BE49-F238E27FC236}">
                <a16:creationId xmlns:a16="http://schemas.microsoft.com/office/drawing/2014/main" id="{C36D3F85-268E-444F-B090-ED6BCED01286}"/>
              </a:ext>
            </a:extLst>
          </p:cNvPr>
          <p:cNvSpPr/>
          <p:nvPr/>
        </p:nvSpPr>
        <p:spPr>
          <a:xfrm rot="10800000">
            <a:off x="4505489" y="3722610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Up 23">
            <a:extLst>
              <a:ext uri="{FF2B5EF4-FFF2-40B4-BE49-F238E27FC236}">
                <a16:creationId xmlns:a16="http://schemas.microsoft.com/office/drawing/2014/main" id="{12CB52A2-3630-4C10-8065-DB7CBBCA18FD}"/>
              </a:ext>
            </a:extLst>
          </p:cNvPr>
          <p:cNvSpPr/>
          <p:nvPr/>
        </p:nvSpPr>
        <p:spPr>
          <a:xfrm rot="10800000">
            <a:off x="4505488" y="4630987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7F174310-6C00-4FF3-AAE3-C104646F19C4}"/>
              </a:ext>
            </a:extLst>
          </p:cNvPr>
          <p:cNvSpPr/>
          <p:nvPr/>
        </p:nvSpPr>
        <p:spPr>
          <a:xfrm rot="10800000">
            <a:off x="4505487" y="5434464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F9519B33-E0B0-438D-8148-1A51B0499122}"/>
              </a:ext>
            </a:extLst>
          </p:cNvPr>
          <p:cNvGrpSpPr/>
          <p:nvPr/>
        </p:nvGrpSpPr>
        <p:grpSpPr>
          <a:xfrm>
            <a:off x="9758364" y="3094721"/>
            <a:ext cx="2019299" cy="2726365"/>
            <a:chOff x="9648825" y="3094721"/>
            <a:chExt cx="2019299" cy="2726365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BB128F4-27A1-40A1-BB3C-6CC3C63CD29A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3F60A3C-0C70-4A80-A191-6AC3E9863C19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Arrow: Up 47">
            <a:extLst>
              <a:ext uri="{FF2B5EF4-FFF2-40B4-BE49-F238E27FC236}">
                <a16:creationId xmlns:a16="http://schemas.microsoft.com/office/drawing/2014/main" id="{12CCE33A-F62F-4BE8-B56E-74638FAB7D83}"/>
              </a:ext>
            </a:extLst>
          </p:cNvPr>
          <p:cNvSpPr/>
          <p:nvPr/>
        </p:nvSpPr>
        <p:spPr>
          <a:xfrm rot="10800000">
            <a:off x="4486985" y="6215718"/>
            <a:ext cx="288649" cy="257175"/>
          </a:xfrm>
          <a:prstGeom prst="upArrow">
            <a:avLst/>
          </a:prstGeom>
          <a:gradFill flip="none" rotWithShape="1">
            <a:gsLst>
              <a:gs pos="0">
                <a:schemeClr val="tx1"/>
              </a:gs>
              <a:gs pos="54000">
                <a:srgbClr val="FFC000"/>
              </a:gs>
              <a:gs pos="51000">
                <a:schemeClr val="tx1"/>
              </a:gs>
              <a:gs pos="100000">
                <a:srgbClr val="FFC000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21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851</Words>
  <Application>Microsoft Office PowerPoint</Application>
  <PresentationFormat>Widescreen</PresentationFormat>
  <Paragraphs>124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SimSun</vt:lpstr>
      <vt:lpstr>Arial</vt:lpstr>
      <vt:lpstr>Calibri</vt:lpstr>
      <vt:lpstr>Calibri Light</vt:lpstr>
      <vt:lpstr>Office Theme</vt:lpstr>
      <vt:lpstr>3GPP Voting Rights Algorithm Candidate Solution</vt:lpstr>
      <vt:lpstr>Description of the Algorithm</vt:lpstr>
      <vt:lpstr>Advantages/Disadvantages</vt:lpstr>
      <vt:lpstr>Evaluation Scenarios</vt:lpstr>
      <vt:lpstr>Example Evaluation of a Scenario</vt:lpstr>
      <vt:lpstr>Eval 1: How fast can an IM gain rights (assume no rights or history initially and that the IM attends every meeting) </vt:lpstr>
      <vt:lpstr>Eval 2: How fast can an IM gain rights through only e-meetings (assume no rights or history initially and that the IM only attends e-meetings) </vt:lpstr>
      <vt:lpstr>Eval 3: How fast will an IM lose rights if only attending e-meetings (assume rights but no history initially and that the IM only attends e-meetings) </vt:lpstr>
      <vt:lpstr>Eval 4: How fast will an IM lose rights if they stop attending anything (assume rights but no history initially and that the IM does not attend anything) </vt:lpstr>
      <vt:lpstr>Closing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Voting Rights Algorithm Candidate Solution</dc:title>
  <dc:creator>Stephen Hayes</dc:creator>
  <cp:lastModifiedBy>Stephen Hayes</cp:lastModifiedBy>
  <cp:revision>62</cp:revision>
  <dcterms:created xsi:type="dcterms:W3CDTF">2021-12-02T14:10:23Z</dcterms:created>
  <dcterms:modified xsi:type="dcterms:W3CDTF">2021-12-08T15:23:21Z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5818d02-8d25-4bb9-b27c-e4db64670887_Enabled">
    <vt:lpwstr>true</vt:lpwstr>
  </property>
  <property fmtid="{D5CDD505-2E9C-101B-9397-08002B2CF9AE}" pid="3" name="MSIP_Label_55818d02-8d25-4bb9-b27c-e4db64670887_SetDate">
    <vt:lpwstr>2021-12-06T09:25:34Z</vt:lpwstr>
  </property>
  <property fmtid="{D5CDD505-2E9C-101B-9397-08002B2CF9AE}" pid="4" name="MSIP_Label_55818d02-8d25-4bb9-b27c-e4db64670887_Method">
    <vt:lpwstr>Standard</vt:lpwstr>
  </property>
  <property fmtid="{D5CDD505-2E9C-101B-9397-08002B2CF9AE}" pid="5" name="MSIP_Label_55818d02-8d25-4bb9-b27c-e4db64670887_Name">
    <vt:lpwstr>55818d02-8d25-4bb9-b27c-e4db64670887</vt:lpwstr>
  </property>
  <property fmtid="{D5CDD505-2E9C-101B-9397-08002B2CF9AE}" pid="6" name="MSIP_Label_55818d02-8d25-4bb9-b27c-e4db64670887_SiteId">
    <vt:lpwstr>a7f35688-9c00-4d5e-ba41-29f146377ab0</vt:lpwstr>
  </property>
  <property fmtid="{D5CDD505-2E9C-101B-9397-08002B2CF9AE}" pid="7" name="MSIP_Label_55818d02-8d25-4bb9-b27c-e4db64670887_ActionId">
    <vt:lpwstr>b2e930c0-afdc-4723-a5e7-229ef82a8682</vt:lpwstr>
  </property>
  <property fmtid="{D5CDD505-2E9C-101B-9397-08002B2CF9AE}" pid="8" name="MSIP_Label_55818d02-8d25-4bb9-b27c-e4db64670887_ContentBits">
    <vt:lpwstr>0</vt:lpwstr>
  </property>
</Properties>
</file>